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E4F-7499-13C9-44CA-4C5B057A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E606A-54CA-4E6A-3E8D-36F797D2D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562E-42F6-C576-D4D1-F1B70821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52E9-31B0-8C36-0943-84A5A6D6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3761-F9D6-62D4-190D-B770EBB7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6AF9-C6EA-759B-EC52-22B3049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1A74-5F9C-FDB1-1E39-A0D42409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99B5-0B73-044A-48C7-371BB11A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B1D1-4AC0-8610-C4DD-10616D9D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F966-3FA2-523C-8491-77192D1A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7228E-B38E-DD27-A8F9-EBD1E432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DE97-518B-C2AC-2C07-42127AFE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D9F2-7566-517E-20B6-678F9D71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BCDD-DACD-85E0-F5BA-58527E2E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2E3C-7EC3-2FEC-89DA-8106AB0A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2C16-F11C-BD03-D529-E0651ED3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6340-54AF-85EB-3697-D5E4C612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7C21-B9BD-E0B6-D030-296383D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EE4A-4FDB-D464-EA80-E45CB14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2ED8-92F7-5AA1-9A24-EBA7133C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FF7F-75CC-8124-5E93-86A59D10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26F9E-CEB9-28D3-1B73-D2B39793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2CB7-3B86-8D4B-95C9-366BFECB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9392-8447-5C41-A01C-9097A830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67E-0A78-FB99-BB4F-1E591448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0C68-B0E4-E123-B614-7F295BD6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5633-E561-6DBE-0E2C-67AD05ED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FD9E5-1E3C-A653-D589-859011EC1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B187-284A-90AD-2F1C-B600ED86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7AF5-A64C-F61C-A012-EFC90690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28E9-0ED2-9AC0-4112-99AF316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E659-27E8-0F6D-9160-0D3AF40F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0660-6AE9-77BE-C124-AB38367F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6E535-15CD-9D5F-F8CF-BA4CD14D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F1099-3509-093F-BA0E-4849B4573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19DBD-04E8-130E-FBA8-6937380F6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B80C-B2C1-C5A9-F18D-3B884CF8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79F0B-BA3A-6D77-675B-9DA00B2C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78958-0ACA-1835-47CF-86A9BE54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384-C685-6C6B-E892-419CD7BF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D6BD3-D7BF-C0FE-82AC-04730797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664CB-4F45-F7C4-A120-4E0A84A4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B1EAC-4276-2F85-9DCF-BC643E0A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FD85-13C0-B4B8-23AB-A7A2EDF4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75ACF-4A88-6DC7-B1DC-B0019C1D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81EF-F318-77FF-F920-1F302421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2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0D7A-0478-448C-DBCC-29B93D12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0D30-0FF3-8B4B-66D2-93194D7B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B61E-0156-DA3E-A639-9175F00E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F1F5B-B4D7-24E6-C3EF-9C5AD2A7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E013-6762-0C9A-7667-67E42593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71485-F378-9563-DEAD-896F221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1B13-D443-2C53-3311-B15DE348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580D9-BA9F-60BE-5E1F-7B6BFBB11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64B9F-67A7-E4D8-EF04-176F91CB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FD93-A5EC-FE43-212A-424401DA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9EED-8443-FC5D-DFAB-38D95266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532B-2E9F-1E3A-30F1-7DA276ED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4E068-B144-F95A-53E5-3F47ABCD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1DAAB-1ACF-4636-39B5-B50BB5F3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AE85-4A38-7E1A-60A2-AFC7EA85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0BAB-BE94-4E3C-A719-70BCA0472BD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3BAE-E53F-11AD-EF7F-B48CB4FE9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CBDC-CF1A-66D9-E629-CB312067C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B087-6980-498A-8C9A-E27D56995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70FD4-5C12-072B-E844-A8BF612D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0" y="698328"/>
            <a:ext cx="5273336" cy="4530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B0040-10F3-9A38-9881-D7A2FA59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33" y="698328"/>
            <a:ext cx="527333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91FB3C-0AF4-2717-A80A-CAD1CA21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1" y="386903"/>
            <a:ext cx="6093830" cy="5072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4FB7-7669-45C6-2B36-90322EA50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86903"/>
            <a:ext cx="5559913" cy="50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0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1573A-2A43-43A7-1A8E-54D75F55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3" y="0"/>
            <a:ext cx="9547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F4E87-FC01-FCCF-70FD-6307C5FD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" y="98732"/>
            <a:ext cx="5561679" cy="499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AF614-9ADE-2995-FEEE-D1633E727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6" y="98732"/>
            <a:ext cx="644352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1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3200C2ACF3D4C899E7372C5D320BE" ma:contentTypeVersion="13" ma:contentTypeDescription="Create a new document." ma:contentTypeScope="" ma:versionID="05b27d9c6b320bd31f7c43d01241408d">
  <xsd:schema xmlns:xsd="http://www.w3.org/2001/XMLSchema" xmlns:xs="http://www.w3.org/2001/XMLSchema" xmlns:p="http://schemas.microsoft.com/office/2006/metadata/properties" xmlns:ns3="469e2621-7a17-48fd-a297-7d0e0894720f" xmlns:ns4="6896080f-3c83-4c64-b0c5-e399b92c2937" targetNamespace="http://schemas.microsoft.com/office/2006/metadata/properties" ma:root="true" ma:fieldsID="776ae5b892b499941813e9f58a970260" ns3:_="" ns4:_="">
    <xsd:import namespace="469e2621-7a17-48fd-a297-7d0e0894720f"/>
    <xsd:import namespace="6896080f-3c83-4c64-b0c5-e399b92c293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_activity" minOccurs="0"/>
                <xsd:element ref="ns4:MediaServiceAutoTag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e2621-7a17-48fd-a297-7d0e08947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6080f-3c83-4c64-b0c5-e399b92c2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96080f-3c83-4c64-b0c5-e399b92c293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8FAC3-D244-4959-8C75-F20EBFC41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9e2621-7a17-48fd-a297-7d0e0894720f"/>
    <ds:schemaRef ds:uri="6896080f-3c83-4c64-b0c5-e399b92c29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E76972-C3FF-4990-8D0D-43615B9E924E}">
  <ds:schemaRefs>
    <ds:schemaRef ds:uri="http://purl.org/dc/elements/1.1/"/>
    <ds:schemaRef ds:uri="http://schemas.microsoft.com/office/infopath/2007/PartnerControls"/>
    <ds:schemaRef ds:uri="6896080f-3c83-4c64-b0c5-e399b92c2937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69e2621-7a17-48fd-a297-7d0e0894720f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17B913-C810-4150-AD38-4AD3D07E5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Fathy Gomaa</dc:creator>
  <cp:lastModifiedBy>Fatma Fathy Gomaa</cp:lastModifiedBy>
  <cp:revision>1</cp:revision>
  <dcterms:created xsi:type="dcterms:W3CDTF">2023-10-10T21:43:54Z</dcterms:created>
  <dcterms:modified xsi:type="dcterms:W3CDTF">2023-10-10T21:50:13Z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0x0101009C43200C2ACF3D4C899E7372C5D320BE</vt:lpwstr>
  </property>
</Properties>
</file>