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 Id="rId5" Type="http://schemas.openxmlformats.org/officeDocument/2006/relationships/image" Target="../media/image12.png"/><Relationship Id="rId4"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 Id="rId5" Type="http://schemas.openxmlformats.org/officeDocument/2006/relationships/image" Target="../media/image12.png"/><Relationship Id="rId4"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3E7F0D-81E2-7747-832D-1DB684FDE41F}" type="doc">
      <dgm:prSet loTypeId="urn:microsoft.com/office/officeart/2005/8/layout/process1" loCatId="" qsTypeId="urn:microsoft.com/office/officeart/2005/8/quickstyle/simple4" qsCatId="simple" csTypeId="urn:microsoft.com/office/officeart/2005/8/colors/accent1_2" csCatId="accent1" phldr="1"/>
      <dgm:spPr/>
      <dgm:t>
        <a:bodyPr/>
        <a:lstStyle/>
        <a:p>
          <a:endParaRPr lang="en-US"/>
        </a:p>
      </dgm:t>
    </dgm:pt>
    <dgm:pt modelId="{FADF0780-1FBA-934C-8390-C24FD3D8C33C}">
      <dgm:prSet phldrT="[Text]" custT="1">
        <dgm:style>
          <a:lnRef idx="1">
            <a:schemeClr val="accent1"/>
          </a:lnRef>
          <a:fillRef idx="3">
            <a:schemeClr val="accent1"/>
          </a:fillRef>
          <a:effectRef idx="2">
            <a:schemeClr val="accent1"/>
          </a:effectRef>
          <a:fontRef idx="minor">
            <a:schemeClr val="lt1"/>
          </a:fontRef>
        </dgm:style>
      </dgm:prSet>
      <dgm:spPr/>
      <dgm:t>
        <a:bodyPr/>
        <a:lstStyle/>
        <a:p>
          <a:r>
            <a:rPr lang="en-US" sz="1500" dirty="0" smtClean="0"/>
            <a:t>Raw Data</a:t>
          </a:r>
          <a:endParaRPr lang="en-US" sz="1500" dirty="0"/>
        </a:p>
      </dgm:t>
    </dgm:pt>
    <dgm:pt modelId="{F790BA7E-B5F4-604F-A215-976B6C63CE63}" type="parTrans" cxnId="{EECC9671-7754-2D42-8D33-76A12850B98C}">
      <dgm:prSet/>
      <dgm:spPr/>
      <dgm:t>
        <a:bodyPr/>
        <a:lstStyle/>
        <a:p>
          <a:endParaRPr lang="en-US"/>
        </a:p>
      </dgm:t>
    </dgm:pt>
    <dgm:pt modelId="{80071878-6F49-D945-A092-4ADA4537D732}" type="sibTrans" cxnId="{EECC9671-7754-2D42-8D33-76A12850B98C}">
      <dgm:prSet>
        <dgm:style>
          <a:lnRef idx="1">
            <a:schemeClr val="accent1"/>
          </a:lnRef>
          <a:fillRef idx="3">
            <a:schemeClr val="accent1"/>
          </a:fillRef>
          <a:effectRef idx="2">
            <a:schemeClr val="accent1"/>
          </a:effectRef>
          <a:fontRef idx="minor">
            <a:schemeClr val="lt1"/>
          </a:fontRef>
        </dgm:style>
      </dgm:prSet>
      <dgm:spPr/>
      <dgm:t>
        <a:bodyPr/>
        <a:lstStyle/>
        <a:p>
          <a:endParaRPr lang="en-US"/>
        </a:p>
      </dgm:t>
    </dgm:pt>
    <dgm:pt modelId="{4012CD2D-F50F-6544-9D3B-C01F83428D2E}">
      <dgm:prSet phldrT="[Text]" custT="1">
        <dgm:style>
          <a:lnRef idx="1">
            <a:schemeClr val="accent1"/>
          </a:lnRef>
          <a:fillRef idx="3">
            <a:schemeClr val="accent1"/>
          </a:fillRef>
          <a:effectRef idx="2">
            <a:schemeClr val="accent1"/>
          </a:effectRef>
          <a:fontRef idx="minor">
            <a:schemeClr val="lt1"/>
          </a:fontRef>
        </dgm:style>
      </dgm:prSet>
      <dgm:spPr/>
      <dgm:t>
        <a:bodyPr/>
        <a:lstStyle/>
        <a:p>
          <a:r>
            <a:rPr lang="en-US" sz="1500" dirty="0" smtClean="0"/>
            <a:t>Clean and structure the data</a:t>
          </a:r>
          <a:endParaRPr lang="en-US" sz="1500" dirty="0"/>
        </a:p>
      </dgm:t>
    </dgm:pt>
    <dgm:pt modelId="{02173D5B-0218-2442-A89A-3E26EB7D20F0}" type="parTrans" cxnId="{8B28FD5F-A434-1142-BC50-FC44DEA7CE6B}">
      <dgm:prSet/>
      <dgm:spPr/>
      <dgm:t>
        <a:bodyPr/>
        <a:lstStyle/>
        <a:p>
          <a:endParaRPr lang="en-US"/>
        </a:p>
      </dgm:t>
    </dgm:pt>
    <dgm:pt modelId="{31AB6C76-42D0-1F40-9F09-EC2FFBEEA39A}" type="sibTrans" cxnId="{8B28FD5F-A434-1142-BC50-FC44DEA7CE6B}">
      <dgm:prSet>
        <dgm:style>
          <a:lnRef idx="1">
            <a:schemeClr val="accent1"/>
          </a:lnRef>
          <a:fillRef idx="3">
            <a:schemeClr val="accent1"/>
          </a:fillRef>
          <a:effectRef idx="2">
            <a:schemeClr val="accent1"/>
          </a:effectRef>
          <a:fontRef idx="minor">
            <a:schemeClr val="lt1"/>
          </a:fontRef>
        </dgm:style>
      </dgm:prSet>
      <dgm:spPr/>
      <dgm:t>
        <a:bodyPr/>
        <a:lstStyle/>
        <a:p>
          <a:endParaRPr lang="en-US"/>
        </a:p>
      </dgm:t>
    </dgm:pt>
    <dgm:pt modelId="{2A3176E9-5DA3-FA49-B258-1B213DB52FAF}">
      <dgm:prSet phldrT="[Text]" custT="1">
        <dgm:style>
          <a:lnRef idx="1">
            <a:schemeClr val="accent1"/>
          </a:lnRef>
          <a:fillRef idx="3">
            <a:schemeClr val="accent1"/>
          </a:fillRef>
          <a:effectRef idx="2">
            <a:schemeClr val="accent1"/>
          </a:effectRef>
          <a:fontRef idx="minor">
            <a:schemeClr val="lt1"/>
          </a:fontRef>
        </dgm:style>
      </dgm:prSet>
      <dgm:spPr/>
      <dgm:t>
        <a:bodyPr/>
        <a:lstStyle/>
        <a:p>
          <a:r>
            <a:rPr lang="en-US" sz="1500" dirty="0" smtClean="0"/>
            <a:t>Model the data</a:t>
          </a:r>
          <a:endParaRPr lang="en-US" sz="1500" dirty="0"/>
        </a:p>
      </dgm:t>
    </dgm:pt>
    <dgm:pt modelId="{4F163759-597D-F949-A5D7-CEE6091E4417}" type="parTrans" cxnId="{FAB34097-2387-0742-BDB3-01FBD419E537}">
      <dgm:prSet/>
      <dgm:spPr/>
      <dgm:t>
        <a:bodyPr/>
        <a:lstStyle/>
        <a:p>
          <a:endParaRPr lang="en-US"/>
        </a:p>
      </dgm:t>
    </dgm:pt>
    <dgm:pt modelId="{39108DF5-6234-794A-8C8A-3EAE24DB6A08}" type="sibTrans" cxnId="{FAB34097-2387-0742-BDB3-01FBD419E537}">
      <dgm:prSet>
        <dgm:style>
          <a:lnRef idx="1">
            <a:schemeClr val="accent1"/>
          </a:lnRef>
          <a:fillRef idx="3">
            <a:schemeClr val="accent1"/>
          </a:fillRef>
          <a:effectRef idx="2">
            <a:schemeClr val="accent1"/>
          </a:effectRef>
          <a:fontRef idx="minor">
            <a:schemeClr val="lt1"/>
          </a:fontRef>
        </dgm:style>
      </dgm:prSet>
      <dgm:spPr/>
      <dgm:t>
        <a:bodyPr/>
        <a:lstStyle/>
        <a:p>
          <a:endParaRPr lang="en-US"/>
        </a:p>
      </dgm:t>
    </dgm:pt>
    <dgm:pt modelId="{EF714736-DCF3-D543-BC18-ECA682B788E3}">
      <dgm:prSet phldrT="[Text]" custT="1">
        <dgm:style>
          <a:lnRef idx="1">
            <a:schemeClr val="accent1"/>
          </a:lnRef>
          <a:fillRef idx="3">
            <a:schemeClr val="accent1"/>
          </a:fillRef>
          <a:effectRef idx="2">
            <a:schemeClr val="accent1"/>
          </a:effectRef>
          <a:fontRef idx="minor">
            <a:schemeClr val="lt1"/>
          </a:fontRef>
        </dgm:style>
      </dgm:prSet>
      <dgm:spPr/>
      <dgm:t>
        <a:bodyPr/>
        <a:lstStyle/>
        <a:p>
          <a:r>
            <a:rPr lang="en-US" sz="1500" dirty="0" smtClean="0"/>
            <a:t>Visualize Data</a:t>
          </a:r>
          <a:endParaRPr lang="en-US" sz="1500" dirty="0"/>
        </a:p>
      </dgm:t>
    </dgm:pt>
    <dgm:pt modelId="{DFC588DE-EF50-8D42-ABFE-D334A56C9CF9}" type="parTrans" cxnId="{7965F285-290B-7841-BC74-01ACD12A77EF}">
      <dgm:prSet/>
      <dgm:spPr/>
      <dgm:t>
        <a:bodyPr/>
        <a:lstStyle/>
        <a:p>
          <a:endParaRPr lang="en-US"/>
        </a:p>
      </dgm:t>
    </dgm:pt>
    <dgm:pt modelId="{D8127834-166A-1F4C-90D6-279ACEF3F6F5}" type="sibTrans" cxnId="{7965F285-290B-7841-BC74-01ACD12A77EF}">
      <dgm:prSet>
        <dgm:style>
          <a:lnRef idx="1">
            <a:schemeClr val="accent1"/>
          </a:lnRef>
          <a:fillRef idx="3">
            <a:schemeClr val="accent1"/>
          </a:fillRef>
          <a:effectRef idx="2">
            <a:schemeClr val="accent1"/>
          </a:effectRef>
          <a:fontRef idx="minor">
            <a:schemeClr val="lt1"/>
          </a:fontRef>
        </dgm:style>
      </dgm:prSet>
      <dgm:spPr/>
      <dgm:t>
        <a:bodyPr/>
        <a:lstStyle/>
        <a:p>
          <a:endParaRPr lang="en-US"/>
        </a:p>
      </dgm:t>
    </dgm:pt>
    <dgm:pt modelId="{66F37AD8-0923-3F4D-A918-BA6DD4B784A0}">
      <dgm:prSet phldrT="[Text]" custT="1">
        <dgm:style>
          <a:lnRef idx="1">
            <a:schemeClr val="accent1"/>
          </a:lnRef>
          <a:fillRef idx="3">
            <a:schemeClr val="accent1"/>
          </a:fillRef>
          <a:effectRef idx="2">
            <a:schemeClr val="accent1"/>
          </a:effectRef>
          <a:fontRef idx="minor">
            <a:schemeClr val="lt1"/>
          </a:fontRef>
        </dgm:style>
      </dgm:prSet>
      <dgm:spPr/>
      <dgm:t>
        <a:bodyPr/>
        <a:lstStyle/>
        <a:p>
          <a:r>
            <a:rPr lang="en-US" sz="1500" dirty="0" smtClean="0"/>
            <a:t>Publish the results</a:t>
          </a:r>
          <a:endParaRPr lang="en-US" sz="1500" dirty="0"/>
        </a:p>
      </dgm:t>
    </dgm:pt>
    <dgm:pt modelId="{8D2300AC-FA8D-C442-B300-6FBD5B0DABC3}" type="parTrans" cxnId="{8B39E44C-C32C-2949-8D29-F10BD4EC0E11}">
      <dgm:prSet/>
      <dgm:spPr/>
      <dgm:t>
        <a:bodyPr/>
        <a:lstStyle/>
        <a:p>
          <a:endParaRPr lang="en-US"/>
        </a:p>
      </dgm:t>
    </dgm:pt>
    <dgm:pt modelId="{D3775948-7736-8342-AD55-49721CA7D70F}" type="sibTrans" cxnId="{8B39E44C-C32C-2949-8D29-F10BD4EC0E11}">
      <dgm:prSet/>
      <dgm:spPr/>
      <dgm:t>
        <a:bodyPr/>
        <a:lstStyle/>
        <a:p>
          <a:endParaRPr lang="en-US"/>
        </a:p>
      </dgm:t>
    </dgm:pt>
    <dgm:pt modelId="{CEAB1C34-7EEC-3F47-899D-7675F09D61C3}" type="pres">
      <dgm:prSet presAssocID="{553E7F0D-81E2-7747-832D-1DB684FDE41F}" presName="Name0" presStyleCnt="0">
        <dgm:presLayoutVars>
          <dgm:dir/>
          <dgm:resizeHandles val="exact"/>
        </dgm:presLayoutVars>
      </dgm:prSet>
      <dgm:spPr/>
      <dgm:t>
        <a:bodyPr/>
        <a:lstStyle/>
        <a:p>
          <a:endParaRPr lang="en-US"/>
        </a:p>
      </dgm:t>
    </dgm:pt>
    <dgm:pt modelId="{537E78A1-7520-8947-B2D7-DAACF06B2D93}" type="pres">
      <dgm:prSet presAssocID="{FADF0780-1FBA-934C-8390-C24FD3D8C33C}" presName="node" presStyleLbl="node1" presStyleIdx="0" presStyleCnt="5" custScaleX="194434" custScaleY="81984" custLinFactY="-49404" custLinFactNeighborX="92258" custLinFactNeighborY="-100000">
        <dgm:presLayoutVars>
          <dgm:bulletEnabled val="1"/>
        </dgm:presLayoutVars>
      </dgm:prSet>
      <dgm:spPr/>
      <dgm:t>
        <a:bodyPr/>
        <a:lstStyle/>
        <a:p>
          <a:endParaRPr lang="en-US"/>
        </a:p>
      </dgm:t>
    </dgm:pt>
    <dgm:pt modelId="{2F33D612-3AC9-E340-AA6C-522599F25230}" type="pres">
      <dgm:prSet presAssocID="{80071878-6F49-D945-A092-4ADA4537D732}" presName="sibTrans" presStyleLbl="sibTrans2D1" presStyleIdx="0" presStyleCnt="4" custScaleX="141467" custScaleY="131428"/>
      <dgm:spPr/>
      <dgm:t>
        <a:bodyPr/>
        <a:lstStyle/>
        <a:p>
          <a:endParaRPr lang="en-US"/>
        </a:p>
      </dgm:t>
    </dgm:pt>
    <dgm:pt modelId="{063A8D6D-94F6-2F4A-B1B1-5B762C96BB49}" type="pres">
      <dgm:prSet presAssocID="{80071878-6F49-D945-A092-4ADA4537D732}" presName="connectorText" presStyleLbl="sibTrans2D1" presStyleIdx="0" presStyleCnt="4"/>
      <dgm:spPr/>
      <dgm:t>
        <a:bodyPr/>
        <a:lstStyle/>
        <a:p>
          <a:endParaRPr lang="en-US"/>
        </a:p>
      </dgm:t>
    </dgm:pt>
    <dgm:pt modelId="{EDE6E73C-4CF8-9947-A767-217B604A99CC}" type="pres">
      <dgm:prSet presAssocID="{4012CD2D-F50F-6544-9D3B-C01F83428D2E}" presName="node" presStyleLbl="node1" presStyleIdx="1" presStyleCnt="5" custScaleX="347268" custScaleY="98796" custLinFactX="100000" custLinFactY="-53969" custLinFactNeighborX="137931" custLinFactNeighborY="-100000">
        <dgm:presLayoutVars>
          <dgm:bulletEnabled val="1"/>
        </dgm:presLayoutVars>
      </dgm:prSet>
      <dgm:spPr/>
      <dgm:t>
        <a:bodyPr/>
        <a:lstStyle/>
        <a:p>
          <a:endParaRPr lang="en-US"/>
        </a:p>
      </dgm:t>
    </dgm:pt>
    <dgm:pt modelId="{E968B799-20A7-004D-9369-43C2D3C11F58}" type="pres">
      <dgm:prSet presAssocID="{31AB6C76-42D0-1F40-9F09-EC2FFBEEA39A}" presName="sibTrans" presStyleLbl="sibTrans2D1" presStyleIdx="1" presStyleCnt="4" custAng="54229"/>
      <dgm:spPr/>
      <dgm:t>
        <a:bodyPr/>
        <a:lstStyle/>
        <a:p>
          <a:endParaRPr lang="en-US"/>
        </a:p>
      </dgm:t>
    </dgm:pt>
    <dgm:pt modelId="{98A73315-393F-E041-91F3-3A2310B6011C}" type="pres">
      <dgm:prSet presAssocID="{31AB6C76-42D0-1F40-9F09-EC2FFBEEA39A}" presName="connectorText" presStyleLbl="sibTrans2D1" presStyleIdx="1" presStyleCnt="4"/>
      <dgm:spPr/>
      <dgm:t>
        <a:bodyPr/>
        <a:lstStyle/>
        <a:p>
          <a:endParaRPr lang="en-US"/>
        </a:p>
      </dgm:t>
    </dgm:pt>
    <dgm:pt modelId="{A45F6519-CFE5-F346-BE88-49B5C003FBDB}" type="pres">
      <dgm:prSet presAssocID="{2A3176E9-5DA3-FA49-B258-1B213DB52FAF}" presName="node" presStyleLbl="node1" presStyleIdx="2" presStyleCnt="5" custScaleX="281008" custScaleY="87528" custLinFactX="261315" custLinFactY="-61120" custLinFactNeighborX="300000" custLinFactNeighborY="-100000">
        <dgm:presLayoutVars>
          <dgm:bulletEnabled val="1"/>
        </dgm:presLayoutVars>
      </dgm:prSet>
      <dgm:spPr/>
      <dgm:t>
        <a:bodyPr/>
        <a:lstStyle/>
        <a:p>
          <a:endParaRPr lang="en-US"/>
        </a:p>
      </dgm:t>
    </dgm:pt>
    <dgm:pt modelId="{74DD04CF-A04F-5E4A-88E6-7AD0DC39B47F}" type="pres">
      <dgm:prSet presAssocID="{39108DF5-6234-794A-8C8A-3EAE24DB6A08}" presName="sibTrans" presStyleLbl="sibTrans2D1" presStyleIdx="2" presStyleCnt="4" custAng="519609"/>
      <dgm:spPr/>
      <dgm:t>
        <a:bodyPr/>
        <a:lstStyle/>
        <a:p>
          <a:endParaRPr lang="en-US"/>
        </a:p>
      </dgm:t>
    </dgm:pt>
    <dgm:pt modelId="{8C113741-7E37-9146-BC80-CB0CB59FC578}" type="pres">
      <dgm:prSet presAssocID="{39108DF5-6234-794A-8C8A-3EAE24DB6A08}" presName="connectorText" presStyleLbl="sibTrans2D1" presStyleIdx="2" presStyleCnt="4"/>
      <dgm:spPr/>
      <dgm:t>
        <a:bodyPr/>
        <a:lstStyle/>
        <a:p>
          <a:endParaRPr lang="en-US"/>
        </a:p>
      </dgm:t>
    </dgm:pt>
    <dgm:pt modelId="{9670D6C3-A7E0-644C-BA7D-A05A1DFCD333}" type="pres">
      <dgm:prSet presAssocID="{EF714736-DCF3-D543-BC18-ECA682B788E3}" presName="node" presStyleLbl="node1" presStyleIdx="3" presStyleCnt="5" custScaleX="221462" custScaleY="106010" custLinFactX="84252" custLinFactNeighborX="100000" custLinFactNeighborY="61921">
        <dgm:presLayoutVars>
          <dgm:bulletEnabled val="1"/>
        </dgm:presLayoutVars>
      </dgm:prSet>
      <dgm:spPr/>
      <dgm:t>
        <a:bodyPr/>
        <a:lstStyle/>
        <a:p>
          <a:endParaRPr lang="en-US"/>
        </a:p>
      </dgm:t>
    </dgm:pt>
    <dgm:pt modelId="{A6DACCE7-ABFD-FB47-BCF4-CBFD6C511DB9}" type="pres">
      <dgm:prSet presAssocID="{D8127834-166A-1F4C-90D6-279ACEF3F6F5}" presName="sibTrans" presStyleLbl="sibTrans2D1" presStyleIdx="3" presStyleCnt="4" custLinFactNeighborX="16618"/>
      <dgm:spPr/>
      <dgm:t>
        <a:bodyPr/>
        <a:lstStyle/>
        <a:p>
          <a:endParaRPr lang="en-US"/>
        </a:p>
      </dgm:t>
    </dgm:pt>
    <dgm:pt modelId="{774A1BD5-6022-6B47-9B78-1AABF1B2A001}" type="pres">
      <dgm:prSet presAssocID="{D8127834-166A-1F4C-90D6-279ACEF3F6F5}" presName="connectorText" presStyleLbl="sibTrans2D1" presStyleIdx="3" presStyleCnt="4"/>
      <dgm:spPr/>
      <dgm:t>
        <a:bodyPr/>
        <a:lstStyle/>
        <a:p>
          <a:endParaRPr lang="en-US"/>
        </a:p>
      </dgm:t>
    </dgm:pt>
    <dgm:pt modelId="{C6A734A6-4326-6640-9DAE-1AA97A210598}" type="pres">
      <dgm:prSet presAssocID="{66F37AD8-0923-3F4D-A918-BA6DD4B784A0}" presName="node" presStyleLbl="node1" presStyleIdx="4" presStyleCnt="5" custScaleX="286083" custScaleY="79792" custLinFactX="-434509" custLinFactNeighborX="-500000" custLinFactNeighborY="61947">
        <dgm:presLayoutVars>
          <dgm:bulletEnabled val="1"/>
        </dgm:presLayoutVars>
      </dgm:prSet>
      <dgm:spPr/>
      <dgm:t>
        <a:bodyPr/>
        <a:lstStyle/>
        <a:p>
          <a:endParaRPr lang="en-US"/>
        </a:p>
      </dgm:t>
    </dgm:pt>
  </dgm:ptLst>
  <dgm:cxnLst>
    <dgm:cxn modelId="{9B70DD78-05C3-B948-ADB2-7434D9857A12}" type="presOf" srcId="{EF714736-DCF3-D543-BC18-ECA682B788E3}" destId="{9670D6C3-A7E0-644C-BA7D-A05A1DFCD333}" srcOrd="0" destOrd="0" presId="urn:microsoft.com/office/officeart/2005/8/layout/process1"/>
    <dgm:cxn modelId="{78A9745A-FD4C-4C40-BA94-443432AA6234}" type="presOf" srcId="{D8127834-166A-1F4C-90D6-279ACEF3F6F5}" destId="{774A1BD5-6022-6B47-9B78-1AABF1B2A001}" srcOrd="1" destOrd="0" presId="urn:microsoft.com/office/officeart/2005/8/layout/process1"/>
    <dgm:cxn modelId="{9C89BF38-F34A-E446-8574-15221EE62FC0}" type="presOf" srcId="{31AB6C76-42D0-1F40-9F09-EC2FFBEEA39A}" destId="{E968B799-20A7-004D-9369-43C2D3C11F58}" srcOrd="0" destOrd="0" presId="urn:microsoft.com/office/officeart/2005/8/layout/process1"/>
    <dgm:cxn modelId="{84DE7F03-B8BB-E24F-A612-27E38B79E204}" type="presOf" srcId="{31AB6C76-42D0-1F40-9F09-EC2FFBEEA39A}" destId="{98A73315-393F-E041-91F3-3A2310B6011C}" srcOrd="1" destOrd="0" presId="urn:microsoft.com/office/officeart/2005/8/layout/process1"/>
    <dgm:cxn modelId="{8B28FD5F-A434-1142-BC50-FC44DEA7CE6B}" srcId="{553E7F0D-81E2-7747-832D-1DB684FDE41F}" destId="{4012CD2D-F50F-6544-9D3B-C01F83428D2E}" srcOrd="1" destOrd="0" parTransId="{02173D5B-0218-2442-A89A-3E26EB7D20F0}" sibTransId="{31AB6C76-42D0-1F40-9F09-EC2FFBEEA39A}"/>
    <dgm:cxn modelId="{8E9462ED-1A70-1247-B418-60E23AB5C96C}" type="presOf" srcId="{FADF0780-1FBA-934C-8390-C24FD3D8C33C}" destId="{537E78A1-7520-8947-B2D7-DAACF06B2D93}" srcOrd="0" destOrd="0" presId="urn:microsoft.com/office/officeart/2005/8/layout/process1"/>
    <dgm:cxn modelId="{EECC9671-7754-2D42-8D33-76A12850B98C}" srcId="{553E7F0D-81E2-7747-832D-1DB684FDE41F}" destId="{FADF0780-1FBA-934C-8390-C24FD3D8C33C}" srcOrd="0" destOrd="0" parTransId="{F790BA7E-B5F4-604F-A215-976B6C63CE63}" sibTransId="{80071878-6F49-D945-A092-4ADA4537D732}"/>
    <dgm:cxn modelId="{E766702D-F387-D042-A05A-D1DF4F09CDDC}" type="presOf" srcId="{4012CD2D-F50F-6544-9D3B-C01F83428D2E}" destId="{EDE6E73C-4CF8-9947-A767-217B604A99CC}" srcOrd="0" destOrd="0" presId="urn:microsoft.com/office/officeart/2005/8/layout/process1"/>
    <dgm:cxn modelId="{B7A7F940-B8B3-FB4A-827A-35EBF7FA6C46}" type="presOf" srcId="{D8127834-166A-1F4C-90D6-279ACEF3F6F5}" destId="{A6DACCE7-ABFD-FB47-BCF4-CBFD6C511DB9}" srcOrd="0" destOrd="0" presId="urn:microsoft.com/office/officeart/2005/8/layout/process1"/>
    <dgm:cxn modelId="{EAD9BA68-FD40-3944-B448-D66B6A7D4BA0}" type="presOf" srcId="{39108DF5-6234-794A-8C8A-3EAE24DB6A08}" destId="{8C113741-7E37-9146-BC80-CB0CB59FC578}" srcOrd="1" destOrd="0" presId="urn:microsoft.com/office/officeart/2005/8/layout/process1"/>
    <dgm:cxn modelId="{8B39E44C-C32C-2949-8D29-F10BD4EC0E11}" srcId="{553E7F0D-81E2-7747-832D-1DB684FDE41F}" destId="{66F37AD8-0923-3F4D-A918-BA6DD4B784A0}" srcOrd="4" destOrd="0" parTransId="{8D2300AC-FA8D-C442-B300-6FBD5B0DABC3}" sibTransId="{D3775948-7736-8342-AD55-49721CA7D70F}"/>
    <dgm:cxn modelId="{8FA3687C-E1F0-7B43-A48E-169AB97C0D13}" type="presOf" srcId="{66F37AD8-0923-3F4D-A918-BA6DD4B784A0}" destId="{C6A734A6-4326-6640-9DAE-1AA97A210598}" srcOrd="0" destOrd="0" presId="urn:microsoft.com/office/officeart/2005/8/layout/process1"/>
    <dgm:cxn modelId="{C26A1A5B-841A-CB44-8EA9-AE3445CE5F5A}" type="presOf" srcId="{553E7F0D-81E2-7747-832D-1DB684FDE41F}" destId="{CEAB1C34-7EEC-3F47-899D-7675F09D61C3}" srcOrd="0" destOrd="0" presId="urn:microsoft.com/office/officeart/2005/8/layout/process1"/>
    <dgm:cxn modelId="{FAB34097-2387-0742-BDB3-01FBD419E537}" srcId="{553E7F0D-81E2-7747-832D-1DB684FDE41F}" destId="{2A3176E9-5DA3-FA49-B258-1B213DB52FAF}" srcOrd="2" destOrd="0" parTransId="{4F163759-597D-F949-A5D7-CEE6091E4417}" sibTransId="{39108DF5-6234-794A-8C8A-3EAE24DB6A08}"/>
    <dgm:cxn modelId="{C380F7C5-7713-1544-ABF2-79364EF0461D}" type="presOf" srcId="{2A3176E9-5DA3-FA49-B258-1B213DB52FAF}" destId="{A45F6519-CFE5-F346-BE88-49B5C003FBDB}" srcOrd="0" destOrd="0" presId="urn:microsoft.com/office/officeart/2005/8/layout/process1"/>
    <dgm:cxn modelId="{7965F285-290B-7841-BC74-01ACD12A77EF}" srcId="{553E7F0D-81E2-7747-832D-1DB684FDE41F}" destId="{EF714736-DCF3-D543-BC18-ECA682B788E3}" srcOrd="3" destOrd="0" parTransId="{DFC588DE-EF50-8D42-ABFE-D334A56C9CF9}" sibTransId="{D8127834-166A-1F4C-90D6-279ACEF3F6F5}"/>
    <dgm:cxn modelId="{A38107EC-77AA-EA44-86AF-7022558BB3EC}" type="presOf" srcId="{39108DF5-6234-794A-8C8A-3EAE24DB6A08}" destId="{74DD04CF-A04F-5E4A-88E6-7AD0DC39B47F}" srcOrd="0" destOrd="0" presId="urn:microsoft.com/office/officeart/2005/8/layout/process1"/>
    <dgm:cxn modelId="{56280D75-3508-1144-87FB-A7B9AE7AC2B5}" type="presOf" srcId="{80071878-6F49-D945-A092-4ADA4537D732}" destId="{2F33D612-3AC9-E340-AA6C-522599F25230}" srcOrd="0" destOrd="0" presId="urn:microsoft.com/office/officeart/2005/8/layout/process1"/>
    <dgm:cxn modelId="{F8E1D4D4-5727-BF43-859E-EDAFC3ECC3D5}" type="presOf" srcId="{80071878-6F49-D945-A092-4ADA4537D732}" destId="{063A8D6D-94F6-2F4A-B1B1-5B762C96BB49}" srcOrd="1" destOrd="0" presId="urn:microsoft.com/office/officeart/2005/8/layout/process1"/>
    <dgm:cxn modelId="{B0759766-20BF-2A44-948E-BE672D4569B9}" type="presParOf" srcId="{CEAB1C34-7EEC-3F47-899D-7675F09D61C3}" destId="{537E78A1-7520-8947-B2D7-DAACF06B2D93}" srcOrd="0" destOrd="0" presId="urn:microsoft.com/office/officeart/2005/8/layout/process1"/>
    <dgm:cxn modelId="{20CE01EC-15CE-114C-B510-929F357E4562}" type="presParOf" srcId="{CEAB1C34-7EEC-3F47-899D-7675F09D61C3}" destId="{2F33D612-3AC9-E340-AA6C-522599F25230}" srcOrd="1" destOrd="0" presId="urn:microsoft.com/office/officeart/2005/8/layout/process1"/>
    <dgm:cxn modelId="{F1473DBD-8906-2145-A939-DE3CE76352A6}" type="presParOf" srcId="{2F33D612-3AC9-E340-AA6C-522599F25230}" destId="{063A8D6D-94F6-2F4A-B1B1-5B762C96BB49}" srcOrd="0" destOrd="0" presId="urn:microsoft.com/office/officeart/2005/8/layout/process1"/>
    <dgm:cxn modelId="{B36F1CA8-EBA7-3243-8BCF-F64551B81F73}" type="presParOf" srcId="{CEAB1C34-7EEC-3F47-899D-7675F09D61C3}" destId="{EDE6E73C-4CF8-9947-A767-217B604A99CC}" srcOrd="2" destOrd="0" presId="urn:microsoft.com/office/officeart/2005/8/layout/process1"/>
    <dgm:cxn modelId="{0ACA9FB7-A277-2F4D-8497-1349333B2F34}" type="presParOf" srcId="{CEAB1C34-7EEC-3F47-899D-7675F09D61C3}" destId="{E968B799-20A7-004D-9369-43C2D3C11F58}" srcOrd="3" destOrd="0" presId="urn:microsoft.com/office/officeart/2005/8/layout/process1"/>
    <dgm:cxn modelId="{CF04486A-69FD-9947-A40B-F38D6D41E755}" type="presParOf" srcId="{E968B799-20A7-004D-9369-43C2D3C11F58}" destId="{98A73315-393F-E041-91F3-3A2310B6011C}" srcOrd="0" destOrd="0" presId="urn:microsoft.com/office/officeart/2005/8/layout/process1"/>
    <dgm:cxn modelId="{3AD9CA29-ABA0-F741-BB73-69CCB092F60A}" type="presParOf" srcId="{CEAB1C34-7EEC-3F47-899D-7675F09D61C3}" destId="{A45F6519-CFE5-F346-BE88-49B5C003FBDB}" srcOrd="4" destOrd="0" presId="urn:microsoft.com/office/officeart/2005/8/layout/process1"/>
    <dgm:cxn modelId="{59EC5D76-0140-4B45-8A2C-766C6816283B}" type="presParOf" srcId="{CEAB1C34-7EEC-3F47-899D-7675F09D61C3}" destId="{74DD04CF-A04F-5E4A-88E6-7AD0DC39B47F}" srcOrd="5" destOrd="0" presId="urn:microsoft.com/office/officeart/2005/8/layout/process1"/>
    <dgm:cxn modelId="{F97088A6-9784-064A-9497-710FEDB9D86F}" type="presParOf" srcId="{74DD04CF-A04F-5E4A-88E6-7AD0DC39B47F}" destId="{8C113741-7E37-9146-BC80-CB0CB59FC578}" srcOrd="0" destOrd="0" presId="urn:microsoft.com/office/officeart/2005/8/layout/process1"/>
    <dgm:cxn modelId="{B1F738E2-4DFC-374A-B829-85470F0D7B40}" type="presParOf" srcId="{CEAB1C34-7EEC-3F47-899D-7675F09D61C3}" destId="{9670D6C3-A7E0-644C-BA7D-A05A1DFCD333}" srcOrd="6" destOrd="0" presId="urn:microsoft.com/office/officeart/2005/8/layout/process1"/>
    <dgm:cxn modelId="{7253CEB6-8D74-A740-AF83-3FB5FBC1B3A5}" type="presParOf" srcId="{CEAB1C34-7EEC-3F47-899D-7675F09D61C3}" destId="{A6DACCE7-ABFD-FB47-BCF4-CBFD6C511DB9}" srcOrd="7" destOrd="0" presId="urn:microsoft.com/office/officeart/2005/8/layout/process1"/>
    <dgm:cxn modelId="{F9646F48-27FC-3B4A-AFAB-0F49C7F2F42D}" type="presParOf" srcId="{A6DACCE7-ABFD-FB47-BCF4-CBFD6C511DB9}" destId="{774A1BD5-6022-6B47-9B78-1AABF1B2A001}" srcOrd="0" destOrd="0" presId="urn:microsoft.com/office/officeart/2005/8/layout/process1"/>
    <dgm:cxn modelId="{6C34607D-F508-724C-A3A1-B553F3417356}" type="presParOf" srcId="{CEAB1C34-7EEC-3F47-899D-7675F09D61C3}" destId="{C6A734A6-4326-6640-9DAE-1AA97A210598}"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3E7F0D-81E2-7747-832D-1DB684FDE41F}" type="doc">
      <dgm:prSet loTypeId="urn:microsoft.com/office/officeart/2005/8/layout/vList4" loCatId="list" qsTypeId="urn:microsoft.com/office/officeart/2005/8/quickstyle/3d2" qsCatId="3D" csTypeId="urn:microsoft.com/office/officeart/2005/8/colors/accent0_1" csCatId="mainScheme" phldr="1"/>
      <dgm:spPr/>
      <dgm:t>
        <a:bodyPr/>
        <a:lstStyle/>
        <a:p>
          <a:endParaRPr lang="en-US"/>
        </a:p>
      </dgm:t>
    </dgm:pt>
    <dgm:pt modelId="{FADF0780-1FBA-934C-8390-C24FD3D8C33C}">
      <dgm:prSet phldrT="[Text]" custT="1"/>
      <dgm:spPr/>
      <dgm:t>
        <a:bodyPr/>
        <a:lstStyle/>
        <a:p>
          <a:r>
            <a:rPr lang="en-US" sz="1200" dirty="0" smtClean="0">
              <a:latin typeface="+mj-lt"/>
            </a:rPr>
            <a:t>Raw Data</a:t>
          </a:r>
          <a:endParaRPr lang="en-US" sz="1200" dirty="0">
            <a:latin typeface="+mj-lt"/>
          </a:endParaRPr>
        </a:p>
      </dgm:t>
    </dgm:pt>
    <dgm:pt modelId="{F790BA7E-B5F4-604F-A215-976B6C63CE63}" type="parTrans" cxnId="{EECC9671-7754-2D42-8D33-76A12850B98C}">
      <dgm:prSet/>
      <dgm:spPr/>
      <dgm:t>
        <a:bodyPr/>
        <a:lstStyle/>
        <a:p>
          <a:endParaRPr lang="en-US"/>
        </a:p>
      </dgm:t>
    </dgm:pt>
    <dgm:pt modelId="{80071878-6F49-D945-A092-4ADA4537D732}" type="sibTrans" cxnId="{EECC9671-7754-2D42-8D33-76A12850B98C}">
      <dgm:prSet custT="1"/>
      <dgm:spPr/>
      <dgm:t>
        <a:bodyPr/>
        <a:lstStyle/>
        <a:p>
          <a:endParaRPr lang="en-US" sz="1200"/>
        </a:p>
      </dgm:t>
    </dgm:pt>
    <dgm:pt modelId="{4012CD2D-F50F-6544-9D3B-C01F83428D2E}">
      <dgm:prSet phldrT="[Text]" custT="1"/>
      <dgm:spPr/>
      <dgm:t>
        <a:bodyPr/>
        <a:lstStyle/>
        <a:p>
          <a:r>
            <a:rPr lang="en-US" sz="1200" dirty="0" smtClean="0"/>
            <a:t>Clean and structure the data</a:t>
          </a:r>
          <a:endParaRPr lang="en-US" sz="1200" dirty="0"/>
        </a:p>
      </dgm:t>
    </dgm:pt>
    <dgm:pt modelId="{02173D5B-0218-2442-A89A-3E26EB7D20F0}" type="parTrans" cxnId="{8B28FD5F-A434-1142-BC50-FC44DEA7CE6B}">
      <dgm:prSet/>
      <dgm:spPr/>
      <dgm:t>
        <a:bodyPr/>
        <a:lstStyle/>
        <a:p>
          <a:endParaRPr lang="en-US"/>
        </a:p>
      </dgm:t>
    </dgm:pt>
    <dgm:pt modelId="{31AB6C76-42D0-1F40-9F09-EC2FFBEEA39A}" type="sibTrans" cxnId="{8B28FD5F-A434-1142-BC50-FC44DEA7CE6B}">
      <dgm:prSet custT="1"/>
      <dgm:spPr/>
      <dgm:t>
        <a:bodyPr/>
        <a:lstStyle/>
        <a:p>
          <a:endParaRPr lang="en-US" sz="1200"/>
        </a:p>
      </dgm:t>
    </dgm:pt>
    <dgm:pt modelId="{2A3176E9-5DA3-FA49-B258-1B213DB52FAF}">
      <dgm:prSet phldrT="[Text]" custT="1"/>
      <dgm:spPr/>
      <dgm:t>
        <a:bodyPr/>
        <a:lstStyle/>
        <a:p>
          <a:r>
            <a:rPr lang="en-US" sz="1200" dirty="0" smtClean="0"/>
            <a:t>Model the data</a:t>
          </a:r>
          <a:endParaRPr lang="en-US" sz="1200" dirty="0"/>
        </a:p>
      </dgm:t>
    </dgm:pt>
    <dgm:pt modelId="{4F163759-597D-F949-A5D7-CEE6091E4417}" type="parTrans" cxnId="{FAB34097-2387-0742-BDB3-01FBD419E537}">
      <dgm:prSet/>
      <dgm:spPr/>
      <dgm:t>
        <a:bodyPr/>
        <a:lstStyle/>
        <a:p>
          <a:endParaRPr lang="en-US"/>
        </a:p>
      </dgm:t>
    </dgm:pt>
    <dgm:pt modelId="{39108DF5-6234-794A-8C8A-3EAE24DB6A08}" type="sibTrans" cxnId="{FAB34097-2387-0742-BDB3-01FBD419E537}">
      <dgm:prSet custT="1"/>
      <dgm:spPr/>
      <dgm:t>
        <a:bodyPr/>
        <a:lstStyle/>
        <a:p>
          <a:endParaRPr lang="en-US" sz="1200"/>
        </a:p>
      </dgm:t>
    </dgm:pt>
    <dgm:pt modelId="{EF714736-DCF3-D543-BC18-ECA682B788E3}">
      <dgm:prSet phldrT="[Text]" custT="1"/>
      <dgm:spPr/>
      <dgm:t>
        <a:bodyPr/>
        <a:lstStyle/>
        <a:p>
          <a:r>
            <a:rPr lang="en-US" sz="1200" dirty="0" smtClean="0"/>
            <a:t>Visualize Data</a:t>
          </a:r>
          <a:endParaRPr lang="en-US" sz="1200" dirty="0"/>
        </a:p>
      </dgm:t>
    </dgm:pt>
    <dgm:pt modelId="{DFC588DE-EF50-8D42-ABFE-D334A56C9CF9}" type="parTrans" cxnId="{7965F285-290B-7841-BC74-01ACD12A77EF}">
      <dgm:prSet/>
      <dgm:spPr/>
      <dgm:t>
        <a:bodyPr/>
        <a:lstStyle/>
        <a:p>
          <a:endParaRPr lang="en-US"/>
        </a:p>
      </dgm:t>
    </dgm:pt>
    <dgm:pt modelId="{D8127834-166A-1F4C-90D6-279ACEF3F6F5}" type="sibTrans" cxnId="{7965F285-290B-7841-BC74-01ACD12A77EF}">
      <dgm:prSet custT="1"/>
      <dgm:spPr/>
      <dgm:t>
        <a:bodyPr/>
        <a:lstStyle/>
        <a:p>
          <a:endParaRPr lang="en-US" sz="1200"/>
        </a:p>
      </dgm:t>
    </dgm:pt>
    <dgm:pt modelId="{66F37AD8-0923-3F4D-A918-BA6DD4B784A0}">
      <dgm:prSet phldrT="[Text]" custT="1"/>
      <dgm:spPr/>
      <dgm:t>
        <a:bodyPr/>
        <a:lstStyle/>
        <a:p>
          <a:r>
            <a:rPr lang="en-US" sz="1200" dirty="0" smtClean="0"/>
            <a:t>Publish the results</a:t>
          </a:r>
          <a:endParaRPr lang="en-US" sz="1200" dirty="0"/>
        </a:p>
      </dgm:t>
    </dgm:pt>
    <dgm:pt modelId="{8D2300AC-FA8D-C442-B300-6FBD5B0DABC3}" type="parTrans" cxnId="{8B39E44C-C32C-2949-8D29-F10BD4EC0E11}">
      <dgm:prSet/>
      <dgm:spPr/>
      <dgm:t>
        <a:bodyPr/>
        <a:lstStyle/>
        <a:p>
          <a:endParaRPr lang="en-US"/>
        </a:p>
      </dgm:t>
    </dgm:pt>
    <dgm:pt modelId="{D3775948-7736-8342-AD55-49721CA7D70F}" type="sibTrans" cxnId="{8B39E44C-C32C-2949-8D29-F10BD4EC0E11}">
      <dgm:prSet/>
      <dgm:spPr/>
      <dgm:t>
        <a:bodyPr/>
        <a:lstStyle/>
        <a:p>
          <a:endParaRPr lang="en-US"/>
        </a:p>
      </dgm:t>
    </dgm:pt>
    <dgm:pt modelId="{3AD37AC9-F02E-0945-9706-BD9C6785E0CB}">
      <dgm:prSet phldrT="[Text]" custT="1"/>
      <dgm:spPr/>
      <dgm:t>
        <a:bodyPr/>
        <a:lstStyle/>
        <a:p>
          <a:pPr algn="l"/>
          <a:r>
            <a:rPr lang="en-US" sz="1200" dirty="0" smtClean="0"/>
            <a:t>The system will store the data </a:t>
          </a:r>
          <a:r>
            <a:rPr lang="en-US" sz="1200" dirty="0" smtClean="0"/>
            <a:t>on distributed file store system like  </a:t>
          </a:r>
          <a:r>
            <a:rPr lang="en-US" sz="1200" dirty="0" err="1" smtClean="0"/>
            <a:t>Hadoop</a:t>
          </a:r>
          <a:r>
            <a:rPr lang="en-US" sz="1200" dirty="0" smtClean="0"/>
            <a:t> File System.</a:t>
          </a:r>
          <a:endParaRPr lang="en-US" sz="1200" dirty="0"/>
        </a:p>
      </dgm:t>
    </dgm:pt>
    <dgm:pt modelId="{9293B923-3579-564B-942B-A1A5F58F98F7}" type="parTrans" cxnId="{342CA9DD-2519-7E46-89A4-1A2B4CC3A8DC}">
      <dgm:prSet/>
      <dgm:spPr/>
      <dgm:t>
        <a:bodyPr/>
        <a:lstStyle/>
        <a:p>
          <a:endParaRPr lang="en-US"/>
        </a:p>
      </dgm:t>
    </dgm:pt>
    <dgm:pt modelId="{050E1ACC-3DD6-334A-955B-2B6A4E165AC4}" type="sibTrans" cxnId="{342CA9DD-2519-7E46-89A4-1A2B4CC3A8DC}">
      <dgm:prSet/>
      <dgm:spPr/>
      <dgm:t>
        <a:bodyPr/>
        <a:lstStyle/>
        <a:p>
          <a:endParaRPr lang="en-US"/>
        </a:p>
      </dgm:t>
    </dgm:pt>
    <dgm:pt modelId="{55CC9C6D-39AA-CB4F-A95B-79ECA2817C7F}">
      <dgm:prSet phldrT="[Text]" custT="1"/>
      <dgm:spPr/>
      <dgm:t>
        <a:bodyPr/>
        <a:lstStyle/>
        <a:p>
          <a:pPr algn="l"/>
          <a:r>
            <a:rPr lang="en-US" sz="1200" dirty="0" smtClean="0"/>
            <a:t>It will run some Text Mining algorithms using Map Reduce Algorithms to search for the common words that are written on the log files  .</a:t>
          </a:r>
          <a:endParaRPr lang="en-US" sz="1200" dirty="0"/>
        </a:p>
      </dgm:t>
    </dgm:pt>
    <dgm:pt modelId="{70A69FF6-D6BE-DE4C-B089-46D729A31BF9}" type="parTrans" cxnId="{583ACE63-FE96-DC44-8618-C430EF864FFD}">
      <dgm:prSet/>
      <dgm:spPr/>
      <dgm:t>
        <a:bodyPr/>
        <a:lstStyle/>
        <a:p>
          <a:endParaRPr lang="en-US"/>
        </a:p>
      </dgm:t>
    </dgm:pt>
    <dgm:pt modelId="{E18171F9-4C89-9940-9992-77D140BD5E7C}" type="sibTrans" cxnId="{583ACE63-FE96-DC44-8618-C430EF864FFD}">
      <dgm:prSet/>
      <dgm:spPr/>
      <dgm:t>
        <a:bodyPr/>
        <a:lstStyle/>
        <a:p>
          <a:endParaRPr lang="en-US"/>
        </a:p>
      </dgm:t>
    </dgm:pt>
    <dgm:pt modelId="{2DF16D36-3E0B-714D-8F3D-EEF89A26BE0C}">
      <dgm:prSet phldrT="[Text]" custT="1"/>
      <dgm:spPr/>
      <dgm:t>
        <a:bodyPr/>
        <a:lstStyle/>
        <a:p>
          <a:pPr algn="l"/>
          <a:r>
            <a:rPr lang="en-US" sz="1200" dirty="0" smtClean="0"/>
            <a:t>The user will be able to run some Exploratory Data Analysis.</a:t>
          </a:r>
          <a:endParaRPr lang="en-US" sz="1200" dirty="0"/>
        </a:p>
      </dgm:t>
    </dgm:pt>
    <dgm:pt modelId="{648DA4AB-2A7A-7649-AF7F-FE614BDBDDD5}" type="parTrans" cxnId="{D59DB484-9798-4145-A917-7A5C9CE3EF2B}">
      <dgm:prSet/>
      <dgm:spPr/>
      <dgm:t>
        <a:bodyPr/>
        <a:lstStyle/>
        <a:p>
          <a:endParaRPr lang="en-US"/>
        </a:p>
      </dgm:t>
    </dgm:pt>
    <dgm:pt modelId="{DAF08E9B-FA81-C945-8E77-F383DF2FC08E}" type="sibTrans" cxnId="{D59DB484-9798-4145-A917-7A5C9CE3EF2B}">
      <dgm:prSet/>
      <dgm:spPr/>
      <dgm:t>
        <a:bodyPr/>
        <a:lstStyle/>
        <a:p>
          <a:endParaRPr lang="en-US"/>
        </a:p>
      </dgm:t>
    </dgm:pt>
    <dgm:pt modelId="{8326D053-D8C7-124A-82DE-E7788A203F7F}">
      <dgm:prSet phldrT="[Text]" custT="1"/>
      <dgm:spPr/>
      <dgm:t>
        <a:bodyPr/>
        <a:lstStyle/>
        <a:p>
          <a:r>
            <a:rPr lang="en-US" sz="1200" dirty="0" smtClean="0"/>
            <a:t>The system will try to find and run the suitable statistical models that can fit to the problem.</a:t>
          </a:r>
          <a:endParaRPr lang="en-US" sz="1200" dirty="0"/>
        </a:p>
      </dgm:t>
    </dgm:pt>
    <dgm:pt modelId="{C4B3C1C4-6B44-8146-A992-AC8EE9FB585E}" type="parTrans" cxnId="{8804EB2E-34D6-FA4E-87B4-974F7709229F}">
      <dgm:prSet/>
      <dgm:spPr/>
      <dgm:t>
        <a:bodyPr/>
        <a:lstStyle/>
        <a:p>
          <a:endParaRPr lang="en-US"/>
        </a:p>
      </dgm:t>
    </dgm:pt>
    <dgm:pt modelId="{B83E3B05-439A-5746-A884-EF0F93C421B3}" type="sibTrans" cxnId="{8804EB2E-34D6-FA4E-87B4-974F7709229F}">
      <dgm:prSet/>
      <dgm:spPr/>
      <dgm:t>
        <a:bodyPr/>
        <a:lstStyle/>
        <a:p>
          <a:endParaRPr lang="en-US"/>
        </a:p>
      </dgm:t>
    </dgm:pt>
    <dgm:pt modelId="{2EB11E55-2696-754B-B79C-885A7B704FC9}">
      <dgm:prSet phldrT="[Text]" custT="1"/>
      <dgm:spPr/>
      <dgm:t>
        <a:bodyPr/>
        <a:lstStyle/>
        <a:p>
          <a:r>
            <a:rPr lang="en-US" sz="1200" dirty="0" smtClean="0"/>
            <a:t>The system will generate the suitable graphs .</a:t>
          </a:r>
          <a:endParaRPr lang="en-US" sz="1200" dirty="0"/>
        </a:p>
      </dgm:t>
    </dgm:pt>
    <dgm:pt modelId="{1CCB4A4A-86B5-4146-829C-1342EF31E7EA}" type="parTrans" cxnId="{86E2AFD6-03B9-2340-9413-1946EE03C43F}">
      <dgm:prSet/>
      <dgm:spPr/>
      <dgm:t>
        <a:bodyPr/>
        <a:lstStyle/>
        <a:p>
          <a:endParaRPr lang="en-US"/>
        </a:p>
      </dgm:t>
    </dgm:pt>
    <dgm:pt modelId="{36DDB83F-8D66-164E-B0A8-89CCB8F622DA}" type="sibTrans" cxnId="{86E2AFD6-03B9-2340-9413-1946EE03C43F}">
      <dgm:prSet/>
      <dgm:spPr/>
      <dgm:t>
        <a:bodyPr/>
        <a:lstStyle/>
        <a:p>
          <a:endParaRPr lang="en-US"/>
        </a:p>
      </dgm:t>
    </dgm:pt>
    <dgm:pt modelId="{81B38EC6-84EE-FD47-8211-99DE61B84C2C}">
      <dgm:prSet phldrT="[Text]" custT="1"/>
      <dgm:spPr/>
      <dgm:t>
        <a:bodyPr/>
        <a:lstStyle/>
        <a:p>
          <a:r>
            <a:rPr lang="en-US" sz="1200" dirty="0" smtClean="0"/>
            <a:t>The system will generate  the analysis result</a:t>
          </a:r>
          <a:endParaRPr lang="en-US" sz="1200" dirty="0"/>
        </a:p>
      </dgm:t>
    </dgm:pt>
    <dgm:pt modelId="{9E2553BD-6706-434E-A6BA-D4FD0AF1553A}" type="parTrans" cxnId="{7A9DF3EE-CAF7-9641-9AC8-A7CCBCEA64F5}">
      <dgm:prSet/>
      <dgm:spPr/>
      <dgm:t>
        <a:bodyPr/>
        <a:lstStyle/>
        <a:p>
          <a:endParaRPr lang="en-US"/>
        </a:p>
      </dgm:t>
    </dgm:pt>
    <dgm:pt modelId="{4A774E20-2F95-304F-AECA-19EE591C68C9}" type="sibTrans" cxnId="{7A9DF3EE-CAF7-9641-9AC8-A7CCBCEA64F5}">
      <dgm:prSet/>
      <dgm:spPr/>
      <dgm:t>
        <a:bodyPr/>
        <a:lstStyle/>
        <a:p>
          <a:endParaRPr lang="en-US"/>
        </a:p>
      </dgm:t>
    </dgm:pt>
    <dgm:pt modelId="{A6E8A06B-0A1D-8643-AD1A-318FFCF495F4}">
      <dgm:prSet phldrT="[Text]" custT="1"/>
      <dgm:spPr/>
      <dgm:t>
        <a:bodyPr/>
        <a:lstStyle/>
        <a:p>
          <a:r>
            <a:rPr lang="en-US" sz="1200" dirty="0" smtClean="0"/>
            <a:t>The user will be able to view the final report of the data science process.</a:t>
          </a:r>
          <a:endParaRPr lang="en-US" sz="1200" dirty="0"/>
        </a:p>
      </dgm:t>
    </dgm:pt>
    <dgm:pt modelId="{7EF0ED2B-110E-2E40-BE53-2208566F75A8}" type="parTrans" cxnId="{BA54E36C-525B-6546-A745-ECF3846A5825}">
      <dgm:prSet/>
      <dgm:spPr/>
      <dgm:t>
        <a:bodyPr/>
        <a:lstStyle/>
        <a:p>
          <a:endParaRPr lang="en-US"/>
        </a:p>
      </dgm:t>
    </dgm:pt>
    <dgm:pt modelId="{A9FE411D-2ED6-7247-AA64-AAA45FFCEAEB}" type="sibTrans" cxnId="{BA54E36C-525B-6546-A745-ECF3846A5825}">
      <dgm:prSet/>
      <dgm:spPr/>
      <dgm:t>
        <a:bodyPr/>
        <a:lstStyle/>
        <a:p>
          <a:endParaRPr lang="en-US"/>
        </a:p>
      </dgm:t>
    </dgm:pt>
    <dgm:pt modelId="{6DAEE364-C302-B940-B08F-80F457B8B8AD}">
      <dgm:prSet phldrT="[Text]" custT="1"/>
      <dgm:spPr/>
      <dgm:t>
        <a:bodyPr/>
        <a:lstStyle/>
        <a:p>
          <a:r>
            <a:rPr lang="en-US" sz="1200" dirty="0" smtClean="0"/>
            <a:t>It will find and run the machine learning algorithms that can fit.</a:t>
          </a:r>
          <a:endParaRPr lang="en-US" sz="1200" dirty="0"/>
        </a:p>
      </dgm:t>
    </dgm:pt>
    <dgm:pt modelId="{4DF75831-EBB2-E847-B1CC-54F8A33F5A9C}" type="parTrans" cxnId="{21607457-874B-B54C-AE09-C4A656C63EF6}">
      <dgm:prSet/>
      <dgm:spPr/>
      <dgm:t>
        <a:bodyPr/>
        <a:lstStyle/>
        <a:p>
          <a:endParaRPr lang="en-US"/>
        </a:p>
      </dgm:t>
    </dgm:pt>
    <dgm:pt modelId="{72C2EA70-7A86-2D40-AEB8-5971A63CF025}" type="sibTrans" cxnId="{21607457-874B-B54C-AE09-C4A656C63EF6}">
      <dgm:prSet/>
      <dgm:spPr/>
      <dgm:t>
        <a:bodyPr/>
        <a:lstStyle/>
        <a:p>
          <a:endParaRPr lang="en-US"/>
        </a:p>
      </dgm:t>
    </dgm:pt>
    <dgm:pt modelId="{123904F0-FFE0-D645-AFA2-DB259C5DCBEB}">
      <dgm:prSet phldrT="[Text]" custT="1"/>
      <dgm:spPr/>
      <dgm:t>
        <a:bodyPr/>
        <a:lstStyle/>
        <a:p>
          <a:r>
            <a:rPr lang="en-US" sz="1200" dirty="0" smtClean="0"/>
            <a:t>It will run the statistical inference data analysis methods on the data.</a:t>
          </a:r>
          <a:endParaRPr lang="en-US" sz="1200" dirty="0"/>
        </a:p>
      </dgm:t>
    </dgm:pt>
    <dgm:pt modelId="{438C0717-DBBD-FD4E-B32D-E41398F5E909}" type="parTrans" cxnId="{97EE4AE5-7C16-A54C-9329-D8CE6431CFA0}">
      <dgm:prSet/>
      <dgm:spPr/>
      <dgm:t>
        <a:bodyPr/>
        <a:lstStyle/>
        <a:p>
          <a:endParaRPr lang="en-US"/>
        </a:p>
      </dgm:t>
    </dgm:pt>
    <dgm:pt modelId="{10572B7B-6CA7-2644-BA77-D8D131AC4E1E}" type="sibTrans" cxnId="{97EE4AE5-7C16-A54C-9329-D8CE6431CFA0}">
      <dgm:prSet/>
      <dgm:spPr/>
      <dgm:t>
        <a:bodyPr/>
        <a:lstStyle/>
        <a:p>
          <a:endParaRPr lang="en-US"/>
        </a:p>
      </dgm:t>
    </dgm:pt>
    <dgm:pt modelId="{8CBF2C02-AC7E-1540-93B7-5B579E70DF8D}">
      <dgm:prSet phldrT="[Text]" custT="1"/>
      <dgm:spPr/>
      <dgm:t>
        <a:bodyPr/>
        <a:lstStyle/>
        <a:p>
          <a:r>
            <a:rPr lang="en-US" sz="1200" dirty="0" smtClean="0">
              <a:latin typeface="+mj-lt"/>
            </a:rPr>
            <a:t>The user should enter the location of the application server log files</a:t>
          </a:r>
          <a:endParaRPr lang="en-US" sz="1200" dirty="0">
            <a:latin typeface="+mj-lt"/>
          </a:endParaRPr>
        </a:p>
      </dgm:t>
    </dgm:pt>
    <dgm:pt modelId="{D862AFED-7189-224F-B55A-40DBEE92AD28}" type="parTrans" cxnId="{CBA81C86-4E1B-2845-B34C-343045AC6DF2}">
      <dgm:prSet/>
      <dgm:spPr/>
      <dgm:t>
        <a:bodyPr/>
        <a:lstStyle/>
        <a:p>
          <a:endParaRPr lang="en-US"/>
        </a:p>
      </dgm:t>
    </dgm:pt>
    <dgm:pt modelId="{9EBA5E4E-35A3-DA4A-94A8-7611DE417C62}" type="sibTrans" cxnId="{CBA81C86-4E1B-2845-B34C-343045AC6DF2}">
      <dgm:prSet/>
      <dgm:spPr/>
      <dgm:t>
        <a:bodyPr/>
        <a:lstStyle/>
        <a:p>
          <a:endParaRPr lang="en-US"/>
        </a:p>
      </dgm:t>
    </dgm:pt>
    <dgm:pt modelId="{DC658CE5-5334-D545-82B7-F86A6F66B489}">
      <dgm:prSet phldrT="[Text]" custT="1"/>
      <dgm:spPr/>
      <dgm:t>
        <a:bodyPr/>
        <a:lstStyle/>
        <a:p>
          <a:r>
            <a:rPr lang="en-US" sz="1200" dirty="0" smtClean="0">
              <a:latin typeface="+mj-lt"/>
            </a:rPr>
            <a:t>He should enter the required parameters like what he is looking for in this data and what kind of algorithms he wants apply </a:t>
          </a:r>
          <a:r>
            <a:rPr lang="en-US" sz="1200" dirty="0" smtClean="0">
              <a:latin typeface="+mj-lt"/>
            </a:rPr>
            <a:t>on </a:t>
          </a:r>
          <a:r>
            <a:rPr lang="en-US" sz="1200" dirty="0" smtClean="0">
              <a:latin typeface="+mj-lt"/>
            </a:rPr>
            <a:t>the data.</a:t>
          </a:r>
          <a:endParaRPr lang="en-US" sz="1200" dirty="0">
            <a:latin typeface="+mj-lt"/>
          </a:endParaRPr>
        </a:p>
      </dgm:t>
    </dgm:pt>
    <dgm:pt modelId="{F758FC47-ED9E-8249-9112-9925C10C9CAD}" type="parTrans" cxnId="{286DD72C-9DC7-2F4A-B92F-AC66403CC361}">
      <dgm:prSet/>
      <dgm:spPr/>
      <dgm:t>
        <a:bodyPr/>
        <a:lstStyle/>
        <a:p>
          <a:endParaRPr lang="en-US"/>
        </a:p>
      </dgm:t>
    </dgm:pt>
    <dgm:pt modelId="{1CF5EF95-C905-A64F-9EB5-45CC8BF2A399}" type="sibTrans" cxnId="{286DD72C-9DC7-2F4A-B92F-AC66403CC361}">
      <dgm:prSet/>
      <dgm:spPr/>
      <dgm:t>
        <a:bodyPr/>
        <a:lstStyle/>
        <a:p>
          <a:endParaRPr lang="en-US"/>
        </a:p>
      </dgm:t>
    </dgm:pt>
    <dgm:pt modelId="{73BFCB71-648D-F048-9C48-684D28B9842F}">
      <dgm:prSet phldrT="[Text]" custT="1"/>
      <dgm:spPr/>
      <dgm:t>
        <a:bodyPr/>
        <a:lstStyle/>
        <a:p>
          <a:pPr algn="l"/>
          <a:r>
            <a:rPr lang="en-US" sz="1200" dirty="0" smtClean="0"/>
            <a:t>It will </a:t>
          </a:r>
          <a:r>
            <a:rPr lang="en-US" sz="1200" dirty="0" smtClean="0"/>
            <a:t>try convert </a:t>
          </a:r>
          <a:r>
            <a:rPr lang="en-US" sz="1200" dirty="0" smtClean="0"/>
            <a:t>the unstructured data to tidy data. </a:t>
          </a:r>
          <a:endParaRPr lang="en-US" sz="1200" dirty="0"/>
        </a:p>
      </dgm:t>
    </dgm:pt>
    <dgm:pt modelId="{3432D33C-47FC-7E46-8D40-EAA4EBC1A519}" type="parTrans" cxnId="{60EDCE12-1A68-C041-A9DA-07977AD94A95}">
      <dgm:prSet/>
      <dgm:spPr/>
      <dgm:t>
        <a:bodyPr/>
        <a:lstStyle/>
        <a:p>
          <a:endParaRPr lang="en-US"/>
        </a:p>
      </dgm:t>
    </dgm:pt>
    <dgm:pt modelId="{B327C963-489A-3947-B007-CAAE9802B81D}" type="sibTrans" cxnId="{60EDCE12-1A68-C041-A9DA-07977AD94A95}">
      <dgm:prSet/>
      <dgm:spPr/>
      <dgm:t>
        <a:bodyPr/>
        <a:lstStyle/>
        <a:p>
          <a:endParaRPr lang="en-US"/>
        </a:p>
      </dgm:t>
    </dgm:pt>
    <dgm:pt modelId="{F9C976BB-10E0-4DAF-AD92-B906AB9AF9BE}" type="pres">
      <dgm:prSet presAssocID="{553E7F0D-81E2-7747-832D-1DB684FDE41F}" presName="linear" presStyleCnt="0">
        <dgm:presLayoutVars>
          <dgm:dir/>
          <dgm:resizeHandles val="exact"/>
        </dgm:presLayoutVars>
      </dgm:prSet>
      <dgm:spPr/>
      <dgm:t>
        <a:bodyPr/>
        <a:lstStyle/>
        <a:p>
          <a:endParaRPr lang="en-US"/>
        </a:p>
      </dgm:t>
    </dgm:pt>
    <dgm:pt modelId="{EFD3C6D7-FD76-4A79-AEE0-D13DE02AD184}" type="pres">
      <dgm:prSet presAssocID="{FADF0780-1FBA-934C-8390-C24FD3D8C33C}" presName="comp" presStyleCnt="0"/>
      <dgm:spPr/>
      <dgm:t>
        <a:bodyPr/>
        <a:lstStyle/>
        <a:p>
          <a:endParaRPr lang="en-US"/>
        </a:p>
      </dgm:t>
    </dgm:pt>
    <dgm:pt modelId="{DFE14F7F-5DE5-47D2-B328-B932680747AE}" type="pres">
      <dgm:prSet presAssocID="{FADF0780-1FBA-934C-8390-C24FD3D8C33C}" presName="box" presStyleLbl="node1" presStyleIdx="0" presStyleCnt="5"/>
      <dgm:spPr/>
      <dgm:t>
        <a:bodyPr/>
        <a:lstStyle/>
        <a:p>
          <a:endParaRPr lang="en-US"/>
        </a:p>
      </dgm:t>
    </dgm:pt>
    <dgm:pt modelId="{AC584F71-887D-4C9D-98C0-C895F1E4D52C}" type="pres">
      <dgm:prSet presAssocID="{FADF0780-1FBA-934C-8390-C24FD3D8C33C}" presName="img" presStyleLbl="fgImgPlace1" presStyleIdx="0" presStyleCnt="5"/>
      <dgm:spPr>
        <a:blipFill>
          <a:blip xmlns:r="http://schemas.openxmlformats.org/officeDocument/2006/relationships" r:embed="rId1" cstate="email">
            <a:duotone>
              <a:schemeClr val="dk1">
                <a:hueOff val="0"/>
                <a:satOff val="0"/>
                <a:lumOff val="0"/>
                <a:alphaOff val="0"/>
                <a:shade val="20000"/>
                <a:satMod val="200000"/>
              </a:schemeClr>
              <a:schemeClr val="dk1">
                <a:hueOff val="0"/>
                <a:satOff val="0"/>
                <a:lumOff val="0"/>
                <a:alphaOff val="0"/>
                <a:tint val="12000"/>
                <a:satMod val="190000"/>
              </a:schemeClr>
            </a:duotone>
            <a:extLst>
              <a:ext uri="{28A0092B-C50C-407E-A947-70E740481C1C}">
                <a14:useLocalDpi xmlns:a14="http://schemas.microsoft.com/office/drawing/2010/main" val="0"/>
              </a:ext>
            </a:extLst>
          </a:blip>
          <a:srcRect/>
          <a:stretch>
            <a:fillRect t="-19000" b="-19000"/>
          </a:stretch>
        </a:blipFill>
      </dgm:spPr>
      <dgm:t>
        <a:bodyPr/>
        <a:lstStyle/>
        <a:p>
          <a:endParaRPr lang="en-US"/>
        </a:p>
      </dgm:t>
    </dgm:pt>
    <dgm:pt modelId="{826DBAB4-B572-42D6-8CD6-10DD507A901B}" type="pres">
      <dgm:prSet presAssocID="{FADF0780-1FBA-934C-8390-C24FD3D8C33C}" presName="text" presStyleLbl="node1" presStyleIdx="0" presStyleCnt="5">
        <dgm:presLayoutVars>
          <dgm:bulletEnabled val="1"/>
        </dgm:presLayoutVars>
      </dgm:prSet>
      <dgm:spPr/>
      <dgm:t>
        <a:bodyPr/>
        <a:lstStyle/>
        <a:p>
          <a:endParaRPr lang="en-US"/>
        </a:p>
      </dgm:t>
    </dgm:pt>
    <dgm:pt modelId="{671A997F-8D9B-4FE2-9CF4-25752D8B1E49}" type="pres">
      <dgm:prSet presAssocID="{80071878-6F49-D945-A092-4ADA4537D732}" presName="spacer" presStyleCnt="0"/>
      <dgm:spPr/>
      <dgm:t>
        <a:bodyPr/>
        <a:lstStyle/>
        <a:p>
          <a:endParaRPr lang="en-US"/>
        </a:p>
      </dgm:t>
    </dgm:pt>
    <dgm:pt modelId="{9F29E8A7-0EE9-4F2A-99AB-A2FF17EBE7FD}" type="pres">
      <dgm:prSet presAssocID="{4012CD2D-F50F-6544-9D3B-C01F83428D2E}" presName="comp" presStyleCnt="0"/>
      <dgm:spPr/>
      <dgm:t>
        <a:bodyPr/>
        <a:lstStyle/>
        <a:p>
          <a:endParaRPr lang="en-US"/>
        </a:p>
      </dgm:t>
    </dgm:pt>
    <dgm:pt modelId="{8E4935DC-F149-4987-BCCE-F62768BB62E5}" type="pres">
      <dgm:prSet presAssocID="{4012CD2D-F50F-6544-9D3B-C01F83428D2E}" presName="box" presStyleLbl="node1" presStyleIdx="1" presStyleCnt="5" custScaleY="117666"/>
      <dgm:spPr/>
      <dgm:t>
        <a:bodyPr/>
        <a:lstStyle/>
        <a:p>
          <a:endParaRPr lang="en-US"/>
        </a:p>
      </dgm:t>
    </dgm:pt>
    <dgm:pt modelId="{D5E28B8D-961C-47B7-A4A3-9C5EBF5E5CCA}" type="pres">
      <dgm:prSet presAssocID="{4012CD2D-F50F-6544-9D3B-C01F83428D2E}" presName="img" presStyleLbl="fgImgPlace1" presStyleIdx="1" presStyleCnt="5"/>
      <dgm:spPr>
        <a:blipFill>
          <a:blip xmlns:r="http://schemas.openxmlformats.org/officeDocument/2006/relationships" r:embed="rId2" cstate="email">
            <a:duotone>
              <a:schemeClr val="dk1">
                <a:hueOff val="0"/>
                <a:satOff val="0"/>
                <a:lumOff val="0"/>
                <a:alphaOff val="0"/>
                <a:shade val="20000"/>
                <a:satMod val="200000"/>
              </a:schemeClr>
              <a:schemeClr val="dk1">
                <a:hueOff val="0"/>
                <a:satOff val="0"/>
                <a:lumOff val="0"/>
                <a:alphaOff val="0"/>
                <a:tint val="12000"/>
                <a:satMod val="190000"/>
              </a:schemeClr>
            </a:duotone>
            <a:extLst>
              <a:ext uri="{28A0092B-C50C-407E-A947-70E740481C1C}">
                <a14:useLocalDpi xmlns:a14="http://schemas.microsoft.com/office/drawing/2010/main" val="0"/>
              </a:ext>
            </a:extLst>
          </a:blip>
          <a:srcRect/>
          <a:stretch>
            <a:fillRect t="-17000" b="-17000"/>
          </a:stretch>
        </a:blipFill>
      </dgm:spPr>
      <dgm:t>
        <a:bodyPr/>
        <a:lstStyle/>
        <a:p>
          <a:endParaRPr lang="en-US"/>
        </a:p>
      </dgm:t>
    </dgm:pt>
    <dgm:pt modelId="{64C26EAF-576F-4E79-92CE-28C8AA74724D}" type="pres">
      <dgm:prSet presAssocID="{4012CD2D-F50F-6544-9D3B-C01F83428D2E}" presName="text" presStyleLbl="node1" presStyleIdx="1" presStyleCnt="5">
        <dgm:presLayoutVars>
          <dgm:bulletEnabled val="1"/>
        </dgm:presLayoutVars>
      </dgm:prSet>
      <dgm:spPr/>
      <dgm:t>
        <a:bodyPr/>
        <a:lstStyle/>
        <a:p>
          <a:endParaRPr lang="en-US"/>
        </a:p>
      </dgm:t>
    </dgm:pt>
    <dgm:pt modelId="{6431E1DF-1D12-4071-845D-C6A21296B379}" type="pres">
      <dgm:prSet presAssocID="{31AB6C76-42D0-1F40-9F09-EC2FFBEEA39A}" presName="spacer" presStyleCnt="0"/>
      <dgm:spPr/>
      <dgm:t>
        <a:bodyPr/>
        <a:lstStyle/>
        <a:p>
          <a:endParaRPr lang="en-US"/>
        </a:p>
      </dgm:t>
    </dgm:pt>
    <dgm:pt modelId="{0C7D282F-8041-40D3-95FB-EA6EC60E6938}" type="pres">
      <dgm:prSet presAssocID="{2A3176E9-5DA3-FA49-B258-1B213DB52FAF}" presName="comp" presStyleCnt="0"/>
      <dgm:spPr/>
      <dgm:t>
        <a:bodyPr/>
        <a:lstStyle/>
        <a:p>
          <a:endParaRPr lang="en-US"/>
        </a:p>
      </dgm:t>
    </dgm:pt>
    <dgm:pt modelId="{EBEBAEE6-7C81-4C2B-BC61-C4CC3F8763A8}" type="pres">
      <dgm:prSet presAssocID="{2A3176E9-5DA3-FA49-B258-1B213DB52FAF}" presName="box" presStyleLbl="node1" presStyleIdx="2" presStyleCnt="5"/>
      <dgm:spPr/>
      <dgm:t>
        <a:bodyPr/>
        <a:lstStyle/>
        <a:p>
          <a:endParaRPr lang="en-US"/>
        </a:p>
      </dgm:t>
    </dgm:pt>
    <dgm:pt modelId="{E60DEB31-EA68-4BEC-B921-B3E1F415D474}" type="pres">
      <dgm:prSet presAssocID="{2A3176E9-5DA3-FA49-B258-1B213DB52FAF}" presName="img" presStyleLbl="fgImgPlace1" presStyleIdx="2" presStyleCnt="5"/>
      <dgm:spPr>
        <a:blipFill>
          <a:blip xmlns:r="http://schemas.openxmlformats.org/officeDocument/2006/relationships" r:embed="rId3" cstate="email">
            <a:duotone>
              <a:schemeClr val="dk1">
                <a:hueOff val="0"/>
                <a:satOff val="0"/>
                <a:lumOff val="0"/>
                <a:alphaOff val="0"/>
                <a:shade val="20000"/>
                <a:satMod val="200000"/>
              </a:schemeClr>
              <a:schemeClr val="dk1">
                <a:hueOff val="0"/>
                <a:satOff val="0"/>
                <a:lumOff val="0"/>
                <a:alphaOff val="0"/>
                <a:tint val="12000"/>
                <a:satMod val="190000"/>
              </a:schemeClr>
            </a:duotone>
            <a:extLst>
              <a:ext uri="{28A0092B-C50C-407E-A947-70E740481C1C}">
                <a14:useLocalDpi xmlns:a14="http://schemas.microsoft.com/office/drawing/2010/main" val="0"/>
              </a:ext>
            </a:extLst>
          </a:blip>
          <a:srcRect/>
          <a:stretch>
            <a:fillRect t="-21000" b="-21000"/>
          </a:stretch>
        </a:blipFill>
      </dgm:spPr>
      <dgm:t>
        <a:bodyPr/>
        <a:lstStyle/>
        <a:p>
          <a:endParaRPr lang="en-US"/>
        </a:p>
      </dgm:t>
    </dgm:pt>
    <dgm:pt modelId="{AE70D521-014C-46C2-BE40-6DDE8CF97C4E}" type="pres">
      <dgm:prSet presAssocID="{2A3176E9-5DA3-FA49-B258-1B213DB52FAF}" presName="text" presStyleLbl="node1" presStyleIdx="2" presStyleCnt="5">
        <dgm:presLayoutVars>
          <dgm:bulletEnabled val="1"/>
        </dgm:presLayoutVars>
      </dgm:prSet>
      <dgm:spPr/>
      <dgm:t>
        <a:bodyPr/>
        <a:lstStyle/>
        <a:p>
          <a:endParaRPr lang="en-US"/>
        </a:p>
      </dgm:t>
    </dgm:pt>
    <dgm:pt modelId="{C7DCE6D7-DE60-4FAC-8C53-9B636AF68858}" type="pres">
      <dgm:prSet presAssocID="{39108DF5-6234-794A-8C8A-3EAE24DB6A08}" presName="spacer" presStyleCnt="0"/>
      <dgm:spPr/>
      <dgm:t>
        <a:bodyPr/>
        <a:lstStyle/>
        <a:p>
          <a:endParaRPr lang="en-US"/>
        </a:p>
      </dgm:t>
    </dgm:pt>
    <dgm:pt modelId="{AB35E700-8E71-49E2-A9F5-A5342E97E67A}" type="pres">
      <dgm:prSet presAssocID="{EF714736-DCF3-D543-BC18-ECA682B788E3}" presName="comp" presStyleCnt="0"/>
      <dgm:spPr/>
      <dgm:t>
        <a:bodyPr/>
        <a:lstStyle/>
        <a:p>
          <a:endParaRPr lang="en-US"/>
        </a:p>
      </dgm:t>
    </dgm:pt>
    <dgm:pt modelId="{422DACB2-59AB-40A3-B014-0801105057B4}" type="pres">
      <dgm:prSet presAssocID="{EF714736-DCF3-D543-BC18-ECA682B788E3}" presName="box" presStyleLbl="node1" presStyleIdx="3" presStyleCnt="5"/>
      <dgm:spPr/>
      <dgm:t>
        <a:bodyPr/>
        <a:lstStyle/>
        <a:p>
          <a:endParaRPr lang="en-US"/>
        </a:p>
      </dgm:t>
    </dgm:pt>
    <dgm:pt modelId="{510B78CA-0092-47E1-A07D-88F2737F9CFC}" type="pres">
      <dgm:prSet presAssocID="{EF714736-DCF3-D543-BC18-ECA682B788E3}" presName="img" presStyleLbl="fgImgPlace1" presStyleIdx="3" presStyleCnt="5"/>
      <dgm:spPr>
        <a:blipFill>
          <a:blip xmlns:r="http://schemas.openxmlformats.org/officeDocument/2006/relationships" r:embed="rId4" cstate="email">
            <a:duotone>
              <a:schemeClr val="dk1">
                <a:hueOff val="0"/>
                <a:satOff val="0"/>
                <a:lumOff val="0"/>
                <a:alphaOff val="0"/>
                <a:shade val="20000"/>
                <a:satMod val="200000"/>
              </a:schemeClr>
              <a:schemeClr val="dk1">
                <a:hueOff val="0"/>
                <a:satOff val="0"/>
                <a:lumOff val="0"/>
                <a:alphaOff val="0"/>
                <a:tint val="12000"/>
                <a:satMod val="190000"/>
              </a:schemeClr>
            </a:duotone>
            <a:extLst>
              <a:ext uri="{28A0092B-C50C-407E-A947-70E740481C1C}">
                <a14:useLocalDpi xmlns:a14="http://schemas.microsoft.com/office/drawing/2010/main" val="0"/>
              </a:ext>
            </a:extLst>
          </a:blip>
          <a:srcRect/>
          <a:stretch>
            <a:fillRect t="-25000" b="-25000"/>
          </a:stretch>
        </a:blipFill>
      </dgm:spPr>
      <dgm:t>
        <a:bodyPr/>
        <a:lstStyle/>
        <a:p>
          <a:endParaRPr lang="en-US"/>
        </a:p>
      </dgm:t>
    </dgm:pt>
    <dgm:pt modelId="{C3F42097-DA6B-489A-A96A-BD967ABFD27C}" type="pres">
      <dgm:prSet presAssocID="{EF714736-DCF3-D543-BC18-ECA682B788E3}" presName="text" presStyleLbl="node1" presStyleIdx="3" presStyleCnt="5">
        <dgm:presLayoutVars>
          <dgm:bulletEnabled val="1"/>
        </dgm:presLayoutVars>
      </dgm:prSet>
      <dgm:spPr/>
      <dgm:t>
        <a:bodyPr/>
        <a:lstStyle/>
        <a:p>
          <a:endParaRPr lang="en-US"/>
        </a:p>
      </dgm:t>
    </dgm:pt>
    <dgm:pt modelId="{E39E9C62-319F-4A47-BECD-5CB18772C934}" type="pres">
      <dgm:prSet presAssocID="{D8127834-166A-1F4C-90D6-279ACEF3F6F5}" presName="spacer" presStyleCnt="0"/>
      <dgm:spPr/>
      <dgm:t>
        <a:bodyPr/>
        <a:lstStyle/>
        <a:p>
          <a:endParaRPr lang="en-US"/>
        </a:p>
      </dgm:t>
    </dgm:pt>
    <dgm:pt modelId="{3DB05844-FECE-49FE-B6F9-ED85306F07C3}" type="pres">
      <dgm:prSet presAssocID="{66F37AD8-0923-3F4D-A918-BA6DD4B784A0}" presName="comp" presStyleCnt="0"/>
      <dgm:spPr/>
      <dgm:t>
        <a:bodyPr/>
        <a:lstStyle/>
        <a:p>
          <a:endParaRPr lang="en-US"/>
        </a:p>
      </dgm:t>
    </dgm:pt>
    <dgm:pt modelId="{E0C94050-DE2E-42DE-A579-3DFDDDF7D7BF}" type="pres">
      <dgm:prSet presAssocID="{66F37AD8-0923-3F4D-A918-BA6DD4B784A0}" presName="box" presStyleLbl="node1" presStyleIdx="4" presStyleCnt="5"/>
      <dgm:spPr/>
      <dgm:t>
        <a:bodyPr/>
        <a:lstStyle/>
        <a:p>
          <a:endParaRPr lang="en-US"/>
        </a:p>
      </dgm:t>
    </dgm:pt>
    <dgm:pt modelId="{41526914-5DDC-4C06-9399-A0A9A00EE42D}" type="pres">
      <dgm:prSet presAssocID="{66F37AD8-0923-3F4D-A918-BA6DD4B784A0}" presName="img" presStyleLbl="fgImgPlace1" presStyleIdx="4" presStyleCnt="5"/>
      <dgm:spPr>
        <a:blipFill>
          <a:blip xmlns:r="http://schemas.openxmlformats.org/officeDocument/2006/relationships" r:embed="rId5" cstate="email">
            <a:duotone>
              <a:schemeClr val="dk1">
                <a:hueOff val="0"/>
                <a:satOff val="0"/>
                <a:lumOff val="0"/>
                <a:alphaOff val="0"/>
                <a:shade val="20000"/>
                <a:satMod val="200000"/>
              </a:schemeClr>
              <a:schemeClr val="dk1">
                <a:hueOff val="0"/>
                <a:satOff val="0"/>
                <a:lumOff val="0"/>
                <a:alphaOff val="0"/>
                <a:tint val="12000"/>
                <a:satMod val="190000"/>
              </a:schemeClr>
            </a:duotone>
            <a:extLst>
              <a:ext uri="{28A0092B-C50C-407E-A947-70E740481C1C}">
                <a14:useLocalDpi xmlns:a14="http://schemas.microsoft.com/office/drawing/2010/main" val="0"/>
              </a:ext>
            </a:extLst>
          </a:blip>
          <a:srcRect/>
          <a:stretch>
            <a:fillRect t="-18000" b="-18000"/>
          </a:stretch>
        </a:blipFill>
      </dgm:spPr>
      <dgm:t>
        <a:bodyPr/>
        <a:lstStyle/>
        <a:p>
          <a:endParaRPr lang="en-US"/>
        </a:p>
      </dgm:t>
    </dgm:pt>
    <dgm:pt modelId="{64122B9E-24CC-4DB7-87AB-70F12C7DF1F1}" type="pres">
      <dgm:prSet presAssocID="{66F37AD8-0923-3F4D-A918-BA6DD4B784A0}" presName="text" presStyleLbl="node1" presStyleIdx="4" presStyleCnt="5">
        <dgm:presLayoutVars>
          <dgm:bulletEnabled val="1"/>
        </dgm:presLayoutVars>
      </dgm:prSet>
      <dgm:spPr/>
      <dgm:t>
        <a:bodyPr/>
        <a:lstStyle/>
        <a:p>
          <a:endParaRPr lang="en-US"/>
        </a:p>
      </dgm:t>
    </dgm:pt>
  </dgm:ptLst>
  <dgm:cxnLst>
    <dgm:cxn modelId="{286DD72C-9DC7-2F4A-B92F-AC66403CC361}" srcId="{FADF0780-1FBA-934C-8390-C24FD3D8C33C}" destId="{DC658CE5-5334-D545-82B7-F86A6F66B489}" srcOrd="1" destOrd="0" parTransId="{F758FC47-ED9E-8249-9112-9925C10C9CAD}" sibTransId="{1CF5EF95-C905-A64F-9EB5-45CC8BF2A399}"/>
    <dgm:cxn modelId="{ACDDF9A1-41E8-4697-A672-4DEE41740505}" type="presOf" srcId="{A6E8A06B-0A1D-8643-AD1A-318FFCF495F4}" destId="{64122B9E-24CC-4DB7-87AB-70F12C7DF1F1}" srcOrd="1" destOrd="2" presId="urn:microsoft.com/office/officeart/2005/8/layout/vList4"/>
    <dgm:cxn modelId="{1F730F8B-458D-4BEC-B6A8-1D5AF32F55DA}" type="presOf" srcId="{73BFCB71-648D-F048-9C48-684D28B9842F}" destId="{64C26EAF-576F-4E79-92CE-28C8AA74724D}" srcOrd="1" destOrd="2" presId="urn:microsoft.com/office/officeart/2005/8/layout/vList4"/>
    <dgm:cxn modelId="{3DCDC48D-1698-4E19-92C0-04F5D5C73508}" type="presOf" srcId="{55CC9C6D-39AA-CB4F-A95B-79ECA2817C7F}" destId="{64C26EAF-576F-4E79-92CE-28C8AA74724D}" srcOrd="1" destOrd="3" presId="urn:microsoft.com/office/officeart/2005/8/layout/vList4"/>
    <dgm:cxn modelId="{BEA85E1C-9859-41B7-99FF-C7D83B8C2891}" type="presOf" srcId="{FADF0780-1FBA-934C-8390-C24FD3D8C33C}" destId="{DFE14F7F-5DE5-47D2-B328-B932680747AE}" srcOrd="0" destOrd="0" presId="urn:microsoft.com/office/officeart/2005/8/layout/vList4"/>
    <dgm:cxn modelId="{21607457-874B-B54C-AE09-C4A656C63EF6}" srcId="{2A3176E9-5DA3-FA49-B258-1B213DB52FAF}" destId="{6DAEE364-C302-B940-B08F-80F457B8B8AD}" srcOrd="1" destOrd="0" parTransId="{4DF75831-EBB2-E847-B1CC-54F8A33F5A9C}" sibTransId="{72C2EA70-7A86-2D40-AEB8-5971A63CF025}"/>
    <dgm:cxn modelId="{A41D218E-F6F2-4167-B4DF-518DAF26BB2B}" type="presOf" srcId="{2DF16D36-3E0B-714D-8F3D-EEF89A26BE0C}" destId="{64C26EAF-576F-4E79-92CE-28C8AA74724D}" srcOrd="1" destOrd="4" presId="urn:microsoft.com/office/officeart/2005/8/layout/vList4"/>
    <dgm:cxn modelId="{BA54E36C-525B-6546-A745-ECF3846A5825}" srcId="{66F37AD8-0923-3F4D-A918-BA6DD4B784A0}" destId="{A6E8A06B-0A1D-8643-AD1A-318FFCF495F4}" srcOrd="1" destOrd="0" parTransId="{7EF0ED2B-110E-2E40-BE53-2208566F75A8}" sibTransId="{A9FE411D-2ED6-7247-AA64-AAA45FFCEAEB}"/>
    <dgm:cxn modelId="{0CD4023F-68B1-44C3-A844-3753929EC056}" type="presOf" srcId="{3AD37AC9-F02E-0945-9706-BD9C6785E0CB}" destId="{64C26EAF-576F-4E79-92CE-28C8AA74724D}" srcOrd="1" destOrd="1" presId="urn:microsoft.com/office/officeart/2005/8/layout/vList4"/>
    <dgm:cxn modelId="{31FBA705-1DC3-43CA-8B5E-793FA2C5E222}" type="presOf" srcId="{123904F0-FFE0-D645-AFA2-DB259C5DCBEB}" destId="{EBEBAEE6-7C81-4C2B-BC61-C4CC3F8763A8}" srcOrd="0" destOrd="3" presId="urn:microsoft.com/office/officeart/2005/8/layout/vList4"/>
    <dgm:cxn modelId="{C1DC4239-2DA4-472C-848A-85E6C80F1DFC}" type="presOf" srcId="{FADF0780-1FBA-934C-8390-C24FD3D8C33C}" destId="{826DBAB4-B572-42D6-8CD6-10DD507A901B}" srcOrd="1" destOrd="0" presId="urn:microsoft.com/office/officeart/2005/8/layout/vList4"/>
    <dgm:cxn modelId="{BF955997-55AC-4245-B9E5-FD43DCC6C19E}" type="presOf" srcId="{4012CD2D-F50F-6544-9D3B-C01F83428D2E}" destId="{8E4935DC-F149-4987-BCCE-F62768BB62E5}" srcOrd="0" destOrd="0" presId="urn:microsoft.com/office/officeart/2005/8/layout/vList4"/>
    <dgm:cxn modelId="{7A9DF3EE-CAF7-9641-9AC8-A7CCBCEA64F5}" srcId="{66F37AD8-0923-3F4D-A918-BA6DD4B784A0}" destId="{81B38EC6-84EE-FD47-8211-99DE61B84C2C}" srcOrd="0" destOrd="0" parTransId="{9E2553BD-6706-434E-A6BA-D4FD0AF1553A}" sibTransId="{4A774E20-2F95-304F-AECA-19EE591C68C9}"/>
    <dgm:cxn modelId="{3834E7F0-3A6B-462D-A8A0-0BDE9AB90DF8}" type="presOf" srcId="{8326D053-D8C7-124A-82DE-E7788A203F7F}" destId="{EBEBAEE6-7C81-4C2B-BC61-C4CC3F8763A8}" srcOrd="0" destOrd="1" presId="urn:microsoft.com/office/officeart/2005/8/layout/vList4"/>
    <dgm:cxn modelId="{583ACE63-FE96-DC44-8618-C430EF864FFD}" srcId="{4012CD2D-F50F-6544-9D3B-C01F83428D2E}" destId="{55CC9C6D-39AA-CB4F-A95B-79ECA2817C7F}" srcOrd="2" destOrd="0" parTransId="{70A69FF6-D6BE-DE4C-B089-46D729A31BF9}" sibTransId="{E18171F9-4C89-9940-9992-77D140BD5E7C}"/>
    <dgm:cxn modelId="{86050FBA-ADD7-4738-B702-55656C13E0B7}" type="presOf" srcId="{81B38EC6-84EE-FD47-8211-99DE61B84C2C}" destId="{64122B9E-24CC-4DB7-87AB-70F12C7DF1F1}" srcOrd="1" destOrd="1" presId="urn:microsoft.com/office/officeart/2005/8/layout/vList4"/>
    <dgm:cxn modelId="{88FB7018-0505-4129-AB32-82CED84B5929}" type="presOf" srcId="{553E7F0D-81E2-7747-832D-1DB684FDE41F}" destId="{F9C976BB-10E0-4DAF-AD92-B906AB9AF9BE}" srcOrd="0" destOrd="0" presId="urn:microsoft.com/office/officeart/2005/8/layout/vList4"/>
    <dgm:cxn modelId="{6CCF1AFE-B8E0-41D7-8D84-B1CFC467BDEA}" type="presOf" srcId="{55CC9C6D-39AA-CB4F-A95B-79ECA2817C7F}" destId="{8E4935DC-F149-4987-BCCE-F62768BB62E5}" srcOrd="0" destOrd="3" presId="urn:microsoft.com/office/officeart/2005/8/layout/vList4"/>
    <dgm:cxn modelId="{7F6F0CD0-CBCB-4715-9E18-065BA5DF6FD0}" type="presOf" srcId="{2DF16D36-3E0B-714D-8F3D-EEF89A26BE0C}" destId="{8E4935DC-F149-4987-BCCE-F62768BB62E5}" srcOrd="0" destOrd="4" presId="urn:microsoft.com/office/officeart/2005/8/layout/vList4"/>
    <dgm:cxn modelId="{2DA9C4D8-30BA-4A3C-8F1A-3C4937FC39C5}" type="presOf" srcId="{EF714736-DCF3-D543-BC18-ECA682B788E3}" destId="{C3F42097-DA6B-489A-A96A-BD967ABFD27C}" srcOrd="1" destOrd="0" presId="urn:microsoft.com/office/officeart/2005/8/layout/vList4"/>
    <dgm:cxn modelId="{7965F285-290B-7841-BC74-01ACD12A77EF}" srcId="{553E7F0D-81E2-7747-832D-1DB684FDE41F}" destId="{EF714736-DCF3-D543-BC18-ECA682B788E3}" srcOrd="3" destOrd="0" parTransId="{DFC588DE-EF50-8D42-ABFE-D334A56C9CF9}" sibTransId="{D8127834-166A-1F4C-90D6-279ACEF3F6F5}"/>
    <dgm:cxn modelId="{D9C1F0AF-254C-490B-9751-951362F2EC01}" type="presOf" srcId="{2A3176E9-5DA3-FA49-B258-1B213DB52FAF}" destId="{AE70D521-014C-46C2-BE40-6DDE8CF97C4E}" srcOrd="1" destOrd="0" presId="urn:microsoft.com/office/officeart/2005/8/layout/vList4"/>
    <dgm:cxn modelId="{01127A05-952C-4C37-8CD1-08BA164D6733}" type="presOf" srcId="{4012CD2D-F50F-6544-9D3B-C01F83428D2E}" destId="{64C26EAF-576F-4E79-92CE-28C8AA74724D}" srcOrd="1" destOrd="0" presId="urn:microsoft.com/office/officeart/2005/8/layout/vList4"/>
    <dgm:cxn modelId="{D0542F3E-E0A7-4FA8-A7CA-B56998E1CD6A}" type="presOf" srcId="{3AD37AC9-F02E-0945-9706-BD9C6785E0CB}" destId="{8E4935DC-F149-4987-BCCE-F62768BB62E5}" srcOrd="0" destOrd="1" presId="urn:microsoft.com/office/officeart/2005/8/layout/vList4"/>
    <dgm:cxn modelId="{71AAD898-0406-4DB5-B653-62DEAE2D0CE4}" type="presOf" srcId="{123904F0-FFE0-D645-AFA2-DB259C5DCBEB}" destId="{AE70D521-014C-46C2-BE40-6DDE8CF97C4E}" srcOrd="1" destOrd="3" presId="urn:microsoft.com/office/officeart/2005/8/layout/vList4"/>
    <dgm:cxn modelId="{7D9976C5-1A9D-448A-8B0F-407FCEA5F223}" type="presOf" srcId="{73BFCB71-648D-F048-9C48-684D28B9842F}" destId="{8E4935DC-F149-4987-BCCE-F62768BB62E5}" srcOrd="0" destOrd="2" presId="urn:microsoft.com/office/officeart/2005/8/layout/vList4"/>
    <dgm:cxn modelId="{8B28FD5F-A434-1142-BC50-FC44DEA7CE6B}" srcId="{553E7F0D-81E2-7747-832D-1DB684FDE41F}" destId="{4012CD2D-F50F-6544-9D3B-C01F83428D2E}" srcOrd="1" destOrd="0" parTransId="{02173D5B-0218-2442-A89A-3E26EB7D20F0}" sibTransId="{31AB6C76-42D0-1F40-9F09-EC2FFBEEA39A}"/>
    <dgm:cxn modelId="{503E1E08-7E22-4101-9222-E21ADCD8C15F}" type="presOf" srcId="{8CBF2C02-AC7E-1540-93B7-5B579E70DF8D}" destId="{DFE14F7F-5DE5-47D2-B328-B932680747AE}" srcOrd="0" destOrd="1" presId="urn:microsoft.com/office/officeart/2005/8/layout/vList4"/>
    <dgm:cxn modelId="{342CA9DD-2519-7E46-89A4-1A2B4CC3A8DC}" srcId="{4012CD2D-F50F-6544-9D3B-C01F83428D2E}" destId="{3AD37AC9-F02E-0945-9706-BD9C6785E0CB}" srcOrd="0" destOrd="0" parTransId="{9293B923-3579-564B-942B-A1A5F58F98F7}" sibTransId="{050E1ACC-3DD6-334A-955B-2B6A4E165AC4}"/>
    <dgm:cxn modelId="{FAB34097-2387-0742-BDB3-01FBD419E537}" srcId="{553E7F0D-81E2-7747-832D-1DB684FDE41F}" destId="{2A3176E9-5DA3-FA49-B258-1B213DB52FAF}" srcOrd="2" destOrd="0" parTransId="{4F163759-597D-F949-A5D7-CEE6091E4417}" sibTransId="{39108DF5-6234-794A-8C8A-3EAE24DB6A08}"/>
    <dgm:cxn modelId="{5091EFE6-0A36-4F47-BC76-D42ACB5C528B}" type="presOf" srcId="{2A3176E9-5DA3-FA49-B258-1B213DB52FAF}" destId="{EBEBAEE6-7C81-4C2B-BC61-C4CC3F8763A8}" srcOrd="0" destOrd="0" presId="urn:microsoft.com/office/officeart/2005/8/layout/vList4"/>
    <dgm:cxn modelId="{4DF428DE-CBEE-4286-B42A-736310B0CC42}" type="presOf" srcId="{66F37AD8-0923-3F4D-A918-BA6DD4B784A0}" destId="{64122B9E-24CC-4DB7-87AB-70F12C7DF1F1}" srcOrd="1" destOrd="0" presId="urn:microsoft.com/office/officeart/2005/8/layout/vList4"/>
    <dgm:cxn modelId="{419D5817-EE13-4435-A7C9-2C66BCC80AB3}" type="presOf" srcId="{A6E8A06B-0A1D-8643-AD1A-318FFCF495F4}" destId="{E0C94050-DE2E-42DE-A579-3DFDDDF7D7BF}" srcOrd="0" destOrd="2" presId="urn:microsoft.com/office/officeart/2005/8/layout/vList4"/>
    <dgm:cxn modelId="{82E33B92-3783-4F10-9F64-F60D44EB2DC6}" type="presOf" srcId="{8326D053-D8C7-124A-82DE-E7788A203F7F}" destId="{AE70D521-014C-46C2-BE40-6DDE8CF97C4E}" srcOrd="1" destOrd="1" presId="urn:microsoft.com/office/officeart/2005/8/layout/vList4"/>
    <dgm:cxn modelId="{DBA5727A-E464-4DDC-BCD5-255512442F8E}" type="presOf" srcId="{2EB11E55-2696-754B-B79C-885A7B704FC9}" destId="{422DACB2-59AB-40A3-B014-0801105057B4}" srcOrd="0" destOrd="1" presId="urn:microsoft.com/office/officeart/2005/8/layout/vList4"/>
    <dgm:cxn modelId="{D8B33C60-4239-42B7-B3F0-FB3F881CD5C3}" type="presOf" srcId="{2EB11E55-2696-754B-B79C-885A7B704FC9}" destId="{C3F42097-DA6B-489A-A96A-BD967ABFD27C}" srcOrd="1" destOrd="1" presId="urn:microsoft.com/office/officeart/2005/8/layout/vList4"/>
    <dgm:cxn modelId="{F240D5B2-6E99-4651-993E-31F713439D6C}" type="presOf" srcId="{EF714736-DCF3-D543-BC18-ECA682B788E3}" destId="{422DACB2-59AB-40A3-B014-0801105057B4}" srcOrd="0" destOrd="0" presId="urn:microsoft.com/office/officeart/2005/8/layout/vList4"/>
    <dgm:cxn modelId="{CEB625AA-E39E-4A61-B36D-72942F743ED0}" type="presOf" srcId="{8CBF2C02-AC7E-1540-93B7-5B579E70DF8D}" destId="{826DBAB4-B572-42D6-8CD6-10DD507A901B}" srcOrd="1" destOrd="1" presId="urn:microsoft.com/office/officeart/2005/8/layout/vList4"/>
    <dgm:cxn modelId="{04713675-C0C6-4F36-B270-C8408257561E}" type="presOf" srcId="{DC658CE5-5334-D545-82B7-F86A6F66B489}" destId="{826DBAB4-B572-42D6-8CD6-10DD507A901B}" srcOrd="1" destOrd="2" presId="urn:microsoft.com/office/officeart/2005/8/layout/vList4"/>
    <dgm:cxn modelId="{97EE4AE5-7C16-A54C-9329-D8CE6431CFA0}" srcId="{2A3176E9-5DA3-FA49-B258-1B213DB52FAF}" destId="{123904F0-FFE0-D645-AFA2-DB259C5DCBEB}" srcOrd="2" destOrd="0" parTransId="{438C0717-DBBD-FD4E-B32D-E41398F5E909}" sibTransId="{10572B7B-6CA7-2644-BA77-D8D131AC4E1E}"/>
    <dgm:cxn modelId="{8804EB2E-34D6-FA4E-87B4-974F7709229F}" srcId="{2A3176E9-5DA3-FA49-B258-1B213DB52FAF}" destId="{8326D053-D8C7-124A-82DE-E7788A203F7F}" srcOrd="0" destOrd="0" parTransId="{C4B3C1C4-6B44-8146-A992-AC8EE9FB585E}" sibTransId="{B83E3B05-439A-5746-A884-EF0F93C421B3}"/>
    <dgm:cxn modelId="{856AF983-941E-4697-A2A6-7812244E4203}" type="presOf" srcId="{6DAEE364-C302-B940-B08F-80F457B8B8AD}" destId="{AE70D521-014C-46C2-BE40-6DDE8CF97C4E}" srcOrd="1" destOrd="2" presId="urn:microsoft.com/office/officeart/2005/8/layout/vList4"/>
    <dgm:cxn modelId="{86E2AFD6-03B9-2340-9413-1946EE03C43F}" srcId="{EF714736-DCF3-D543-BC18-ECA682B788E3}" destId="{2EB11E55-2696-754B-B79C-885A7B704FC9}" srcOrd="0" destOrd="0" parTransId="{1CCB4A4A-86B5-4146-829C-1342EF31E7EA}" sibTransId="{36DDB83F-8D66-164E-B0A8-89CCB8F622DA}"/>
    <dgm:cxn modelId="{BBD80BB7-B025-4B18-8D01-F9A6CE4F9D67}" type="presOf" srcId="{66F37AD8-0923-3F4D-A918-BA6DD4B784A0}" destId="{E0C94050-DE2E-42DE-A579-3DFDDDF7D7BF}" srcOrd="0" destOrd="0" presId="urn:microsoft.com/office/officeart/2005/8/layout/vList4"/>
    <dgm:cxn modelId="{5A93D32B-D203-4D35-9E32-A1433CDC8981}" type="presOf" srcId="{81B38EC6-84EE-FD47-8211-99DE61B84C2C}" destId="{E0C94050-DE2E-42DE-A579-3DFDDDF7D7BF}" srcOrd="0" destOrd="1" presId="urn:microsoft.com/office/officeart/2005/8/layout/vList4"/>
    <dgm:cxn modelId="{CBA81C86-4E1B-2845-B34C-343045AC6DF2}" srcId="{FADF0780-1FBA-934C-8390-C24FD3D8C33C}" destId="{8CBF2C02-AC7E-1540-93B7-5B579E70DF8D}" srcOrd="0" destOrd="0" parTransId="{D862AFED-7189-224F-B55A-40DBEE92AD28}" sibTransId="{9EBA5E4E-35A3-DA4A-94A8-7611DE417C62}"/>
    <dgm:cxn modelId="{A5ACE3DE-167D-4D68-8402-4FB3B792365D}" type="presOf" srcId="{DC658CE5-5334-D545-82B7-F86A6F66B489}" destId="{DFE14F7F-5DE5-47D2-B328-B932680747AE}" srcOrd="0" destOrd="2" presId="urn:microsoft.com/office/officeart/2005/8/layout/vList4"/>
    <dgm:cxn modelId="{EECC9671-7754-2D42-8D33-76A12850B98C}" srcId="{553E7F0D-81E2-7747-832D-1DB684FDE41F}" destId="{FADF0780-1FBA-934C-8390-C24FD3D8C33C}" srcOrd="0" destOrd="0" parTransId="{F790BA7E-B5F4-604F-A215-976B6C63CE63}" sibTransId="{80071878-6F49-D945-A092-4ADA4537D732}"/>
    <dgm:cxn modelId="{60EDCE12-1A68-C041-A9DA-07977AD94A95}" srcId="{4012CD2D-F50F-6544-9D3B-C01F83428D2E}" destId="{73BFCB71-648D-F048-9C48-684D28B9842F}" srcOrd="1" destOrd="0" parTransId="{3432D33C-47FC-7E46-8D40-EAA4EBC1A519}" sibTransId="{B327C963-489A-3947-B007-CAAE9802B81D}"/>
    <dgm:cxn modelId="{8B39E44C-C32C-2949-8D29-F10BD4EC0E11}" srcId="{553E7F0D-81E2-7747-832D-1DB684FDE41F}" destId="{66F37AD8-0923-3F4D-A918-BA6DD4B784A0}" srcOrd="4" destOrd="0" parTransId="{8D2300AC-FA8D-C442-B300-6FBD5B0DABC3}" sibTransId="{D3775948-7736-8342-AD55-49721CA7D70F}"/>
    <dgm:cxn modelId="{D5341FFE-7A5C-48C1-85A2-D733970A7A6A}" type="presOf" srcId="{6DAEE364-C302-B940-B08F-80F457B8B8AD}" destId="{EBEBAEE6-7C81-4C2B-BC61-C4CC3F8763A8}" srcOrd="0" destOrd="2" presId="urn:microsoft.com/office/officeart/2005/8/layout/vList4"/>
    <dgm:cxn modelId="{D59DB484-9798-4145-A917-7A5C9CE3EF2B}" srcId="{4012CD2D-F50F-6544-9D3B-C01F83428D2E}" destId="{2DF16D36-3E0B-714D-8F3D-EEF89A26BE0C}" srcOrd="3" destOrd="0" parTransId="{648DA4AB-2A7A-7649-AF7F-FE614BDBDDD5}" sibTransId="{DAF08E9B-FA81-C945-8E77-F383DF2FC08E}"/>
    <dgm:cxn modelId="{A216E27A-B892-48B7-B4AD-462BAC23EE7D}" type="presParOf" srcId="{F9C976BB-10E0-4DAF-AD92-B906AB9AF9BE}" destId="{EFD3C6D7-FD76-4A79-AEE0-D13DE02AD184}" srcOrd="0" destOrd="0" presId="urn:microsoft.com/office/officeart/2005/8/layout/vList4"/>
    <dgm:cxn modelId="{1B45C28F-0CF5-4E9C-9BA9-E0AB810019E4}" type="presParOf" srcId="{EFD3C6D7-FD76-4A79-AEE0-D13DE02AD184}" destId="{DFE14F7F-5DE5-47D2-B328-B932680747AE}" srcOrd="0" destOrd="0" presId="urn:microsoft.com/office/officeart/2005/8/layout/vList4"/>
    <dgm:cxn modelId="{630770EA-CF5A-4F3F-9B45-6877238CC15C}" type="presParOf" srcId="{EFD3C6D7-FD76-4A79-AEE0-D13DE02AD184}" destId="{AC584F71-887D-4C9D-98C0-C895F1E4D52C}" srcOrd="1" destOrd="0" presId="urn:microsoft.com/office/officeart/2005/8/layout/vList4"/>
    <dgm:cxn modelId="{3BCB9E13-0E9D-4884-803E-B55E61E6F177}" type="presParOf" srcId="{EFD3C6D7-FD76-4A79-AEE0-D13DE02AD184}" destId="{826DBAB4-B572-42D6-8CD6-10DD507A901B}" srcOrd="2" destOrd="0" presId="urn:microsoft.com/office/officeart/2005/8/layout/vList4"/>
    <dgm:cxn modelId="{8D9D1513-EC59-49ED-8B39-C2E98D87ADBA}" type="presParOf" srcId="{F9C976BB-10E0-4DAF-AD92-B906AB9AF9BE}" destId="{671A997F-8D9B-4FE2-9CF4-25752D8B1E49}" srcOrd="1" destOrd="0" presId="urn:microsoft.com/office/officeart/2005/8/layout/vList4"/>
    <dgm:cxn modelId="{A01FD14E-612E-41A4-93F4-E60CA1550DF0}" type="presParOf" srcId="{F9C976BB-10E0-4DAF-AD92-B906AB9AF9BE}" destId="{9F29E8A7-0EE9-4F2A-99AB-A2FF17EBE7FD}" srcOrd="2" destOrd="0" presId="urn:microsoft.com/office/officeart/2005/8/layout/vList4"/>
    <dgm:cxn modelId="{376E4C57-AB4F-4160-B9E1-8845A6E5AB79}" type="presParOf" srcId="{9F29E8A7-0EE9-4F2A-99AB-A2FF17EBE7FD}" destId="{8E4935DC-F149-4987-BCCE-F62768BB62E5}" srcOrd="0" destOrd="0" presId="urn:microsoft.com/office/officeart/2005/8/layout/vList4"/>
    <dgm:cxn modelId="{72FAF7C9-6E39-41B1-942B-F9BBE6FE7D79}" type="presParOf" srcId="{9F29E8A7-0EE9-4F2A-99AB-A2FF17EBE7FD}" destId="{D5E28B8D-961C-47B7-A4A3-9C5EBF5E5CCA}" srcOrd="1" destOrd="0" presId="urn:microsoft.com/office/officeart/2005/8/layout/vList4"/>
    <dgm:cxn modelId="{DC294636-6063-4DD5-91F4-3560D8E7F8EA}" type="presParOf" srcId="{9F29E8A7-0EE9-4F2A-99AB-A2FF17EBE7FD}" destId="{64C26EAF-576F-4E79-92CE-28C8AA74724D}" srcOrd="2" destOrd="0" presId="urn:microsoft.com/office/officeart/2005/8/layout/vList4"/>
    <dgm:cxn modelId="{D69BCE9D-B55C-4D53-87BB-081B9945FD31}" type="presParOf" srcId="{F9C976BB-10E0-4DAF-AD92-B906AB9AF9BE}" destId="{6431E1DF-1D12-4071-845D-C6A21296B379}" srcOrd="3" destOrd="0" presId="urn:microsoft.com/office/officeart/2005/8/layout/vList4"/>
    <dgm:cxn modelId="{92C791D3-9531-4DCF-B1DF-D54170CEE5E5}" type="presParOf" srcId="{F9C976BB-10E0-4DAF-AD92-B906AB9AF9BE}" destId="{0C7D282F-8041-40D3-95FB-EA6EC60E6938}" srcOrd="4" destOrd="0" presId="urn:microsoft.com/office/officeart/2005/8/layout/vList4"/>
    <dgm:cxn modelId="{B27BB7B0-6B90-4F67-B13D-4F45F6CCF7DB}" type="presParOf" srcId="{0C7D282F-8041-40D3-95FB-EA6EC60E6938}" destId="{EBEBAEE6-7C81-4C2B-BC61-C4CC3F8763A8}" srcOrd="0" destOrd="0" presId="urn:microsoft.com/office/officeart/2005/8/layout/vList4"/>
    <dgm:cxn modelId="{204D9119-9331-4373-94E8-6533425B56E8}" type="presParOf" srcId="{0C7D282F-8041-40D3-95FB-EA6EC60E6938}" destId="{E60DEB31-EA68-4BEC-B921-B3E1F415D474}" srcOrd="1" destOrd="0" presId="urn:microsoft.com/office/officeart/2005/8/layout/vList4"/>
    <dgm:cxn modelId="{C20A1C2F-048E-45E5-8C90-E9E925623702}" type="presParOf" srcId="{0C7D282F-8041-40D3-95FB-EA6EC60E6938}" destId="{AE70D521-014C-46C2-BE40-6DDE8CF97C4E}" srcOrd="2" destOrd="0" presId="urn:microsoft.com/office/officeart/2005/8/layout/vList4"/>
    <dgm:cxn modelId="{F17EFE30-E7F8-4CEA-A3AC-45DA7B993CC6}" type="presParOf" srcId="{F9C976BB-10E0-4DAF-AD92-B906AB9AF9BE}" destId="{C7DCE6D7-DE60-4FAC-8C53-9B636AF68858}" srcOrd="5" destOrd="0" presId="urn:microsoft.com/office/officeart/2005/8/layout/vList4"/>
    <dgm:cxn modelId="{4A4E23AB-CFEC-44FE-819B-5FF6155B0D17}" type="presParOf" srcId="{F9C976BB-10E0-4DAF-AD92-B906AB9AF9BE}" destId="{AB35E700-8E71-49E2-A9F5-A5342E97E67A}" srcOrd="6" destOrd="0" presId="urn:microsoft.com/office/officeart/2005/8/layout/vList4"/>
    <dgm:cxn modelId="{A327645A-3A6D-42EC-9BD3-DDE046E99E8E}" type="presParOf" srcId="{AB35E700-8E71-49E2-A9F5-A5342E97E67A}" destId="{422DACB2-59AB-40A3-B014-0801105057B4}" srcOrd="0" destOrd="0" presId="urn:microsoft.com/office/officeart/2005/8/layout/vList4"/>
    <dgm:cxn modelId="{CA81BEF0-0A92-43A5-85B0-94B30F324044}" type="presParOf" srcId="{AB35E700-8E71-49E2-A9F5-A5342E97E67A}" destId="{510B78CA-0092-47E1-A07D-88F2737F9CFC}" srcOrd="1" destOrd="0" presId="urn:microsoft.com/office/officeart/2005/8/layout/vList4"/>
    <dgm:cxn modelId="{738CC7C3-74CF-4A00-9F3A-1AC01B33280B}" type="presParOf" srcId="{AB35E700-8E71-49E2-A9F5-A5342E97E67A}" destId="{C3F42097-DA6B-489A-A96A-BD967ABFD27C}" srcOrd="2" destOrd="0" presId="urn:microsoft.com/office/officeart/2005/8/layout/vList4"/>
    <dgm:cxn modelId="{16A4F16A-AB4B-4F4F-9D62-EE8D9710D2EB}" type="presParOf" srcId="{F9C976BB-10E0-4DAF-AD92-B906AB9AF9BE}" destId="{E39E9C62-319F-4A47-BECD-5CB18772C934}" srcOrd="7" destOrd="0" presId="urn:microsoft.com/office/officeart/2005/8/layout/vList4"/>
    <dgm:cxn modelId="{918FF312-03B3-455A-93B4-09A40012B7CB}" type="presParOf" srcId="{F9C976BB-10E0-4DAF-AD92-B906AB9AF9BE}" destId="{3DB05844-FECE-49FE-B6F9-ED85306F07C3}" srcOrd="8" destOrd="0" presId="urn:microsoft.com/office/officeart/2005/8/layout/vList4"/>
    <dgm:cxn modelId="{A4701884-7A83-4F21-AF88-97D4E9A04904}" type="presParOf" srcId="{3DB05844-FECE-49FE-B6F9-ED85306F07C3}" destId="{E0C94050-DE2E-42DE-A579-3DFDDDF7D7BF}" srcOrd="0" destOrd="0" presId="urn:microsoft.com/office/officeart/2005/8/layout/vList4"/>
    <dgm:cxn modelId="{5327EC46-B837-4F56-9A30-E98E4248C26D}" type="presParOf" srcId="{3DB05844-FECE-49FE-B6F9-ED85306F07C3}" destId="{41526914-5DDC-4C06-9399-A0A9A00EE42D}" srcOrd="1" destOrd="0" presId="urn:microsoft.com/office/officeart/2005/8/layout/vList4"/>
    <dgm:cxn modelId="{051D0DB7-63DA-434E-BC9B-8181B42FA1D8}" type="presParOf" srcId="{3DB05844-FECE-49FE-B6F9-ED85306F07C3}" destId="{64122B9E-24CC-4DB7-87AB-70F12C7DF1F1}"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E78A1-7520-8947-B2D7-DAACF06B2D93}">
      <dsp:nvSpPr>
        <dsp:cNvPr id="0" name=""/>
        <dsp:cNvSpPr/>
      </dsp:nvSpPr>
      <dsp:spPr>
        <a:xfrm>
          <a:off x="159782" y="1000905"/>
          <a:ext cx="1118666" cy="478185"/>
        </a:xfrm>
        <a:prstGeom prst="roundRect">
          <a:avLst>
            <a:gd name="adj" fmla="val 10000"/>
          </a:avLst>
        </a:prstGeom>
        <a:gradFill rotWithShape="1">
          <a:gsLst>
            <a:gs pos="0">
              <a:schemeClr val="accent1">
                <a:tint val="50000"/>
                <a:shade val="100000"/>
                <a:alpha val="100000"/>
                <a:satMod val="150000"/>
              </a:schemeClr>
            </a:gs>
            <a:gs pos="40000">
              <a:schemeClr val="accent1">
                <a:tint val="70000"/>
                <a:shade val="100000"/>
                <a:alpha val="100000"/>
                <a:satMod val="150000"/>
              </a:schemeClr>
            </a:gs>
            <a:gs pos="100000">
              <a:schemeClr val="accent1">
                <a:shade val="90000"/>
                <a:satMod val="110000"/>
              </a:schemeClr>
            </a:gs>
          </a:gsLst>
          <a:lin ang="5400000" scaled="0"/>
        </a:gradFill>
        <a:ln w="12700" cap="flat" cmpd="sng" algn="ctr">
          <a:solidFill>
            <a:schemeClr val="accent1">
              <a:shade val="95000"/>
              <a:satMod val="105000"/>
            </a:schemeClr>
          </a:solidFill>
          <a:prstDash val="solid"/>
        </a:ln>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dsp:spPr>
      <dsp:style>
        <a:lnRef idx="1">
          <a:schemeClr val="accent1"/>
        </a:lnRef>
        <a:fillRef idx="3">
          <a:schemeClr val="accent1"/>
        </a:fillRef>
        <a:effectRef idx="2">
          <a:schemeClr val="accent1"/>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Raw Data</a:t>
          </a:r>
          <a:endParaRPr lang="en-US" sz="1500" kern="1200" dirty="0"/>
        </a:p>
      </dsp:txBody>
      <dsp:txXfrm>
        <a:off x="173788" y="1014911"/>
        <a:ext cx="1090654" cy="450173"/>
      </dsp:txXfrm>
    </dsp:sp>
    <dsp:sp modelId="{2F33D612-3AC9-E340-AA6C-522599F25230}">
      <dsp:nvSpPr>
        <dsp:cNvPr id="0" name=""/>
        <dsp:cNvSpPr/>
      </dsp:nvSpPr>
      <dsp:spPr>
        <a:xfrm rot="21563838">
          <a:off x="1414734" y="1135079"/>
          <a:ext cx="729443" cy="187528"/>
        </a:xfrm>
        <a:prstGeom prst="rightArrow">
          <a:avLst>
            <a:gd name="adj1" fmla="val 60000"/>
            <a:gd name="adj2" fmla="val 50000"/>
          </a:avLst>
        </a:prstGeom>
        <a:gradFill rotWithShape="1">
          <a:gsLst>
            <a:gs pos="0">
              <a:schemeClr val="accent1">
                <a:tint val="50000"/>
                <a:shade val="100000"/>
                <a:alpha val="100000"/>
                <a:satMod val="150000"/>
              </a:schemeClr>
            </a:gs>
            <a:gs pos="40000">
              <a:schemeClr val="accent1">
                <a:tint val="70000"/>
                <a:shade val="100000"/>
                <a:alpha val="100000"/>
                <a:satMod val="150000"/>
              </a:schemeClr>
            </a:gs>
            <a:gs pos="100000">
              <a:schemeClr val="accent1">
                <a:shade val="90000"/>
                <a:satMod val="110000"/>
              </a:schemeClr>
            </a:gs>
          </a:gsLst>
          <a:lin ang="5400000" scaled="0"/>
        </a:gradFill>
        <a:ln w="12700" cap="flat" cmpd="sng" algn="ctr">
          <a:solidFill>
            <a:schemeClr val="accent1">
              <a:shade val="95000"/>
              <a:satMod val="105000"/>
            </a:schemeClr>
          </a:solidFill>
          <a:prstDash val="solid"/>
        </a:ln>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dsp:spPr>
      <dsp:style>
        <a:lnRef idx="1">
          <a:schemeClr val="accent1"/>
        </a:lnRef>
        <a:fillRef idx="3">
          <a:schemeClr val="accent1"/>
        </a:fillRef>
        <a:effectRef idx="2">
          <a:schemeClr val="accent1"/>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414736" y="1172881"/>
        <a:ext cx="673185" cy="112516"/>
      </dsp:txXfrm>
    </dsp:sp>
    <dsp:sp modelId="{EDE6E73C-4CF8-9947-A767-217B604A99CC}">
      <dsp:nvSpPr>
        <dsp:cNvPr id="0" name=""/>
        <dsp:cNvSpPr/>
      </dsp:nvSpPr>
      <dsp:spPr>
        <a:xfrm>
          <a:off x="2251279" y="925249"/>
          <a:ext cx="1997989" cy="576244"/>
        </a:xfrm>
        <a:prstGeom prst="roundRect">
          <a:avLst>
            <a:gd name="adj" fmla="val 10000"/>
          </a:avLst>
        </a:prstGeom>
        <a:gradFill rotWithShape="1">
          <a:gsLst>
            <a:gs pos="0">
              <a:schemeClr val="accent1">
                <a:tint val="50000"/>
                <a:shade val="100000"/>
                <a:alpha val="100000"/>
                <a:satMod val="150000"/>
              </a:schemeClr>
            </a:gs>
            <a:gs pos="40000">
              <a:schemeClr val="accent1">
                <a:tint val="70000"/>
                <a:shade val="100000"/>
                <a:alpha val="100000"/>
                <a:satMod val="150000"/>
              </a:schemeClr>
            </a:gs>
            <a:gs pos="100000">
              <a:schemeClr val="accent1">
                <a:shade val="90000"/>
                <a:satMod val="110000"/>
              </a:schemeClr>
            </a:gs>
          </a:gsLst>
          <a:lin ang="5400000" scaled="0"/>
        </a:gradFill>
        <a:ln w="12700" cap="flat" cmpd="sng" algn="ctr">
          <a:solidFill>
            <a:schemeClr val="accent1">
              <a:shade val="95000"/>
              <a:satMod val="105000"/>
            </a:schemeClr>
          </a:solidFill>
          <a:prstDash val="solid"/>
        </a:ln>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dsp:spPr>
      <dsp:style>
        <a:lnRef idx="1">
          <a:schemeClr val="accent1"/>
        </a:lnRef>
        <a:fillRef idx="3">
          <a:schemeClr val="accent1"/>
        </a:fillRef>
        <a:effectRef idx="2">
          <a:schemeClr val="accent1"/>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Clean and structure the data</a:t>
          </a:r>
          <a:endParaRPr lang="en-US" sz="1500" kern="1200" dirty="0"/>
        </a:p>
      </dsp:txBody>
      <dsp:txXfrm>
        <a:off x="2268157" y="942127"/>
        <a:ext cx="1964233" cy="542488"/>
      </dsp:txXfrm>
    </dsp:sp>
    <dsp:sp modelId="{E968B799-20A7-004D-9369-43C2D3C11F58}">
      <dsp:nvSpPr>
        <dsp:cNvPr id="0" name=""/>
        <dsp:cNvSpPr/>
      </dsp:nvSpPr>
      <dsp:spPr>
        <a:xfrm rot="11283">
          <a:off x="4632046" y="1119697"/>
          <a:ext cx="811619" cy="142685"/>
        </a:xfrm>
        <a:prstGeom prst="rightArrow">
          <a:avLst>
            <a:gd name="adj1" fmla="val 60000"/>
            <a:gd name="adj2" fmla="val 50000"/>
          </a:avLst>
        </a:prstGeom>
        <a:gradFill rotWithShape="1">
          <a:gsLst>
            <a:gs pos="0">
              <a:schemeClr val="accent1">
                <a:tint val="50000"/>
                <a:shade val="100000"/>
                <a:alpha val="100000"/>
                <a:satMod val="150000"/>
              </a:schemeClr>
            </a:gs>
            <a:gs pos="40000">
              <a:schemeClr val="accent1">
                <a:tint val="70000"/>
                <a:shade val="100000"/>
                <a:alpha val="100000"/>
                <a:satMod val="150000"/>
              </a:schemeClr>
            </a:gs>
            <a:gs pos="100000">
              <a:schemeClr val="accent1">
                <a:shade val="90000"/>
                <a:satMod val="110000"/>
              </a:schemeClr>
            </a:gs>
          </a:gsLst>
          <a:lin ang="5400000" scaled="0"/>
        </a:gradFill>
        <a:ln w="12700" cap="flat" cmpd="sng" algn="ctr">
          <a:solidFill>
            <a:schemeClr val="accent1">
              <a:shade val="95000"/>
              <a:satMod val="105000"/>
            </a:schemeClr>
          </a:solidFill>
          <a:prstDash val="solid"/>
        </a:ln>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dsp:spPr>
      <dsp:style>
        <a:lnRef idx="1">
          <a:schemeClr val="accent1"/>
        </a:lnRef>
        <a:fillRef idx="3">
          <a:schemeClr val="accent1"/>
        </a:fillRef>
        <a:effectRef idx="2">
          <a:schemeClr val="accent1"/>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4632046" y="1148164"/>
        <a:ext cx="768814" cy="85611"/>
      </dsp:txXfrm>
    </dsp:sp>
    <dsp:sp modelId="{A45F6519-CFE5-F346-BE88-49B5C003FBDB}">
      <dsp:nvSpPr>
        <dsp:cNvPr id="0" name=""/>
        <dsp:cNvSpPr/>
      </dsp:nvSpPr>
      <dsp:spPr>
        <a:xfrm>
          <a:off x="5780506" y="916401"/>
          <a:ext cx="1616765" cy="510521"/>
        </a:xfrm>
        <a:prstGeom prst="roundRect">
          <a:avLst>
            <a:gd name="adj" fmla="val 10000"/>
          </a:avLst>
        </a:prstGeom>
        <a:gradFill rotWithShape="1">
          <a:gsLst>
            <a:gs pos="0">
              <a:schemeClr val="accent1">
                <a:tint val="50000"/>
                <a:shade val="100000"/>
                <a:alpha val="100000"/>
                <a:satMod val="150000"/>
              </a:schemeClr>
            </a:gs>
            <a:gs pos="40000">
              <a:schemeClr val="accent1">
                <a:tint val="70000"/>
                <a:shade val="100000"/>
                <a:alpha val="100000"/>
                <a:satMod val="150000"/>
              </a:schemeClr>
            </a:gs>
            <a:gs pos="100000">
              <a:schemeClr val="accent1">
                <a:shade val="90000"/>
                <a:satMod val="110000"/>
              </a:schemeClr>
            </a:gs>
          </a:gsLst>
          <a:lin ang="5400000" scaled="0"/>
        </a:gradFill>
        <a:ln w="12700" cap="flat" cmpd="sng" algn="ctr">
          <a:solidFill>
            <a:schemeClr val="accent1">
              <a:shade val="95000"/>
              <a:satMod val="105000"/>
            </a:schemeClr>
          </a:solidFill>
          <a:prstDash val="solid"/>
        </a:ln>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dsp:spPr>
      <dsp:style>
        <a:lnRef idx="1">
          <a:schemeClr val="accent1"/>
        </a:lnRef>
        <a:fillRef idx="3">
          <a:schemeClr val="accent1"/>
        </a:fillRef>
        <a:effectRef idx="2">
          <a:schemeClr val="accent1"/>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Model the data</a:t>
          </a:r>
          <a:endParaRPr lang="en-US" sz="1500" kern="1200" dirty="0"/>
        </a:p>
      </dsp:txBody>
      <dsp:txXfrm>
        <a:off x="5795459" y="931354"/>
        <a:ext cx="1586859" cy="480615"/>
      </dsp:txXfrm>
    </dsp:sp>
    <dsp:sp modelId="{74DD04CF-A04F-5E4A-88E6-7AD0DC39B47F}">
      <dsp:nvSpPr>
        <dsp:cNvPr id="0" name=""/>
        <dsp:cNvSpPr/>
      </dsp:nvSpPr>
      <dsp:spPr>
        <a:xfrm rot="5403969">
          <a:off x="6487399" y="1734879"/>
          <a:ext cx="394779" cy="142685"/>
        </a:xfrm>
        <a:prstGeom prst="rightArrow">
          <a:avLst>
            <a:gd name="adj1" fmla="val 60000"/>
            <a:gd name="adj2" fmla="val 50000"/>
          </a:avLst>
        </a:prstGeom>
        <a:gradFill rotWithShape="1">
          <a:gsLst>
            <a:gs pos="0">
              <a:schemeClr val="accent1">
                <a:tint val="50000"/>
                <a:shade val="100000"/>
                <a:alpha val="100000"/>
                <a:satMod val="150000"/>
              </a:schemeClr>
            </a:gs>
            <a:gs pos="40000">
              <a:schemeClr val="accent1">
                <a:tint val="70000"/>
                <a:shade val="100000"/>
                <a:alpha val="100000"/>
                <a:satMod val="150000"/>
              </a:schemeClr>
            </a:gs>
            <a:gs pos="100000">
              <a:schemeClr val="accent1">
                <a:shade val="90000"/>
                <a:satMod val="110000"/>
              </a:schemeClr>
            </a:gs>
          </a:gsLst>
          <a:lin ang="5400000" scaled="0"/>
        </a:gradFill>
        <a:ln w="12700" cap="flat" cmpd="sng" algn="ctr">
          <a:solidFill>
            <a:schemeClr val="accent1">
              <a:shade val="95000"/>
              <a:satMod val="105000"/>
            </a:schemeClr>
          </a:solidFill>
          <a:prstDash val="solid"/>
        </a:ln>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dsp:spPr>
      <dsp:style>
        <a:lnRef idx="1">
          <a:schemeClr val="accent1"/>
        </a:lnRef>
        <a:fillRef idx="3">
          <a:schemeClr val="accent1"/>
        </a:fillRef>
        <a:effectRef idx="2">
          <a:schemeClr val="accent1"/>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6508826" y="1742014"/>
        <a:ext cx="351974" cy="85611"/>
      </dsp:txXfrm>
    </dsp:sp>
    <dsp:sp modelId="{9670D6C3-A7E0-644C-BA7D-A05A1DFCD333}">
      <dsp:nvSpPr>
        <dsp:cNvPr id="0" name=""/>
        <dsp:cNvSpPr/>
      </dsp:nvSpPr>
      <dsp:spPr>
        <a:xfrm>
          <a:off x="6148410" y="2163426"/>
          <a:ext cx="1274170" cy="618321"/>
        </a:xfrm>
        <a:prstGeom prst="roundRect">
          <a:avLst>
            <a:gd name="adj" fmla="val 10000"/>
          </a:avLst>
        </a:prstGeom>
        <a:gradFill rotWithShape="1">
          <a:gsLst>
            <a:gs pos="0">
              <a:schemeClr val="accent1">
                <a:tint val="50000"/>
                <a:shade val="100000"/>
                <a:alpha val="100000"/>
                <a:satMod val="150000"/>
              </a:schemeClr>
            </a:gs>
            <a:gs pos="40000">
              <a:schemeClr val="accent1">
                <a:tint val="70000"/>
                <a:shade val="100000"/>
                <a:alpha val="100000"/>
                <a:satMod val="150000"/>
              </a:schemeClr>
            </a:gs>
            <a:gs pos="100000">
              <a:schemeClr val="accent1">
                <a:shade val="90000"/>
                <a:satMod val="110000"/>
              </a:schemeClr>
            </a:gs>
          </a:gsLst>
          <a:lin ang="5400000" scaled="0"/>
        </a:gradFill>
        <a:ln w="12700" cap="flat" cmpd="sng" algn="ctr">
          <a:solidFill>
            <a:schemeClr val="accent1">
              <a:shade val="95000"/>
              <a:satMod val="105000"/>
            </a:schemeClr>
          </a:solidFill>
          <a:prstDash val="solid"/>
        </a:ln>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dsp:spPr>
      <dsp:style>
        <a:lnRef idx="1">
          <a:schemeClr val="accent1"/>
        </a:lnRef>
        <a:fillRef idx="3">
          <a:schemeClr val="accent1"/>
        </a:fillRef>
        <a:effectRef idx="2">
          <a:schemeClr val="accent1"/>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Visualize Data</a:t>
          </a:r>
          <a:endParaRPr lang="en-US" sz="1500" kern="1200" dirty="0"/>
        </a:p>
      </dsp:txBody>
      <dsp:txXfrm>
        <a:off x="6166520" y="2181536"/>
        <a:ext cx="1237950" cy="582101"/>
      </dsp:txXfrm>
    </dsp:sp>
    <dsp:sp modelId="{A6DACCE7-ABFD-FB47-BCF4-CBFD6C511DB9}">
      <dsp:nvSpPr>
        <dsp:cNvPr id="0" name=""/>
        <dsp:cNvSpPr/>
      </dsp:nvSpPr>
      <dsp:spPr>
        <a:xfrm rot="10799805">
          <a:off x="5307569" y="2401316"/>
          <a:ext cx="644066" cy="142685"/>
        </a:xfrm>
        <a:prstGeom prst="rightArrow">
          <a:avLst>
            <a:gd name="adj1" fmla="val 60000"/>
            <a:gd name="adj2" fmla="val 50000"/>
          </a:avLst>
        </a:prstGeom>
        <a:gradFill rotWithShape="1">
          <a:gsLst>
            <a:gs pos="0">
              <a:schemeClr val="accent1">
                <a:tint val="50000"/>
                <a:shade val="100000"/>
                <a:alpha val="100000"/>
                <a:satMod val="150000"/>
              </a:schemeClr>
            </a:gs>
            <a:gs pos="40000">
              <a:schemeClr val="accent1">
                <a:tint val="70000"/>
                <a:shade val="100000"/>
                <a:alpha val="100000"/>
                <a:satMod val="150000"/>
              </a:schemeClr>
            </a:gs>
            <a:gs pos="100000">
              <a:schemeClr val="accent1">
                <a:shade val="90000"/>
                <a:satMod val="110000"/>
              </a:schemeClr>
            </a:gs>
          </a:gsLst>
          <a:lin ang="5400000" scaled="0"/>
        </a:gradFill>
        <a:ln w="12700" cap="flat" cmpd="sng" algn="ctr">
          <a:solidFill>
            <a:schemeClr val="accent1">
              <a:shade val="95000"/>
              <a:satMod val="105000"/>
            </a:schemeClr>
          </a:solidFill>
          <a:prstDash val="solid"/>
        </a:ln>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dsp:spPr>
      <dsp:style>
        <a:lnRef idx="1">
          <a:schemeClr val="accent1"/>
        </a:lnRef>
        <a:fillRef idx="3">
          <a:schemeClr val="accent1"/>
        </a:fillRef>
        <a:effectRef idx="2">
          <a:schemeClr val="accent1"/>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rot="10800000">
        <a:off x="5350374" y="2429852"/>
        <a:ext cx="601261" cy="85611"/>
      </dsp:txXfrm>
    </dsp:sp>
    <dsp:sp modelId="{C6A734A6-4326-6640-9DAE-1AA97A210598}">
      <dsp:nvSpPr>
        <dsp:cNvPr id="0" name=""/>
        <dsp:cNvSpPr/>
      </dsp:nvSpPr>
      <dsp:spPr>
        <a:xfrm>
          <a:off x="3287225" y="2240038"/>
          <a:ext cx="1645964" cy="465400"/>
        </a:xfrm>
        <a:prstGeom prst="roundRect">
          <a:avLst>
            <a:gd name="adj" fmla="val 10000"/>
          </a:avLst>
        </a:prstGeom>
        <a:gradFill rotWithShape="1">
          <a:gsLst>
            <a:gs pos="0">
              <a:schemeClr val="accent1">
                <a:tint val="50000"/>
                <a:shade val="100000"/>
                <a:alpha val="100000"/>
                <a:satMod val="150000"/>
              </a:schemeClr>
            </a:gs>
            <a:gs pos="40000">
              <a:schemeClr val="accent1">
                <a:tint val="70000"/>
                <a:shade val="100000"/>
                <a:alpha val="100000"/>
                <a:satMod val="150000"/>
              </a:schemeClr>
            </a:gs>
            <a:gs pos="100000">
              <a:schemeClr val="accent1">
                <a:shade val="90000"/>
                <a:satMod val="110000"/>
              </a:schemeClr>
            </a:gs>
          </a:gsLst>
          <a:lin ang="5400000" scaled="0"/>
        </a:gradFill>
        <a:ln w="12700" cap="flat" cmpd="sng" algn="ctr">
          <a:solidFill>
            <a:schemeClr val="accent1">
              <a:shade val="95000"/>
              <a:satMod val="105000"/>
            </a:schemeClr>
          </a:solidFill>
          <a:prstDash val="solid"/>
        </a:ln>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dsp:spPr>
      <dsp:style>
        <a:lnRef idx="1">
          <a:schemeClr val="accent1"/>
        </a:lnRef>
        <a:fillRef idx="3">
          <a:schemeClr val="accent1"/>
        </a:fillRef>
        <a:effectRef idx="2">
          <a:schemeClr val="accent1"/>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Publish the results</a:t>
          </a:r>
          <a:endParaRPr lang="en-US" sz="1500" kern="1200" dirty="0"/>
        </a:p>
      </dsp:txBody>
      <dsp:txXfrm>
        <a:off x="3300856" y="2253669"/>
        <a:ext cx="1618702" cy="438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14F7F-5DE5-47D2-B328-B932680747AE}">
      <dsp:nvSpPr>
        <dsp:cNvPr id="0" name=""/>
        <dsp:cNvSpPr/>
      </dsp:nvSpPr>
      <dsp:spPr>
        <a:xfrm>
          <a:off x="0" y="0"/>
          <a:ext cx="8593504" cy="1043614"/>
        </a:xfrm>
        <a:prstGeom prst="roundRect">
          <a:avLst>
            <a:gd name="adj" fmla="val 10000"/>
          </a:avLst>
        </a:prstGeom>
        <a:gradFill rotWithShape="0">
          <a:gsLst>
            <a:gs pos="0">
              <a:schemeClr val="lt1">
                <a:hueOff val="0"/>
                <a:satOff val="0"/>
                <a:lumOff val="0"/>
                <a:alphaOff val="0"/>
                <a:tint val="50000"/>
                <a:shade val="100000"/>
                <a:alpha val="100000"/>
                <a:satMod val="150000"/>
              </a:schemeClr>
            </a:gs>
            <a:gs pos="40000">
              <a:schemeClr val="lt1">
                <a:hueOff val="0"/>
                <a:satOff val="0"/>
                <a:lumOff val="0"/>
                <a:alphaOff val="0"/>
                <a:tint val="70000"/>
                <a:shade val="100000"/>
                <a:alpha val="100000"/>
                <a:satMod val="150000"/>
              </a:schemeClr>
            </a:gs>
            <a:gs pos="100000">
              <a:schemeClr val="lt1">
                <a:hueOff val="0"/>
                <a:satOff val="0"/>
                <a:lumOff val="0"/>
                <a:alphaOff val="0"/>
                <a:shade val="90000"/>
                <a:satMod val="110000"/>
              </a:schemeClr>
            </a:gs>
          </a:gsLst>
          <a:lin ang="5400000" scaled="0"/>
        </a:gradFill>
        <a:ln>
          <a:noFill/>
        </a:ln>
        <a:effectLst>
          <a:outerShdw blurRad="88900" dist="50800" dir="11400000" sx="102000" sy="101000" algn="tl"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latin typeface="+mj-lt"/>
            </a:rPr>
            <a:t>Raw Data</a:t>
          </a:r>
          <a:endParaRPr lang="en-US" sz="1200" kern="1200" dirty="0">
            <a:latin typeface="+mj-lt"/>
          </a:endParaRPr>
        </a:p>
        <a:p>
          <a:pPr marL="114300" lvl="1" indent="-114300" algn="l" defTabSz="533400">
            <a:lnSpc>
              <a:spcPct val="90000"/>
            </a:lnSpc>
            <a:spcBef>
              <a:spcPct val="0"/>
            </a:spcBef>
            <a:spcAft>
              <a:spcPct val="15000"/>
            </a:spcAft>
            <a:buChar char="••"/>
          </a:pPr>
          <a:r>
            <a:rPr lang="en-US" sz="1200" kern="1200" dirty="0" smtClean="0">
              <a:latin typeface="+mj-lt"/>
            </a:rPr>
            <a:t>The user should enter the location of the application server log files</a:t>
          </a:r>
          <a:endParaRPr lang="en-US" sz="1200" kern="1200" dirty="0">
            <a:latin typeface="+mj-lt"/>
          </a:endParaRPr>
        </a:p>
        <a:p>
          <a:pPr marL="114300" lvl="1" indent="-114300" algn="l" defTabSz="533400">
            <a:lnSpc>
              <a:spcPct val="90000"/>
            </a:lnSpc>
            <a:spcBef>
              <a:spcPct val="0"/>
            </a:spcBef>
            <a:spcAft>
              <a:spcPct val="15000"/>
            </a:spcAft>
            <a:buChar char="••"/>
          </a:pPr>
          <a:r>
            <a:rPr lang="en-US" sz="1200" kern="1200" dirty="0" smtClean="0">
              <a:latin typeface="+mj-lt"/>
            </a:rPr>
            <a:t>He should enter the required parameters like what he is looking for in this data and what kind of algorithms he wants apply </a:t>
          </a:r>
          <a:r>
            <a:rPr lang="en-US" sz="1200" kern="1200" dirty="0" smtClean="0">
              <a:latin typeface="+mj-lt"/>
            </a:rPr>
            <a:t>on </a:t>
          </a:r>
          <a:r>
            <a:rPr lang="en-US" sz="1200" kern="1200" dirty="0" smtClean="0">
              <a:latin typeface="+mj-lt"/>
            </a:rPr>
            <a:t>the data.</a:t>
          </a:r>
          <a:endParaRPr lang="en-US" sz="1200" kern="1200" dirty="0">
            <a:latin typeface="+mj-lt"/>
          </a:endParaRPr>
        </a:p>
      </dsp:txBody>
      <dsp:txXfrm>
        <a:off x="1823062" y="0"/>
        <a:ext cx="6770441" cy="1043614"/>
      </dsp:txXfrm>
    </dsp:sp>
    <dsp:sp modelId="{AC584F71-887D-4C9D-98C0-C895F1E4D52C}">
      <dsp:nvSpPr>
        <dsp:cNvPr id="0" name=""/>
        <dsp:cNvSpPr/>
      </dsp:nvSpPr>
      <dsp:spPr>
        <a:xfrm>
          <a:off x="104361" y="104361"/>
          <a:ext cx="1718700" cy="834891"/>
        </a:xfrm>
        <a:prstGeom prst="roundRect">
          <a:avLst>
            <a:gd name="adj" fmla="val 10000"/>
          </a:avLst>
        </a:prstGeom>
        <a:blipFill>
          <a:blip xmlns:r="http://schemas.openxmlformats.org/officeDocument/2006/relationships" r:embed="rId1" cstate="email">
            <a:duotone>
              <a:schemeClr val="dk1">
                <a:hueOff val="0"/>
                <a:satOff val="0"/>
                <a:lumOff val="0"/>
                <a:alphaOff val="0"/>
                <a:shade val="20000"/>
                <a:satMod val="200000"/>
              </a:schemeClr>
              <a:schemeClr val="dk1">
                <a:hueOff val="0"/>
                <a:satOff val="0"/>
                <a:lumOff val="0"/>
                <a:alphaOff val="0"/>
                <a:tint val="12000"/>
                <a:satMod val="190000"/>
              </a:schemeClr>
            </a:duotone>
            <a:extLst>
              <a:ext uri="{28A0092B-C50C-407E-A947-70E740481C1C}">
                <a14:useLocalDpi xmlns:a14="http://schemas.microsoft.com/office/drawing/2010/main" val="0"/>
              </a:ext>
            </a:extLst>
          </a:blip>
          <a:srcRect/>
          <a:stretch>
            <a:fillRect t="-19000" b="-19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8E4935DC-F149-4987-BCCE-F62768BB62E5}">
      <dsp:nvSpPr>
        <dsp:cNvPr id="0" name=""/>
        <dsp:cNvSpPr/>
      </dsp:nvSpPr>
      <dsp:spPr>
        <a:xfrm>
          <a:off x="0" y="1147975"/>
          <a:ext cx="8593504" cy="1227979"/>
        </a:xfrm>
        <a:prstGeom prst="roundRect">
          <a:avLst>
            <a:gd name="adj" fmla="val 10000"/>
          </a:avLst>
        </a:prstGeom>
        <a:gradFill rotWithShape="0">
          <a:gsLst>
            <a:gs pos="0">
              <a:schemeClr val="lt1">
                <a:hueOff val="0"/>
                <a:satOff val="0"/>
                <a:lumOff val="0"/>
                <a:alphaOff val="0"/>
                <a:tint val="50000"/>
                <a:shade val="100000"/>
                <a:alpha val="100000"/>
                <a:satMod val="150000"/>
              </a:schemeClr>
            </a:gs>
            <a:gs pos="40000">
              <a:schemeClr val="lt1">
                <a:hueOff val="0"/>
                <a:satOff val="0"/>
                <a:lumOff val="0"/>
                <a:alphaOff val="0"/>
                <a:tint val="70000"/>
                <a:shade val="100000"/>
                <a:alpha val="100000"/>
                <a:satMod val="150000"/>
              </a:schemeClr>
            </a:gs>
            <a:gs pos="100000">
              <a:schemeClr val="lt1">
                <a:hueOff val="0"/>
                <a:satOff val="0"/>
                <a:lumOff val="0"/>
                <a:alphaOff val="0"/>
                <a:shade val="90000"/>
                <a:satMod val="110000"/>
              </a:schemeClr>
            </a:gs>
          </a:gsLst>
          <a:lin ang="5400000" scaled="0"/>
        </a:gradFill>
        <a:ln>
          <a:noFill/>
        </a:ln>
        <a:effectLst>
          <a:outerShdw blurRad="88900" dist="50800" dir="11400000" sx="102000" sy="101000" algn="tl"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Clean and structure the data</a:t>
          </a:r>
          <a:endParaRPr lang="en-US" sz="1200" kern="1200" dirty="0"/>
        </a:p>
        <a:p>
          <a:pPr marL="114300" lvl="1" indent="-114300" algn="l" defTabSz="533400">
            <a:lnSpc>
              <a:spcPct val="90000"/>
            </a:lnSpc>
            <a:spcBef>
              <a:spcPct val="0"/>
            </a:spcBef>
            <a:spcAft>
              <a:spcPct val="15000"/>
            </a:spcAft>
            <a:buChar char="••"/>
          </a:pPr>
          <a:r>
            <a:rPr lang="en-US" sz="1200" kern="1200" dirty="0" smtClean="0"/>
            <a:t>The system will store the data </a:t>
          </a:r>
          <a:r>
            <a:rPr lang="en-US" sz="1200" kern="1200" dirty="0" smtClean="0"/>
            <a:t>on distributed file store system like  </a:t>
          </a:r>
          <a:r>
            <a:rPr lang="en-US" sz="1200" kern="1200" dirty="0" err="1" smtClean="0"/>
            <a:t>Hadoop</a:t>
          </a:r>
          <a:r>
            <a:rPr lang="en-US" sz="1200" kern="1200" dirty="0" smtClean="0"/>
            <a:t> File System.</a:t>
          </a:r>
          <a:endParaRPr lang="en-US" sz="1200" kern="1200" dirty="0"/>
        </a:p>
        <a:p>
          <a:pPr marL="114300" lvl="1" indent="-114300" algn="l" defTabSz="533400">
            <a:lnSpc>
              <a:spcPct val="90000"/>
            </a:lnSpc>
            <a:spcBef>
              <a:spcPct val="0"/>
            </a:spcBef>
            <a:spcAft>
              <a:spcPct val="15000"/>
            </a:spcAft>
            <a:buChar char="••"/>
          </a:pPr>
          <a:r>
            <a:rPr lang="en-US" sz="1200" kern="1200" dirty="0" smtClean="0"/>
            <a:t>It will </a:t>
          </a:r>
          <a:r>
            <a:rPr lang="en-US" sz="1200" kern="1200" dirty="0" smtClean="0"/>
            <a:t>try convert </a:t>
          </a:r>
          <a:r>
            <a:rPr lang="en-US" sz="1200" kern="1200" dirty="0" smtClean="0"/>
            <a:t>the unstructured data to tidy data. </a:t>
          </a:r>
          <a:endParaRPr lang="en-US" sz="1200" kern="1200" dirty="0"/>
        </a:p>
        <a:p>
          <a:pPr marL="114300" lvl="1" indent="-114300" algn="l" defTabSz="533400">
            <a:lnSpc>
              <a:spcPct val="90000"/>
            </a:lnSpc>
            <a:spcBef>
              <a:spcPct val="0"/>
            </a:spcBef>
            <a:spcAft>
              <a:spcPct val="15000"/>
            </a:spcAft>
            <a:buChar char="••"/>
          </a:pPr>
          <a:r>
            <a:rPr lang="en-US" sz="1200" kern="1200" dirty="0" smtClean="0"/>
            <a:t>It will run some Text Mining algorithms using Map Reduce Algorithms to search for the common words that are written on the log files  .</a:t>
          </a:r>
          <a:endParaRPr lang="en-US" sz="1200" kern="1200" dirty="0"/>
        </a:p>
        <a:p>
          <a:pPr marL="114300" lvl="1" indent="-114300" algn="l" defTabSz="533400">
            <a:lnSpc>
              <a:spcPct val="90000"/>
            </a:lnSpc>
            <a:spcBef>
              <a:spcPct val="0"/>
            </a:spcBef>
            <a:spcAft>
              <a:spcPct val="15000"/>
            </a:spcAft>
            <a:buChar char="••"/>
          </a:pPr>
          <a:r>
            <a:rPr lang="en-US" sz="1200" kern="1200" dirty="0" smtClean="0"/>
            <a:t>The user will be able to run some Exploratory Data Analysis.</a:t>
          </a:r>
          <a:endParaRPr lang="en-US" sz="1200" kern="1200" dirty="0"/>
        </a:p>
      </dsp:txBody>
      <dsp:txXfrm>
        <a:off x="1823062" y="1147975"/>
        <a:ext cx="6770441" cy="1227979"/>
      </dsp:txXfrm>
    </dsp:sp>
    <dsp:sp modelId="{D5E28B8D-961C-47B7-A4A3-9C5EBF5E5CCA}">
      <dsp:nvSpPr>
        <dsp:cNvPr id="0" name=""/>
        <dsp:cNvSpPr/>
      </dsp:nvSpPr>
      <dsp:spPr>
        <a:xfrm>
          <a:off x="104361" y="1344519"/>
          <a:ext cx="1718700" cy="834891"/>
        </a:xfrm>
        <a:prstGeom prst="roundRect">
          <a:avLst>
            <a:gd name="adj" fmla="val 10000"/>
          </a:avLst>
        </a:prstGeom>
        <a:blipFill>
          <a:blip xmlns:r="http://schemas.openxmlformats.org/officeDocument/2006/relationships" r:embed="rId2" cstate="email">
            <a:duotone>
              <a:schemeClr val="dk1">
                <a:hueOff val="0"/>
                <a:satOff val="0"/>
                <a:lumOff val="0"/>
                <a:alphaOff val="0"/>
                <a:shade val="20000"/>
                <a:satMod val="200000"/>
              </a:schemeClr>
              <a:schemeClr val="dk1">
                <a:hueOff val="0"/>
                <a:satOff val="0"/>
                <a:lumOff val="0"/>
                <a:alphaOff val="0"/>
                <a:tint val="12000"/>
                <a:satMod val="190000"/>
              </a:schemeClr>
            </a:duotone>
            <a:extLst>
              <a:ext uri="{28A0092B-C50C-407E-A947-70E740481C1C}">
                <a14:useLocalDpi xmlns:a14="http://schemas.microsoft.com/office/drawing/2010/main" val="0"/>
              </a:ext>
            </a:extLst>
          </a:blip>
          <a:srcRect/>
          <a:stretch>
            <a:fillRect t="-17000" b="-17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EBEBAEE6-7C81-4C2B-BC61-C4CC3F8763A8}">
      <dsp:nvSpPr>
        <dsp:cNvPr id="0" name=""/>
        <dsp:cNvSpPr/>
      </dsp:nvSpPr>
      <dsp:spPr>
        <a:xfrm>
          <a:off x="0" y="2480316"/>
          <a:ext cx="8593504" cy="1043614"/>
        </a:xfrm>
        <a:prstGeom prst="roundRect">
          <a:avLst>
            <a:gd name="adj" fmla="val 10000"/>
          </a:avLst>
        </a:prstGeom>
        <a:gradFill rotWithShape="0">
          <a:gsLst>
            <a:gs pos="0">
              <a:schemeClr val="lt1">
                <a:hueOff val="0"/>
                <a:satOff val="0"/>
                <a:lumOff val="0"/>
                <a:alphaOff val="0"/>
                <a:tint val="50000"/>
                <a:shade val="100000"/>
                <a:alpha val="100000"/>
                <a:satMod val="150000"/>
              </a:schemeClr>
            </a:gs>
            <a:gs pos="40000">
              <a:schemeClr val="lt1">
                <a:hueOff val="0"/>
                <a:satOff val="0"/>
                <a:lumOff val="0"/>
                <a:alphaOff val="0"/>
                <a:tint val="70000"/>
                <a:shade val="100000"/>
                <a:alpha val="100000"/>
                <a:satMod val="150000"/>
              </a:schemeClr>
            </a:gs>
            <a:gs pos="100000">
              <a:schemeClr val="lt1">
                <a:hueOff val="0"/>
                <a:satOff val="0"/>
                <a:lumOff val="0"/>
                <a:alphaOff val="0"/>
                <a:shade val="90000"/>
                <a:satMod val="110000"/>
              </a:schemeClr>
            </a:gs>
          </a:gsLst>
          <a:lin ang="5400000" scaled="0"/>
        </a:gradFill>
        <a:ln>
          <a:noFill/>
        </a:ln>
        <a:effectLst>
          <a:outerShdw blurRad="88900" dist="50800" dir="11400000" sx="102000" sy="101000" algn="tl"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Model the data</a:t>
          </a:r>
          <a:endParaRPr lang="en-US" sz="1200" kern="1200" dirty="0"/>
        </a:p>
        <a:p>
          <a:pPr marL="114300" lvl="1" indent="-114300" algn="l" defTabSz="533400">
            <a:lnSpc>
              <a:spcPct val="90000"/>
            </a:lnSpc>
            <a:spcBef>
              <a:spcPct val="0"/>
            </a:spcBef>
            <a:spcAft>
              <a:spcPct val="15000"/>
            </a:spcAft>
            <a:buChar char="••"/>
          </a:pPr>
          <a:r>
            <a:rPr lang="en-US" sz="1200" kern="1200" dirty="0" smtClean="0"/>
            <a:t>The system will try to find and run the suitable statistical models that can fit to the problem.</a:t>
          </a:r>
          <a:endParaRPr lang="en-US" sz="1200" kern="1200" dirty="0"/>
        </a:p>
        <a:p>
          <a:pPr marL="114300" lvl="1" indent="-114300" algn="l" defTabSz="533400">
            <a:lnSpc>
              <a:spcPct val="90000"/>
            </a:lnSpc>
            <a:spcBef>
              <a:spcPct val="0"/>
            </a:spcBef>
            <a:spcAft>
              <a:spcPct val="15000"/>
            </a:spcAft>
            <a:buChar char="••"/>
          </a:pPr>
          <a:r>
            <a:rPr lang="en-US" sz="1200" kern="1200" dirty="0" smtClean="0"/>
            <a:t>It will find and run the machine learning algorithms that can fit.</a:t>
          </a:r>
          <a:endParaRPr lang="en-US" sz="1200" kern="1200" dirty="0"/>
        </a:p>
        <a:p>
          <a:pPr marL="114300" lvl="1" indent="-114300" algn="l" defTabSz="533400">
            <a:lnSpc>
              <a:spcPct val="90000"/>
            </a:lnSpc>
            <a:spcBef>
              <a:spcPct val="0"/>
            </a:spcBef>
            <a:spcAft>
              <a:spcPct val="15000"/>
            </a:spcAft>
            <a:buChar char="••"/>
          </a:pPr>
          <a:r>
            <a:rPr lang="en-US" sz="1200" kern="1200" dirty="0" smtClean="0"/>
            <a:t>It will run the statistical inference data analysis methods on the data.</a:t>
          </a:r>
          <a:endParaRPr lang="en-US" sz="1200" kern="1200" dirty="0"/>
        </a:p>
      </dsp:txBody>
      <dsp:txXfrm>
        <a:off x="1823062" y="2480316"/>
        <a:ext cx="6770441" cy="1043614"/>
      </dsp:txXfrm>
    </dsp:sp>
    <dsp:sp modelId="{E60DEB31-EA68-4BEC-B921-B3E1F415D474}">
      <dsp:nvSpPr>
        <dsp:cNvPr id="0" name=""/>
        <dsp:cNvSpPr/>
      </dsp:nvSpPr>
      <dsp:spPr>
        <a:xfrm>
          <a:off x="104361" y="2584678"/>
          <a:ext cx="1718700" cy="834891"/>
        </a:xfrm>
        <a:prstGeom prst="roundRect">
          <a:avLst>
            <a:gd name="adj" fmla="val 10000"/>
          </a:avLst>
        </a:prstGeom>
        <a:blipFill>
          <a:blip xmlns:r="http://schemas.openxmlformats.org/officeDocument/2006/relationships" r:embed="rId3" cstate="email">
            <a:duotone>
              <a:schemeClr val="dk1">
                <a:hueOff val="0"/>
                <a:satOff val="0"/>
                <a:lumOff val="0"/>
                <a:alphaOff val="0"/>
                <a:shade val="20000"/>
                <a:satMod val="200000"/>
              </a:schemeClr>
              <a:schemeClr val="dk1">
                <a:hueOff val="0"/>
                <a:satOff val="0"/>
                <a:lumOff val="0"/>
                <a:alphaOff val="0"/>
                <a:tint val="12000"/>
                <a:satMod val="190000"/>
              </a:schemeClr>
            </a:duotone>
            <a:extLst>
              <a:ext uri="{28A0092B-C50C-407E-A947-70E740481C1C}">
                <a14:useLocalDpi xmlns:a14="http://schemas.microsoft.com/office/drawing/2010/main" val="0"/>
              </a:ext>
            </a:extLst>
          </a:blip>
          <a:srcRect/>
          <a:stretch>
            <a:fillRect t="-21000" b="-21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422DACB2-59AB-40A3-B014-0801105057B4}">
      <dsp:nvSpPr>
        <dsp:cNvPr id="0" name=""/>
        <dsp:cNvSpPr/>
      </dsp:nvSpPr>
      <dsp:spPr>
        <a:xfrm>
          <a:off x="0" y="3628292"/>
          <a:ext cx="8593504" cy="1043614"/>
        </a:xfrm>
        <a:prstGeom prst="roundRect">
          <a:avLst>
            <a:gd name="adj" fmla="val 10000"/>
          </a:avLst>
        </a:prstGeom>
        <a:gradFill rotWithShape="0">
          <a:gsLst>
            <a:gs pos="0">
              <a:schemeClr val="lt1">
                <a:hueOff val="0"/>
                <a:satOff val="0"/>
                <a:lumOff val="0"/>
                <a:alphaOff val="0"/>
                <a:tint val="50000"/>
                <a:shade val="100000"/>
                <a:alpha val="100000"/>
                <a:satMod val="150000"/>
              </a:schemeClr>
            </a:gs>
            <a:gs pos="40000">
              <a:schemeClr val="lt1">
                <a:hueOff val="0"/>
                <a:satOff val="0"/>
                <a:lumOff val="0"/>
                <a:alphaOff val="0"/>
                <a:tint val="70000"/>
                <a:shade val="100000"/>
                <a:alpha val="100000"/>
                <a:satMod val="150000"/>
              </a:schemeClr>
            </a:gs>
            <a:gs pos="100000">
              <a:schemeClr val="lt1">
                <a:hueOff val="0"/>
                <a:satOff val="0"/>
                <a:lumOff val="0"/>
                <a:alphaOff val="0"/>
                <a:shade val="90000"/>
                <a:satMod val="110000"/>
              </a:schemeClr>
            </a:gs>
          </a:gsLst>
          <a:lin ang="5400000" scaled="0"/>
        </a:gradFill>
        <a:ln>
          <a:noFill/>
        </a:ln>
        <a:effectLst>
          <a:outerShdw blurRad="88900" dist="50800" dir="11400000" sx="102000" sy="101000" algn="tl"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Visualize Data</a:t>
          </a:r>
          <a:endParaRPr lang="en-US" sz="1200" kern="1200" dirty="0"/>
        </a:p>
        <a:p>
          <a:pPr marL="114300" lvl="1" indent="-114300" algn="l" defTabSz="533400">
            <a:lnSpc>
              <a:spcPct val="90000"/>
            </a:lnSpc>
            <a:spcBef>
              <a:spcPct val="0"/>
            </a:spcBef>
            <a:spcAft>
              <a:spcPct val="15000"/>
            </a:spcAft>
            <a:buChar char="••"/>
          </a:pPr>
          <a:r>
            <a:rPr lang="en-US" sz="1200" kern="1200" dirty="0" smtClean="0"/>
            <a:t>The system will generate the suitable graphs .</a:t>
          </a:r>
          <a:endParaRPr lang="en-US" sz="1200" kern="1200" dirty="0"/>
        </a:p>
      </dsp:txBody>
      <dsp:txXfrm>
        <a:off x="1823062" y="3628292"/>
        <a:ext cx="6770441" cy="1043614"/>
      </dsp:txXfrm>
    </dsp:sp>
    <dsp:sp modelId="{510B78CA-0092-47E1-A07D-88F2737F9CFC}">
      <dsp:nvSpPr>
        <dsp:cNvPr id="0" name=""/>
        <dsp:cNvSpPr/>
      </dsp:nvSpPr>
      <dsp:spPr>
        <a:xfrm>
          <a:off x="104361" y="3732654"/>
          <a:ext cx="1718700" cy="834891"/>
        </a:xfrm>
        <a:prstGeom prst="roundRect">
          <a:avLst>
            <a:gd name="adj" fmla="val 10000"/>
          </a:avLst>
        </a:prstGeom>
        <a:blipFill>
          <a:blip xmlns:r="http://schemas.openxmlformats.org/officeDocument/2006/relationships" r:embed="rId4" cstate="email">
            <a:duotone>
              <a:schemeClr val="dk1">
                <a:hueOff val="0"/>
                <a:satOff val="0"/>
                <a:lumOff val="0"/>
                <a:alphaOff val="0"/>
                <a:shade val="20000"/>
                <a:satMod val="200000"/>
              </a:schemeClr>
              <a:schemeClr val="dk1">
                <a:hueOff val="0"/>
                <a:satOff val="0"/>
                <a:lumOff val="0"/>
                <a:alphaOff val="0"/>
                <a:tint val="12000"/>
                <a:satMod val="190000"/>
              </a:schemeClr>
            </a:duotone>
            <a:extLst>
              <a:ext uri="{28A0092B-C50C-407E-A947-70E740481C1C}">
                <a14:useLocalDpi xmlns:a14="http://schemas.microsoft.com/office/drawing/2010/main" val="0"/>
              </a:ext>
            </a:extLst>
          </a:blip>
          <a:srcRect/>
          <a:stretch>
            <a:fillRect t="-25000" b="-25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E0C94050-DE2E-42DE-A579-3DFDDDF7D7BF}">
      <dsp:nvSpPr>
        <dsp:cNvPr id="0" name=""/>
        <dsp:cNvSpPr/>
      </dsp:nvSpPr>
      <dsp:spPr>
        <a:xfrm>
          <a:off x="0" y="4776268"/>
          <a:ext cx="8593504" cy="1043614"/>
        </a:xfrm>
        <a:prstGeom prst="roundRect">
          <a:avLst>
            <a:gd name="adj" fmla="val 10000"/>
          </a:avLst>
        </a:prstGeom>
        <a:gradFill rotWithShape="0">
          <a:gsLst>
            <a:gs pos="0">
              <a:schemeClr val="lt1">
                <a:hueOff val="0"/>
                <a:satOff val="0"/>
                <a:lumOff val="0"/>
                <a:alphaOff val="0"/>
                <a:tint val="50000"/>
                <a:shade val="100000"/>
                <a:alpha val="100000"/>
                <a:satMod val="150000"/>
              </a:schemeClr>
            </a:gs>
            <a:gs pos="40000">
              <a:schemeClr val="lt1">
                <a:hueOff val="0"/>
                <a:satOff val="0"/>
                <a:lumOff val="0"/>
                <a:alphaOff val="0"/>
                <a:tint val="70000"/>
                <a:shade val="100000"/>
                <a:alpha val="100000"/>
                <a:satMod val="150000"/>
              </a:schemeClr>
            </a:gs>
            <a:gs pos="100000">
              <a:schemeClr val="lt1">
                <a:hueOff val="0"/>
                <a:satOff val="0"/>
                <a:lumOff val="0"/>
                <a:alphaOff val="0"/>
                <a:shade val="90000"/>
                <a:satMod val="110000"/>
              </a:schemeClr>
            </a:gs>
          </a:gsLst>
          <a:lin ang="5400000" scaled="0"/>
        </a:gradFill>
        <a:ln>
          <a:noFill/>
        </a:ln>
        <a:effectLst>
          <a:outerShdw blurRad="88900" dist="50800" dir="11400000" sx="102000" sy="101000" algn="tl"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smtClean="0"/>
            <a:t>Publish the results</a:t>
          </a:r>
          <a:endParaRPr lang="en-US" sz="1200" kern="1200" dirty="0"/>
        </a:p>
        <a:p>
          <a:pPr marL="114300" lvl="1" indent="-114300" algn="l" defTabSz="533400">
            <a:lnSpc>
              <a:spcPct val="90000"/>
            </a:lnSpc>
            <a:spcBef>
              <a:spcPct val="0"/>
            </a:spcBef>
            <a:spcAft>
              <a:spcPct val="15000"/>
            </a:spcAft>
            <a:buChar char="••"/>
          </a:pPr>
          <a:r>
            <a:rPr lang="en-US" sz="1200" kern="1200" dirty="0" smtClean="0"/>
            <a:t>The system will generate  the analysis result</a:t>
          </a:r>
          <a:endParaRPr lang="en-US" sz="1200" kern="1200" dirty="0"/>
        </a:p>
        <a:p>
          <a:pPr marL="114300" lvl="1" indent="-114300" algn="l" defTabSz="533400">
            <a:lnSpc>
              <a:spcPct val="90000"/>
            </a:lnSpc>
            <a:spcBef>
              <a:spcPct val="0"/>
            </a:spcBef>
            <a:spcAft>
              <a:spcPct val="15000"/>
            </a:spcAft>
            <a:buChar char="••"/>
          </a:pPr>
          <a:r>
            <a:rPr lang="en-US" sz="1200" kern="1200" dirty="0" smtClean="0"/>
            <a:t>The user will be able to view the final report of the data science process.</a:t>
          </a:r>
          <a:endParaRPr lang="en-US" sz="1200" kern="1200" dirty="0"/>
        </a:p>
      </dsp:txBody>
      <dsp:txXfrm>
        <a:off x="1823062" y="4776268"/>
        <a:ext cx="6770441" cy="1043614"/>
      </dsp:txXfrm>
    </dsp:sp>
    <dsp:sp modelId="{41526914-5DDC-4C06-9399-A0A9A00EE42D}">
      <dsp:nvSpPr>
        <dsp:cNvPr id="0" name=""/>
        <dsp:cNvSpPr/>
      </dsp:nvSpPr>
      <dsp:spPr>
        <a:xfrm>
          <a:off x="104361" y="4880630"/>
          <a:ext cx="1718700" cy="834891"/>
        </a:xfrm>
        <a:prstGeom prst="roundRect">
          <a:avLst>
            <a:gd name="adj" fmla="val 10000"/>
          </a:avLst>
        </a:prstGeom>
        <a:blipFill>
          <a:blip xmlns:r="http://schemas.openxmlformats.org/officeDocument/2006/relationships" r:embed="rId5" cstate="email">
            <a:duotone>
              <a:schemeClr val="dk1">
                <a:hueOff val="0"/>
                <a:satOff val="0"/>
                <a:lumOff val="0"/>
                <a:alphaOff val="0"/>
                <a:shade val="20000"/>
                <a:satMod val="200000"/>
              </a:schemeClr>
              <a:schemeClr val="dk1">
                <a:hueOff val="0"/>
                <a:satOff val="0"/>
                <a:lumOff val="0"/>
                <a:alphaOff val="0"/>
                <a:tint val="12000"/>
                <a:satMod val="190000"/>
              </a:schemeClr>
            </a:duotone>
            <a:extLst>
              <a:ext uri="{28A0092B-C50C-407E-A947-70E740481C1C}">
                <a14:useLocalDpi xmlns:a14="http://schemas.microsoft.com/office/drawing/2010/main" val="0"/>
              </a:ext>
            </a:extLst>
          </a:blip>
          <a:srcRect/>
          <a:stretch>
            <a:fillRect t="-18000" b="-18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199" y="1295400"/>
            <a:ext cx="8228013" cy="1927225"/>
          </a:xfrm>
        </p:spPr>
        <p:txBody>
          <a:bodyPr tIns="0" bIns="0" anchor="b" anchorCtr="0"/>
          <a:lstStyle>
            <a:lvl1pPr>
              <a:defRPr sz="60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457199" y="3307976"/>
            <a:ext cx="8228013" cy="1066800"/>
          </a:xfrm>
        </p:spPr>
        <p:txBody>
          <a:bodyPr tIns="0" bIns="0"/>
          <a:lstStyle>
            <a:lvl1pPr marL="0" indent="0" algn="ctr">
              <a:spcBef>
                <a:spcPts val="300"/>
              </a:spcBef>
              <a:buNone/>
              <a:defRPr sz="18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03/02/2014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9BC7E7-EA8E-4DA7-915E-CC098D9BADCB}" type="datetimeFigureOut">
              <a:rPr lang="en-US" smtClean="0"/>
              <a:t>03/02/2014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199" y="381001"/>
            <a:ext cx="3509683" cy="2209800"/>
          </a:xfrm>
        </p:spPr>
        <p:txBody>
          <a:bodyPr anchor="b"/>
          <a:lstStyle>
            <a:lvl1pPr algn="l">
              <a:defRPr sz="4400" b="0"/>
            </a:lvl1pPr>
          </a:lstStyle>
          <a:p>
            <a:r>
              <a:rPr lang="en-US" smtClean="0"/>
              <a:t>Click to edit Master title style</a:t>
            </a:r>
            <a:endParaRPr/>
          </a:p>
        </p:txBody>
      </p:sp>
      <p:sp>
        <p:nvSpPr>
          <p:cNvPr id="3" name="Content Placeholder 2"/>
          <p:cNvSpPr>
            <a:spLocks noGrp="1"/>
          </p:cNvSpPr>
          <p:nvPr>
            <p:ph idx="1"/>
          </p:nvPr>
        </p:nvSpPr>
        <p:spPr>
          <a:xfrm>
            <a:off x="5029200" y="273050"/>
            <a:ext cx="3657600" cy="5853113"/>
          </a:xfrm>
        </p:spPr>
        <p:txBody>
          <a:bodyPr>
            <a:normAutofit/>
          </a:bodyPr>
          <a:lstStyle>
            <a:lvl1pPr>
              <a:defRPr sz="2200"/>
            </a:lvl1pPr>
            <a:lvl2pPr>
              <a:defRPr sz="20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57199" y="2649071"/>
            <a:ext cx="3509683" cy="3388192"/>
          </a:xfrm>
        </p:spPr>
        <p:txBody>
          <a:bodyPr>
            <a:normAutofit/>
          </a:bodyPr>
          <a:lstStyle>
            <a:lvl1pPr marL="0" indent="0">
              <a:spcBef>
                <a:spcPts val="600"/>
              </a:spcBef>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03/02/2014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03/02/2014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9" name="Picture Placeholder 8"/>
          <p:cNvSpPr>
            <a:spLocks noGrp="1"/>
          </p:cNvSpPr>
          <p:nvPr>
            <p:ph type="pic" sz="quarter" idx="13"/>
          </p:nvPr>
        </p:nvSpPr>
        <p:spPr>
          <a:xfrm>
            <a:off x="228600" y="1143000"/>
            <a:ext cx="4267200" cy="4267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1425" y="381001"/>
            <a:ext cx="3635375" cy="2209800"/>
          </a:xfrm>
        </p:spPr>
        <p:txBody>
          <a:bodyPr anchor="b"/>
          <a:lstStyle>
            <a:lvl1pPr algn="l">
              <a:defRPr sz="4400" b="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5051425" y="2649070"/>
            <a:ext cx="3635375" cy="3505667"/>
          </a:xfrm>
        </p:spPr>
        <p:txBody>
          <a:bodyPr>
            <a:normAutofit/>
          </a:bodyPr>
          <a:lstStyle>
            <a:lvl1pPr marL="0" indent="0">
              <a:spcBef>
                <a:spcPts val="600"/>
              </a:spcBef>
              <a:buNone/>
              <a:defRPr sz="20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03/02/2014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9" name="Picture Placeholder 8"/>
          <p:cNvSpPr>
            <a:spLocks noGrp="1"/>
          </p:cNvSpPr>
          <p:nvPr>
            <p:ph type="pic" sz="quarter" idx="13"/>
          </p:nvPr>
        </p:nvSpPr>
        <p:spPr>
          <a:xfrm>
            <a:off x="990600" y="2590800"/>
            <a:ext cx="3505200" cy="3505200"/>
          </a:xfrm>
          <a:prstGeom prst="ellipse">
            <a:avLst/>
          </a:prstGeom>
          <a:ln w="28575">
            <a:solidFill>
              <a:schemeClr val="accent1"/>
            </a:solidFill>
          </a:ln>
        </p:spPr>
        <p:txBody>
          <a:bodyPr/>
          <a:lstStyle>
            <a:lvl1pPr marL="0" indent="0">
              <a:buNone/>
              <a:defRPr>
                <a:solidFill>
                  <a:schemeClr val="bg1"/>
                </a:solidFill>
              </a:defRPr>
            </a:lvl1pPr>
          </a:lstStyle>
          <a:p>
            <a:r>
              <a:rPr lang="en-US" smtClean="0"/>
              <a:t>Drag picture to placeholder or click icon to add</a:t>
            </a:r>
            <a:endParaRPr/>
          </a:p>
        </p:txBody>
      </p:sp>
      <p:sp>
        <p:nvSpPr>
          <p:cNvPr id="8" name="Picture Placeholder 8"/>
          <p:cNvSpPr>
            <a:spLocks noGrp="1"/>
          </p:cNvSpPr>
          <p:nvPr>
            <p:ph type="pic" sz="quarter" idx="14"/>
          </p:nvPr>
        </p:nvSpPr>
        <p:spPr>
          <a:xfrm>
            <a:off x="2479675" y="1260475"/>
            <a:ext cx="1254125" cy="1254125"/>
          </a:xfrm>
          <a:prstGeom prst="ellipse">
            <a:avLst/>
          </a:prstGeom>
          <a:ln w="28575">
            <a:solidFill>
              <a:schemeClr val="accent1"/>
            </a:solidFill>
          </a:ln>
        </p:spPr>
        <p:txBody>
          <a:bodyPr>
            <a:normAutofit/>
          </a:bodyPr>
          <a:lstStyle>
            <a:lvl1pPr marL="0" indent="0">
              <a:buNone/>
              <a:defRPr sz="1400">
                <a:solidFill>
                  <a:schemeClr val="bg1"/>
                </a:solidFill>
              </a:defRPr>
            </a:lvl1pPr>
          </a:lstStyle>
          <a:p>
            <a:r>
              <a:rPr lang="en-US" smtClean="0"/>
              <a:t>Drag picture to placeholder or click icon to add</a:t>
            </a:r>
            <a:endParaRPr/>
          </a:p>
        </p:txBody>
      </p:sp>
      <p:sp>
        <p:nvSpPr>
          <p:cNvPr id="10" name="Picture Placeholder 8"/>
          <p:cNvSpPr>
            <a:spLocks noGrp="1"/>
          </p:cNvSpPr>
          <p:nvPr>
            <p:ph type="pic" sz="quarter" idx="15"/>
          </p:nvPr>
        </p:nvSpPr>
        <p:spPr>
          <a:xfrm>
            <a:off x="269875" y="762000"/>
            <a:ext cx="2092325" cy="2092325"/>
          </a:xfrm>
          <a:prstGeom prst="ellipse">
            <a:avLst/>
          </a:prstGeom>
          <a:ln w="28575">
            <a:solidFill>
              <a:schemeClr val="accent1"/>
            </a:solidFill>
          </a:ln>
        </p:spPr>
        <p:txBody>
          <a:bodyPr>
            <a:normAutofit/>
          </a:bodyPr>
          <a:lstStyle>
            <a:lvl1pPr marL="0" indent="0">
              <a:buNone/>
              <a:defRPr sz="1800">
                <a:solidFill>
                  <a:schemeClr val="bg1"/>
                </a:solidFill>
              </a:defRPr>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457200" y="2568388"/>
            <a:ext cx="8228013" cy="3468875"/>
          </a:xfrm>
        </p:spPr>
        <p:txBody>
          <a:bodyPr vert="eaVert"/>
          <a:lstStyle>
            <a:lvl5pPr>
              <a:defRPr/>
            </a:lvl5pPr>
            <a:lvl6pPr marL="1719072">
              <a:defRPr/>
            </a:lvl6pPr>
            <a:lvl7pPr marL="1719072">
              <a:defRPr/>
            </a:lvl7pPr>
            <a:lvl8pPr marL="1719072">
              <a:defRPr/>
            </a:lvl8pPr>
            <a:lvl9pPr marL="1719072">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03/02/2014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524000" cy="5851525"/>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416859"/>
            <a:ext cx="6019800" cy="561564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03/02/2014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9BC7E7-EA8E-4DA7-915E-CC098D9BADCB}" type="datetimeFigureOut">
              <a:rPr lang="en-US" smtClean="0"/>
              <a:t>03/02/2014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79BC7E7-EA8E-4DA7-915E-CC098D9BADCB}" type="datetimeFigureOut">
              <a:rPr lang="en-US" smtClean="0"/>
              <a:t>03/02/2014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36694"/>
            <a:ext cx="6400800" cy="1362075"/>
          </a:xfrm>
        </p:spPr>
        <p:txBody>
          <a:bodyPr anchor="b" anchorCtr="0"/>
          <a:lstStyle>
            <a:lvl1pPr algn="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1676399" y="3609695"/>
            <a:ext cx="5181601" cy="1500187"/>
          </a:xfrm>
        </p:spPr>
        <p:txBody>
          <a:bodyPr anchor="t" anchorCtr="0"/>
          <a:lstStyle>
            <a:lvl1pPr marL="0" indent="0" algn="r">
              <a:spcBef>
                <a:spcPts val="300"/>
              </a:spcBef>
              <a:buNone/>
              <a:defRPr sz="180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679BC7E7-EA8E-4DA7-915E-CC098D9BADCB}" type="datetimeFigureOut">
              <a:rPr lang="en-US" smtClean="0"/>
              <a:t>03/02/2014</a:t>
            </a:fld>
            <a:endParaRPr lang="en-US"/>
          </a:p>
        </p:txBody>
      </p:sp>
      <p:sp>
        <p:nvSpPr>
          <p:cNvPr id="5" name="Footer Placeholder 4"/>
          <p:cNvSpPr>
            <a:spLocks noGrp="1"/>
          </p:cNvSpPr>
          <p:nvPr>
            <p:ph type="ftr" sz="quarter" idx="11"/>
          </p:nvPr>
        </p:nvSpPr>
        <p:spPr>
          <a:xfrm>
            <a:off x="7238999" y="6356350"/>
            <a:ext cx="1446213"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9F2F5E10-5301-4EE6-90D2-A6C4A3F62BED}" type="slidenum">
              <a:rPr lang="en-US" smtClean="0"/>
              <a:t>‹#›</a:t>
            </a:fld>
            <a:endParaRPr lang="en-US"/>
          </a:p>
        </p:txBody>
      </p:sp>
      <p:sp>
        <p:nvSpPr>
          <p:cNvPr id="8" name="TextBox 7"/>
          <p:cNvSpPr txBox="1"/>
          <p:nvPr/>
        </p:nvSpPr>
        <p:spPr>
          <a:xfrm>
            <a:off x="8292818" y="5804647"/>
            <a:ext cx="367088" cy="677108"/>
          </a:xfrm>
          <a:prstGeom prst="rect">
            <a:avLst/>
          </a:prstGeom>
          <a:noFill/>
        </p:spPr>
        <p:txBody>
          <a:bodyPr wrap="none" lIns="0" tIns="0" rIns="0" bIns="0" rtlCol="0">
            <a:spAutoFit/>
          </a:bodyPr>
          <a:lstStyle/>
          <a:p>
            <a:r>
              <a:rPr sz="4400">
                <a:solidFill>
                  <a:schemeClr val="accent1"/>
                </a:solidFill>
                <a:latin typeface="Wingdings" pitchFamily="2" charset="2"/>
              </a:rPr>
              <a:t>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34753" y="2784475"/>
            <a:ext cx="3767328" cy="3252788"/>
          </a:xfrm>
        </p:spPr>
        <p:txBody>
          <a:bodyPr/>
          <a:lstStyle>
            <a:lvl1pPr>
              <a:defRPr sz="1800"/>
            </a:lvl1pPr>
            <a:lvl2pPr>
              <a:defRPr sz="1800"/>
            </a:lvl2pPr>
            <a:lvl3pPr>
              <a:defRPr sz="1800"/>
            </a:lvl3pPr>
            <a:lvl4pPr>
              <a:defRPr sz="1800"/>
            </a:lvl4pPr>
            <a:lvl5pPr>
              <a:defRPr sz="1800"/>
            </a:lvl5pPr>
            <a:lvl6pPr marL="1946275" indent="-227013">
              <a:tabLst/>
              <a:defRPr sz="1600"/>
            </a:lvl6pPr>
            <a:lvl7pPr marL="2173288" indent="-227013">
              <a:tabLst/>
              <a:defRPr sz="1600"/>
            </a:lvl7pPr>
            <a:lvl8pPr marL="2398713" indent="-227013">
              <a:tabLst/>
              <a:defRPr sz="1600"/>
            </a:lvl8pPr>
            <a:lvl9pPr marL="2625725" indent="-227013">
              <a:tabLst/>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03/02/2014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40664"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40664"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31578" y="2232211"/>
            <a:ext cx="3767328" cy="762000"/>
          </a:xfrm>
        </p:spPr>
        <p:txBody>
          <a:bodyPr anchor="b">
            <a:noAutofit/>
          </a:bodyPr>
          <a:lstStyle>
            <a:lvl1pPr marL="0" indent="0" algn="ctr">
              <a:lnSpc>
                <a:spcPts val="26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31578" y="3160059"/>
            <a:ext cx="3767328" cy="2891491"/>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79BC7E7-EA8E-4DA7-915E-CC098D9BADCB}" type="datetimeFigureOut">
              <a:rPr lang="en-US" smtClean="0"/>
              <a:t>03/02/2014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62000" y="2784475"/>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03/02/2014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762000" y="4497070"/>
            <a:ext cx="7656512" cy="155448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03/02/2014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2"/>
          <p:cNvSpPr>
            <a:spLocks noGrp="1"/>
          </p:cNvSpPr>
          <p:nvPr>
            <p:ph sz="half" idx="14"/>
          </p:nvPr>
        </p:nvSpPr>
        <p:spPr>
          <a:xfrm>
            <a:off x="740664" y="2784475"/>
            <a:ext cx="3767328" cy="3252788"/>
          </a:xfrm>
        </p:spPr>
        <p:txBody>
          <a:bodyPr/>
          <a:lstStyle>
            <a:lvl1pPr>
              <a:defRPr sz="1800"/>
            </a:lvl1pPr>
            <a:lvl2pPr>
              <a:defRPr sz="1800"/>
            </a:lvl2pPr>
            <a:lvl3pPr>
              <a:defRPr sz="1800"/>
            </a:lvl3pPr>
            <a:lvl4pPr>
              <a:defRPr sz="1800"/>
            </a:lvl4pPr>
            <a:lvl5pPr>
              <a:defRPr sz="1800"/>
            </a:lvl5pPr>
            <a:lvl6pPr marL="1946275" indent="-234950">
              <a:defRPr sz="1600"/>
            </a:lvl6pPr>
            <a:lvl7pPr marL="2173288" indent="-234950">
              <a:defRPr sz="1600"/>
            </a:lvl7pPr>
            <a:lvl8pPr marL="2398713" indent="-234950">
              <a:defRPr sz="1600"/>
            </a:lvl8pPr>
            <a:lvl9pPr marL="2625725" indent="-2349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636008"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79BC7E7-EA8E-4DA7-915E-CC098D9BADCB}" type="datetimeFigureOut">
              <a:rPr lang="en-US" smtClean="0"/>
              <a:t>03/02/2014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F5E10-5301-4EE6-90D2-A6C4A3F62BED}" type="slidenum">
              <a:rPr lang="en-US" smtClean="0"/>
              <a:t>‹#›</a:t>
            </a:fld>
            <a:endParaRPr lang="en-US"/>
          </a:p>
        </p:txBody>
      </p:sp>
      <p:sp>
        <p:nvSpPr>
          <p:cNvPr id="8" name="Content Placeholder 2"/>
          <p:cNvSpPr>
            <a:spLocks noGrp="1"/>
          </p:cNvSpPr>
          <p:nvPr>
            <p:ph sz="half" idx="13"/>
          </p:nvPr>
        </p:nvSpPr>
        <p:spPr>
          <a:xfrm>
            <a:off x="4636008"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4"/>
          </p:nvPr>
        </p:nvSpPr>
        <p:spPr>
          <a:xfrm>
            <a:off x="739775" y="2784475"/>
            <a:ext cx="3767328" cy="1554480"/>
          </a:xfrm>
        </p:spPr>
        <p:txBody>
          <a:bodyPr/>
          <a:lstStyle>
            <a:lvl1pPr>
              <a:defRPr sz="1800"/>
            </a:lvl1pPr>
            <a:lvl2pPr>
              <a:defRPr sz="1800"/>
            </a:lvl2pPr>
            <a:lvl3pPr>
              <a:defRPr sz="1800"/>
            </a:lvl3pPr>
            <a:lvl4pPr>
              <a:defRPr sz="1800"/>
            </a:lvl4pPr>
            <a:lvl5pPr>
              <a:defRPr sz="1800"/>
            </a:lvl5pPr>
            <a:lvl6pPr marL="1946275" indent="-227013">
              <a:defRPr sz="1600"/>
            </a:lvl6pPr>
            <a:lvl7pPr marL="2173288" indent="-227013">
              <a:defRPr sz="1600"/>
            </a:lvl7pPr>
            <a:lvl8pPr marL="2398713" indent="-227013">
              <a:defRPr sz="1600"/>
            </a:lvl8pPr>
            <a:lvl9pPr marL="2625725" indent="-227013">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5"/>
          </p:nvPr>
        </p:nvSpPr>
        <p:spPr>
          <a:xfrm>
            <a:off x="739775" y="4497070"/>
            <a:ext cx="3767328" cy="1554480"/>
          </a:xfrm>
        </p:spPr>
        <p:txBody>
          <a:bodyPr/>
          <a:lstStyle>
            <a:lvl1pPr>
              <a:defRPr sz="1800"/>
            </a:lvl1pPr>
            <a:lvl2pPr>
              <a:defRPr sz="1800"/>
            </a:lvl2pPr>
            <a:lvl3pPr>
              <a:defRPr sz="1800"/>
            </a:lvl3pPr>
            <a:lvl4pPr>
              <a:defRPr sz="1800"/>
            </a:lvl4pPr>
            <a:lvl5pPr>
              <a:defRPr sz="1800"/>
            </a:lvl5pPr>
            <a:lvl6pPr marL="1946275"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6pPr>
            <a:lvl7pPr marL="2173288"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7pPr>
            <a:lvl8pPr marL="2398713" indent="-234950" algn="l" defTabSz="914400" rtl="0" eaLnBrk="1" latinLnBrk="0" hangingPunct="1">
              <a:spcBef>
                <a:spcPct val="20000"/>
              </a:spcBef>
              <a:buSzPct val="90000"/>
              <a:buFont typeface="Wingdings" pitchFamily="2" charset="2"/>
              <a:buChar char=""/>
              <a:defRPr lang="en-US" sz="1600" kern="1200" dirty="0" smtClean="0">
                <a:solidFill>
                  <a:schemeClr val="tx1">
                    <a:lumMod val="65000"/>
                    <a:lumOff val="35000"/>
                  </a:schemeClr>
                </a:solidFill>
                <a:latin typeface="+mn-lt"/>
                <a:ea typeface="+mn-ea"/>
                <a:cs typeface="+mn-cs"/>
              </a:defRPr>
            </a:lvl8pPr>
            <a:lvl9pPr marL="2625725" indent="-234950" algn="l" defTabSz="914400" rtl="0" eaLnBrk="1" latinLnBrk="0" hangingPunct="1">
              <a:spcBef>
                <a:spcPct val="20000"/>
              </a:spcBef>
              <a:buSzPct val="90000"/>
              <a:buFont typeface="Wingdings" pitchFamily="2" charset="2"/>
              <a:buChar char=""/>
              <a:defRPr lang="en-US" sz="1600" kern="1200" dirty="0">
                <a:solidFill>
                  <a:schemeClr val="tx1">
                    <a:lumMod val="65000"/>
                    <a:lumOff val="35000"/>
                  </a:schemeClr>
                </a:solidFill>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79BC7E7-EA8E-4DA7-915E-CC098D9BADCB}" type="datetimeFigureOut">
              <a:rPr lang="en-US" smtClean="0"/>
              <a:t>03/02/2014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F5E10-5301-4EE6-90D2-A6C4A3F62B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45141"/>
            <a:ext cx="8229600" cy="1143000"/>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39775" y="2770094"/>
            <a:ext cx="7662864" cy="326716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fld id="{679BC7E7-EA8E-4DA7-915E-CC098D9BADCB}" type="datetimeFigureOut">
              <a:rPr lang="en-US" smtClean="0"/>
              <a:t>03/02/2014</a:t>
            </a:fld>
            <a:endParaRPr lang="en-US"/>
          </a:p>
        </p:txBody>
      </p:sp>
      <p:sp>
        <p:nvSpPr>
          <p:cNvPr id="5" name="Footer Placeholder 4"/>
          <p:cNvSpPr>
            <a:spLocks noGrp="1"/>
          </p:cNvSpPr>
          <p:nvPr>
            <p:ph type="ftr" sz="quarter" idx="3"/>
          </p:nvPr>
        </p:nvSpPr>
        <p:spPr>
          <a:xfrm>
            <a:off x="5789613" y="6356350"/>
            <a:ext cx="2895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100" b="1">
                <a:solidFill>
                  <a:schemeClr val="tx1">
                    <a:lumMod val="50000"/>
                    <a:lumOff val="50000"/>
                  </a:schemeClr>
                </a:solidFill>
              </a:defRPr>
            </a:lvl1pPr>
          </a:lstStyle>
          <a:p>
            <a:fld id="{9F2F5E10-5301-4EE6-90D2-A6C4A3F62B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ctr" defTabSz="914400" rtl="0" eaLnBrk="1" latinLnBrk="0" hangingPunct="1">
        <a:spcBef>
          <a:spcPct val="0"/>
        </a:spcBef>
        <a:buNone/>
        <a:defRPr sz="4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500" dirty="0" smtClean="0"/>
              <a:t>Graphical Domain Specific Language For Solving Small and Medium Data Science Problems</a:t>
            </a:r>
            <a:endParaRPr lang="en-US" sz="2500" dirty="0"/>
          </a:p>
        </p:txBody>
      </p:sp>
      <p:sp>
        <p:nvSpPr>
          <p:cNvPr id="3" name="Subtitle 2"/>
          <p:cNvSpPr>
            <a:spLocks noGrp="1"/>
          </p:cNvSpPr>
          <p:nvPr>
            <p:ph type="subTitle" idx="1"/>
          </p:nvPr>
        </p:nvSpPr>
        <p:spPr/>
        <p:txBody>
          <a:bodyPr/>
          <a:lstStyle/>
          <a:p>
            <a:pPr algn="r"/>
            <a:r>
              <a:rPr lang="en-US" dirty="0" smtClean="0">
                <a:solidFill>
                  <a:schemeClr val="bg1">
                    <a:lumMod val="75000"/>
                  </a:schemeClr>
                </a:solidFill>
              </a:rPr>
              <a:t>Ahmed Issawi</a:t>
            </a:r>
            <a:endParaRPr lang="en-US" dirty="0">
              <a:solidFill>
                <a:schemeClr val="bg1">
                  <a:lumMod val="75000"/>
                </a:schemeClr>
              </a:solidFill>
            </a:endParaRPr>
          </a:p>
        </p:txBody>
      </p:sp>
    </p:spTree>
    <p:extLst>
      <p:ext uri="{BB962C8B-B14F-4D97-AF65-F5344CB8AC3E}">
        <p14:creationId xmlns:p14="http://schemas.microsoft.com/office/powerpoint/2010/main" val="2979856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587" y="261474"/>
            <a:ext cx="8593504" cy="392738"/>
          </a:xfrm>
        </p:spPr>
        <p:txBody>
          <a:bodyPr/>
          <a:lstStyle/>
          <a:p>
            <a:pPr algn="l"/>
            <a:r>
              <a:rPr lang="en-US" sz="2000" dirty="0" smtClean="0">
                <a:solidFill>
                  <a:schemeClr val="bg1">
                    <a:lumMod val="65000"/>
                  </a:schemeClr>
                </a:solidFill>
              </a:rPr>
              <a:t>Case Study(How The Users Can Solve Their Problem By Using Our </a:t>
            </a:r>
            <a:r>
              <a:rPr lang="en-US" sz="2000" dirty="0" smtClean="0">
                <a:solidFill>
                  <a:schemeClr val="bg1">
                    <a:lumMod val="65000"/>
                  </a:schemeClr>
                </a:solidFill>
              </a:rPr>
              <a:t>Language)</a:t>
            </a:r>
            <a:endParaRPr lang="en-US" sz="2000" b="1" dirty="0">
              <a:solidFill>
                <a:schemeClr val="bg1">
                  <a:lumMod val="65000"/>
                </a:schemeClr>
              </a:solidFill>
            </a:endParaRPr>
          </a:p>
        </p:txBody>
      </p:sp>
      <p:graphicFrame>
        <p:nvGraphicFramePr>
          <p:cNvPr id="5" name="Diagram 4"/>
          <p:cNvGraphicFramePr/>
          <p:nvPr>
            <p:extLst>
              <p:ext uri="{D42A27DB-BD31-4B8C-83A1-F6EECF244321}">
                <p14:modId xmlns:p14="http://schemas.microsoft.com/office/powerpoint/2010/main" val="1940135633"/>
              </p:ext>
            </p:extLst>
          </p:nvPr>
        </p:nvGraphicFramePr>
        <p:xfrm>
          <a:off x="223587" y="654212"/>
          <a:ext cx="8593504" cy="5823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3435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391" y="355158"/>
            <a:ext cx="7827511" cy="634572"/>
          </a:xfrm>
        </p:spPr>
        <p:txBody>
          <a:bodyPr/>
          <a:lstStyle/>
          <a:p>
            <a:pPr algn="l"/>
            <a:r>
              <a:rPr lang="en-US" sz="3500" b="1" dirty="0" smtClean="0"/>
              <a:t>Outline</a:t>
            </a:r>
            <a:endParaRPr lang="en-US" sz="3500" b="1" dirty="0"/>
          </a:p>
        </p:txBody>
      </p:sp>
      <p:sp>
        <p:nvSpPr>
          <p:cNvPr id="3" name="Subtitle 2"/>
          <p:cNvSpPr>
            <a:spLocks noGrp="1"/>
          </p:cNvSpPr>
          <p:nvPr>
            <p:ph type="subTitle" idx="1"/>
          </p:nvPr>
        </p:nvSpPr>
        <p:spPr>
          <a:xfrm>
            <a:off x="313391" y="1493471"/>
            <a:ext cx="8593504" cy="3521157"/>
          </a:xfrm>
        </p:spPr>
        <p:txBody>
          <a:bodyPr>
            <a:normAutofit fontScale="92500" lnSpcReduction="10000"/>
          </a:bodyPr>
          <a:lstStyle/>
          <a:p>
            <a:pPr marL="285750" indent="-285750" algn="l">
              <a:buFont typeface="Wingdings" charset="2"/>
              <a:buChar char="q"/>
            </a:pPr>
            <a:r>
              <a:rPr lang="en-US" sz="2400" dirty="0" smtClean="0"/>
              <a:t>What is Data Science ?</a:t>
            </a:r>
          </a:p>
          <a:p>
            <a:pPr marL="285750" indent="-285750" algn="l">
              <a:buFont typeface="Wingdings" charset="2"/>
              <a:buChar char="q"/>
            </a:pPr>
            <a:endParaRPr lang="en-US" sz="2400" dirty="0" smtClean="0"/>
          </a:p>
          <a:p>
            <a:pPr marL="285750" indent="-285750" algn="l">
              <a:buFont typeface="Wingdings" charset="2"/>
              <a:buChar char="q"/>
            </a:pPr>
            <a:r>
              <a:rPr lang="en-US" sz="2400" dirty="0"/>
              <a:t>The  Data Science Process </a:t>
            </a:r>
            <a:r>
              <a:rPr lang="en-US" sz="2400" dirty="0" smtClean="0"/>
              <a:t>?</a:t>
            </a:r>
          </a:p>
          <a:p>
            <a:pPr marL="285750" indent="-285750" algn="l">
              <a:buFont typeface="Wingdings" charset="2"/>
              <a:buChar char="q"/>
            </a:pPr>
            <a:endParaRPr lang="en-US" sz="2400" dirty="0" smtClean="0"/>
          </a:p>
          <a:p>
            <a:pPr marL="285750" indent="-285750" algn="l">
              <a:buFont typeface="Wingdings" charset="2"/>
              <a:buChar char="q"/>
            </a:pPr>
            <a:r>
              <a:rPr lang="en-US" sz="2400" dirty="0"/>
              <a:t>Why should we use or implement DSL to solve the data science problems </a:t>
            </a:r>
            <a:r>
              <a:rPr lang="en-US" sz="2400" dirty="0" smtClean="0"/>
              <a:t>?</a:t>
            </a:r>
          </a:p>
          <a:p>
            <a:pPr algn="l"/>
            <a:endParaRPr lang="en-US" sz="2400" dirty="0" smtClean="0"/>
          </a:p>
          <a:p>
            <a:pPr marL="285750" indent="-285750" algn="l">
              <a:buFont typeface="Wingdings" charset="2"/>
              <a:buChar char="q"/>
            </a:pPr>
            <a:r>
              <a:rPr lang="en-US" sz="2400" dirty="0"/>
              <a:t>Graphical DSL For Solving Data Science Problems</a:t>
            </a:r>
          </a:p>
          <a:p>
            <a:pPr algn="l"/>
            <a:endParaRPr lang="en-US" sz="2400" dirty="0" smtClean="0"/>
          </a:p>
          <a:p>
            <a:pPr marL="285750" indent="-285750" algn="l">
              <a:buFont typeface="Wingdings" charset="2"/>
              <a:buChar char="q"/>
            </a:pPr>
            <a:r>
              <a:rPr lang="en-US" sz="2400" dirty="0" smtClean="0"/>
              <a:t>Case Study (Analyzing Application Server Log Files).  </a:t>
            </a:r>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3393144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391" y="553104"/>
            <a:ext cx="7827511" cy="634572"/>
          </a:xfrm>
        </p:spPr>
        <p:txBody>
          <a:bodyPr/>
          <a:lstStyle/>
          <a:p>
            <a:pPr algn="l"/>
            <a:r>
              <a:rPr lang="en-US" sz="3600" dirty="0">
                <a:solidFill>
                  <a:schemeClr val="bg1">
                    <a:lumMod val="65000"/>
                  </a:schemeClr>
                </a:solidFill>
              </a:rPr>
              <a:t>What is Data Science ?</a:t>
            </a:r>
            <a:br>
              <a:rPr lang="en-US" sz="3600" dirty="0">
                <a:solidFill>
                  <a:schemeClr val="bg1">
                    <a:lumMod val="65000"/>
                  </a:schemeClr>
                </a:solidFill>
              </a:rPr>
            </a:br>
            <a:endParaRPr lang="en-US" sz="3500" b="1" dirty="0">
              <a:solidFill>
                <a:schemeClr val="bg1">
                  <a:lumMod val="65000"/>
                </a:schemeClr>
              </a:solidFill>
            </a:endParaRPr>
          </a:p>
        </p:txBody>
      </p:sp>
      <p:sp>
        <p:nvSpPr>
          <p:cNvPr id="3" name="Subtitle 2"/>
          <p:cNvSpPr>
            <a:spLocks noGrp="1"/>
          </p:cNvSpPr>
          <p:nvPr>
            <p:ph type="subTitle" idx="1"/>
          </p:nvPr>
        </p:nvSpPr>
        <p:spPr>
          <a:xfrm>
            <a:off x="313391" y="1187676"/>
            <a:ext cx="8593504" cy="4222845"/>
          </a:xfrm>
        </p:spPr>
        <p:txBody>
          <a:bodyPr>
            <a:normAutofit/>
          </a:bodyPr>
          <a:lstStyle/>
          <a:p>
            <a:pPr marL="457200" indent="-457200" algn="l">
              <a:buFont typeface="Arial"/>
              <a:buChar char="•"/>
            </a:pPr>
            <a:r>
              <a:rPr lang="en-US" sz="2200" dirty="0" smtClean="0"/>
              <a:t>Data Science is based on designing and implementing data products from cleaning and </a:t>
            </a:r>
            <a:r>
              <a:rPr lang="en-US" sz="2200" dirty="0" err="1" smtClean="0"/>
              <a:t>munging</a:t>
            </a:r>
            <a:r>
              <a:rPr lang="en-US" sz="2200" dirty="0" smtClean="0"/>
              <a:t> the data to visualize it in the format that can make many users understand it easily. </a:t>
            </a:r>
          </a:p>
          <a:p>
            <a:pPr marL="457200" indent="-457200" algn="l">
              <a:buFont typeface="Arial"/>
              <a:buChar char="•"/>
            </a:pPr>
            <a:endParaRPr lang="en-US" sz="2200" dirty="0" smtClean="0"/>
          </a:p>
          <a:p>
            <a:pPr marL="457200" indent="-457200" algn="l">
              <a:buFont typeface="Arial"/>
              <a:buChar char="•"/>
            </a:pPr>
            <a:r>
              <a:rPr lang="en-US" sz="2200" dirty="0" smtClean="0"/>
              <a:t> Data Science uses many existing sciences and concepts like computer science , statistics  and machine learning.</a:t>
            </a:r>
          </a:p>
          <a:p>
            <a:pPr marL="457200" indent="-457200" algn="l">
              <a:buFont typeface="Arial"/>
              <a:buChar char="•"/>
            </a:pPr>
            <a:endParaRPr lang="en-US" sz="2200" dirty="0" smtClean="0"/>
          </a:p>
          <a:p>
            <a:pPr marL="457200" indent="-457200" algn="l">
              <a:buFont typeface="Arial"/>
              <a:buChar char="•"/>
            </a:pPr>
            <a:r>
              <a:rPr lang="en-US" sz="2200" dirty="0" smtClean="0"/>
              <a:t>The Data scientist should know statistics more than any software engineer and knows software development more than any statistician</a:t>
            </a:r>
            <a:r>
              <a:rPr lang="en-US" sz="2900" dirty="0" smtClean="0"/>
              <a:t>.</a:t>
            </a:r>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39536682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391" y="235818"/>
            <a:ext cx="7827511" cy="634572"/>
          </a:xfrm>
        </p:spPr>
        <p:txBody>
          <a:bodyPr/>
          <a:lstStyle/>
          <a:p>
            <a:pPr algn="l"/>
            <a:r>
              <a:rPr lang="en-US" sz="3600" dirty="0" smtClean="0">
                <a:solidFill>
                  <a:schemeClr val="bg1">
                    <a:lumMod val="65000"/>
                  </a:schemeClr>
                </a:solidFill>
              </a:rPr>
              <a:t>The  Data Science</a:t>
            </a:r>
            <a:r>
              <a:rPr lang="en-US" sz="3600" dirty="0">
                <a:solidFill>
                  <a:schemeClr val="bg1">
                    <a:lumMod val="65000"/>
                  </a:schemeClr>
                </a:solidFill>
              </a:rPr>
              <a:t> </a:t>
            </a:r>
            <a:r>
              <a:rPr lang="en-US" sz="3600" dirty="0" smtClean="0">
                <a:solidFill>
                  <a:schemeClr val="bg1">
                    <a:lumMod val="65000"/>
                  </a:schemeClr>
                </a:solidFill>
              </a:rPr>
              <a:t>Process</a:t>
            </a:r>
            <a:endParaRPr lang="en-US" sz="3500" b="1" dirty="0">
              <a:solidFill>
                <a:schemeClr val="bg1">
                  <a:lumMod val="65000"/>
                </a:schemeClr>
              </a:solidFill>
            </a:endParaRPr>
          </a:p>
        </p:txBody>
      </p:sp>
      <p:graphicFrame>
        <p:nvGraphicFramePr>
          <p:cNvPr id="5" name="Diagram 4"/>
          <p:cNvGraphicFramePr/>
          <p:nvPr>
            <p:extLst>
              <p:ext uri="{D42A27DB-BD31-4B8C-83A1-F6EECF244321}">
                <p14:modId xmlns:p14="http://schemas.microsoft.com/office/powerpoint/2010/main" val="3058172043"/>
              </p:ext>
            </p:extLst>
          </p:nvPr>
        </p:nvGraphicFramePr>
        <p:xfrm>
          <a:off x="313391" y="1385622"/>
          <a:ext cx="8593504" cy="4222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6576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391" y="428882"/>
            <a:ext cx="8461550" cy="1204172"/>
          </a:xfrm>
        </p:spPr>
        <p:txBody>
          <a:bodyPr/>
          <a:lstStyle/>
          <a:p>
            <a:pPr algn="l"/>
            <a:r>
              <a:rPr lang="en-US" sz="3000" dirty="0">
                <a:solidFill>
                  <a:schemeClr val="bg1">
                    <a:lumMod val="65000"/>
                  </a:schemeClr>
                </a:solidFill>
              </a:rPr>
              <a:t>Why should we use or implement DSL to solve the data science problems ?</a:t>
            </a:r>
            <a:br>
              <a:rPr lang="en-US" sz="3000" dirty="0">
                <a:solidFill>
                  <a:schemeClr val="bg1">
                    <a:lumMod val="65000"/>
                  </a:schemeClr>
                </a:solidFill>
              </a:rPr>
            </a:br>
            <a:endParaRPr lang="en-US" sz="3000" b="1" dirty="0">
              <a:solidFill>
                <a:schemeClr val="bg1">
                  <a:lumMod val="65000"/>
                </a:schemeClr>
              </a:solidFill>
            </a:endParaRPr>
          </a:p>
        </p:txBody>
      </p:sp>
      <p:sp>
        <p:nvSpPr>
          <p:cNvPr id="3" name="Subtitle 2"/>
          <p:cNvSpPr>
            <a:spLocks noGrp="1"/>
          </p:cNvSpPr>
          <p:nvPr>
            <p:ph type="subTitle" idx="1"/>
          </p:nvPr>
        </p:nvSpPr>
        <p:spPr>
          <a:xfrm>
            <a:off x="313391" y="1633054"/>
            <a:ext cx="8593504" cy="3777467"/>
          </a:xfrm>
        </p:spPr>
        <p:txBody>
          <a:bodyPr>
            <a:normAutofit/>
          </a:bodyPr>
          <a:lstStyle/>
          <a:p>
            <a:pPr marL="457200" indent="-457200" algn="l">
              <a:buFont typeface="Arial"/>
              <a:buChar char="•"/>
            </a:pPr>
            <a:r>
              <a:rPr lang="en-US" sz="2000" dirty="0"/>
              <a:t>In this time we can see many programming languages  like R ,Python Data Analysis Tools and Julia that have many libraries and extensions that can help us to solve </a:t>
            </a:r>
            <a:r>
              <a:rPr lang="en-US" sz="2000" dirty="0" smtClean="0"/>
              <a:t>those kind of problems , so why should we need DSL?</a:t>
            </a:r>
          </a:p>
          <a:p>
            <a:pPr marL="457200" indent="-457200" algn="l">
              <a:buFont typeface="Arial"/>
              <a:buChar char="•"/>
            </a:pPr>
            <a:endParaRPr lang="en-US" sz="2000" dirty="0" smtClean="0"/>
          </a:p>
          <a:p>
            <a:pPr marL="457200" indent="-457200" algn="l">
              <a:buFont typeface="Arial"/>
              <a:buChar char="•"/>
            </a:pPr>
            <a:r>
              <a:rPr lang="en-US" sz="2000" dirty="0" smtClean="0"/>
              <a:t>DSL can give us the ability to concentrate on our problem domain , so we can solve complex problems faster and more accurate</a:t>
            </a:r>
            <a:r>
              <a:rPr lang="en-US" sz="2500" dirty="0" smtClean="0"/>
              <a:t>.</a:t>
            </a:r>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1595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391" y="428882"/>
            <a:ext cx="8461550" cy="1006226"/>
          </a:xfrm>
        </p:spPr>
        <p:txBody>
          <a:bodyPr/>
          <a:lstStyle/>
          <a:p>
            <a:pPr algn="l"/>
            <a:r>
              <a:rPr lang="en-US" sz="3000" dirty="0" smtClean="0">
                <a:solidFill>
                  <a:schemeClr val="bg1">
                    <a:lumMod val="65000"/>
                  </a:schemeClr>
                </a:solidFill>
              </a:rPr>
              <a:t>Why should we </a:t>
            </a:r>
            <a:r>
              <a:rPr lang="en-US" sz="3000" dirty="0">
                <a:solidFill>
                  <a:schemeClr val="bg1">
                    <a:lumMod val="65000"/>
                  </a:schemeClr>
                </a:solidFill>
              </a:rPr>
              <a:t>use or implement DSL to solve the data science problems ?</a:t>
            </a:r>
            <a:br>
              <a:rPr lang="en-US" sz="3000" dirty="0">
                <a:solidFill>
                  <a:schemeClr val="bg1">
                    <a:lumMod val="65000"/>
                  </a:schemeClr>
                </a:solidFill>
              </a:rPr>
            </a:br>
            <a:endParaRPr lang="en-US" sz="3000" b="1" dirty="0">
              <a:solidFill>
                <a:schemeClr val="bg1">
                  <a:lumMod val="65000"/>
                </a:schemeClr>
              </a:solidFill>
            </a:endParaRPr>
          </a:p>
        </p:txBody>
      </p:sp>
      <p:sp>
        <p:nvSpPr>
          <p:cNvPr id="3" name="Subtitle 2"/>
          <p:cNvSpPr>
            <a:spLocks noGrp="1"/>
          </p:cNvSpPr>
          <p:nvPr>
            <p:ph type="subTitle" idx="1"/>
          </p:nvPr>
        </p:nvSpPr>
        <p:spPr>
          <a:xfrm>
            <a:off x="313391" y="1633054"/>
            <a:ext cx="8593504" cy="3777467"/>
          </a:xfrm>
        </p:spPr>
        <p:txBody>
          <a:bodyPr>
            <a:normAutofit/>
          </a:bodyPr>
          <a:lstStyle/>
          <a:p>
            <a:pPr marL="457200" indent="-457200" algn="l">
              <a:buFont typeface="Arial"/>
              <a:buChar char="•"/>
            </a:pPr>
            <a:r>
              <a:rPr lang="en-US" sz="2000" dirty="0" smtClean="0"/>
              <a:t>If we are in company that perform data analysis methods and have experienced users that use some software tools , DSL will give them the flexibility to design permanent solutions to their daily problems easily.</a:t>
            </a:r>
          </a:p>
          <a:p>
            <a:pPr marL="457200" indent="-457200" algn="l">
              <a:buFont typeface="Arial"/>
              <a:buChar char="•"/>
            </a:pPr>
            <a:endParaRPr lang="en-US" sz="2000" dirty="0" smtClean="0"/>
          </a:p>
          <a:p>
            <a:pPr marL="457200" indent="-457200" algn="l">
              <a:buFont typeface="Arial"/>
              <a:buChar char="•"/>
            </a:pPr>
            <a:r>
              <a:rPr lang="en-US" sz="2000" dirty="0" smtClean="0"/>
              <a:t>Although they have experience in their domain , they don’t have enough knowledge about software development or about big data algorithms.</a:t>
            </a:r>
          </a:p>
          <a:p>
            <a:pPr marL="457200" indent="-457200" algn="l">
              <a:buFont typeface="Arial"/>
              <a:buChar char="•"/>
            </a:pPr>
            <a:endParaRPr lang="en-US" sz="2000" dirty="0" smtClean="0"/>
          </a:p>
          <a:p>
            <a:pPr algn="l"/>
            <a:endParaRPr lang="en-US" dirty="0" smtClean="0"/>
          </a:p>
          <a:p>
            <a:pPr algn="l"/>
            <a:endParaRPr lang="en-US" dirty="0" smtClean="0"/>
          </a:p>
          <a:p>
            <a:pPr algn="l"/>
            <a:endParaRPr lang="en-US" dirty="0"/>
          </a:p>
        </p:txBody>
      </p:sp>
      <p:sp>
        <p:nvSpPr>
          <p:cNvPr id="4" name="TextBox 3"/>
          <p:cNvSpPr txBox="1"/>
          <p:nvPr/>
        </p:nvSpPr>
        <p:spPr>
          <a:xfrm>
            <a:off x="7834769" y="192997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009131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391" y="159501"/>
            <a:ext cx="8461550" cy="770460"/>
          </a:xfrm>
        </p:spPr>
        <p:txBody>
          <a:bodyPr/>
          <a:lstStyle/>
          <a:p>
            <a:pPr algn="l"/>
            <a:r>
              <a:rPr lang="en-US" sz="3000" dirty="0" smtClean="0">
                <a:solidFill>
                  <a:schemeClr val="bg1">
                    <a:lumMod val="65000"/>
                  </a:schemeClr>
                </a:solidFill>
              </a:rPr>
              <a:t>Graphical DSL For Solving Data Science Problems</a:t>
            </a:r>
            <a:endParaRPr lang="en-US" sz="3000" b="1" dirty="0">
              <a:solidFill>
                <a:schemeClr val="bg1">
                  <a:lumMod val="65000"/>
                </a:schemeClr>
              </a:solidFill>
            </a:endParaRPr>
          </a:p>
        </p:txBody>
      </p:sp>
      <p:sp>
        <p:nvSpPr>
          <p:cNvPr id="3" name="Subtitle 2"/>
          <p:cNvSpPr>
            <a:spLocks noGrp="1"/>
          </p:cNvSpPr>
          <p:nvPr>
            <p:ph type="subTitle" idx="1"/>
          </p:nvPr>
        </p:nvSpPr>
        <p:spPr>
          <a:xfrm>
            <a:off x="313391" y="1132774"/>
            <a:ext cx="8593504" cy="3777467"/>
          </a:xfrm>
        </p:spPr>
        <p:txBody>
          <a:bodyPr>
            <a:normAutofit/>
          </a:bodyPr>
          <a:lstStyle/>
          <a:p>
            <a:pPr algn="l"/>
            <a:endParaRPr lang="en-US" dirty="0" smtClean="0"/>
          </a:p>
          <a:p>
            <a:pPr marL="285750" indent="-285750" algn="l">
              <a:buFont typeface="Arial"/>
              <a:buChar char="•"/>
            </a:pPr>
            <a:r>
              <a:rPr lang="en-US" sz="1900" dirty="0" smtClean="0"/>
              <a:t>DSL could  give the experienced users the ability to design their solutions without a deep knowledge about the internal technical components.</a:t>
            </a:r>
          </a:p>
          <a:p>
            <a:pPr marL="285750" indent="-285750" algn="l">
              <a:buFont typeface="Arial"/>
              <a:buChar char="•"/>
            </a:pPr>
            <a:endParaRPr lang="en-US" sz="1900" dirty="0"/>
          </a:p>
          <a:p>
            <a:pPr marL="285750" indent="-285750" algn="l">
              <a:buFont typeface="Arial"/>
              <a:buChar char="•"/>
            </a:pPr>
            <a:r>
              <a:rPr lang="en-US" sz="1900" dirty="0" smtClean="0"/>
              <a:t>So if we mention the experienced users , why it is graphical  DSL not textual one?</a:t>
            </a:r>
          </a:p>
          <a:p>
            <a:pPr marL="285750" indent="-285750" algn="l">
              <a:buFont typeface="Arial"/>
              <a:buChar char="•"/>
            </a:pPr>
            <a:endParaRPr lang="en-US" sz="1900" dirty="0" smtClean="0"/>
          </a:p>
          <a:p>
            <a:pPr marL="285750" indent="-285750" algn="l">
              <a:buFont typeface="Arial"/>
              <a:buChar char="•"/>
            </a:pPr>
            <a:r>
              <a:rPr lang="en-US" sz="1900" dirty="0" smtClean="0"/>
              <a:t>Because we want </a:t>
            </a:r>
            <a:r>
              <a:rPr lang="en-US" sz="1900" dirty="0" smtClean="0"/>
              <a:t>to make the </a:t>
            </a:r>
            <a:r>
              <a:rPr lang="en-US" sz="1900" dirty="0" smtClean="0"/>
              <a:t>normal users </a:t>
            </a:r>
            <a:r>
              <a:rPr lang="en-US" sz="1900" dirty="0" smtClean="0"/>
              <a:t>be </a:t>
            </a:r>
            <a:r>
              <a:rPr lang="en-US" sz="1900" dirty="0" smtClean="0"/>
              <a:t>able to use our language like the experienced users</a:t>
            </a:r>
            <a:r>
              <a:rPr lang="en-US" dirty="0" smtClean="0"/>
              <a:t>.</a:t>
            </a:r>
          </a:p>
        </p:txBody>
      </p:sp>
      <p:sp>
        <p:nvSpPr>
          <p:cNvPr id="4" name="TextBox 3"/>
          <p:cNvSpPr txBox="1"/>
          <p:nvPr/>
        </p:nvSpPr>
        <p:spPr>
          <a:xfrm>
            <a:off x="7834769" y="192997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68345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391" y="159501"/>
            <a:ext cx="8461550" cy="770460"/>
          </a:xfrm>
        </p:spPr>
        <p:txBody>
          <a:bodyPr/>
          <a:lstStyle/>
          <a:p>
            <a:pPr algn="l"/>
            <a:r>
              <a:rPr lang="en-US" sz="3000" dirty="0" smtClean="0">
                <a:solidFill>
                  <a:schemeClr val="bg1">
                    <a:lumMod val="65000"/>
                  </a:schemeClr>
                </a:solidFill>
              </a:rPr>
              <a:t>Case Study</a:t>
            </a:r>
            <a:endParaRPr lang="en-US" sz="3000" b="1" dirty="0">
              <a:solidFill>
                <a:schemeClr val="bg1">
                  <a:lumMod val="65000"/>
                </a:schemeClr>
              </a:solidFill>
            </a:endParaRPr>
          </a:p>
        </p:txBody>
      </p:sp>
      <p:sp>
        <p:nvSpPr>
          <p:cNvPr id="3" name="Subtitle 2"/>
          <p:cNvSpPr>
            <a:spLocks noGrp="1"/>
          </p:cNvSpPr>
          <p:nvPr>
            <p:ph type="subTitle" idx="1"/>
          </p:nvPr>
        </p:nvSpPr>
        <p:spPr>
          <a:xfrm>
            <a:off x="313391" y="1132774"/>
            <a:ext cx="8593504" cy="3777467"/>
          </a:xfrm>
        </p:spPr>
        <p:txBody>
          <a:bodyPr>
            <a:normAutofit lnSpcReduction="10000"/>
          </a:bodyPr>
          <a:lstStyle/>
          <a:p>
            <a:pPr algn="l"/>
            <a:endParaRPr lang="en-US" sz="2000" dirty="0" smtClean="0"/>
          </a:p>
          <a:p>
            <a:pPr marL="285750" indent="-285750" algn="l">
              <a:buFont typeface="Arial"/>
              <a:buChar char="•"/>
            </a:pPr>
            <a:r>
              <a:rPr lang="en-US" dirty="0" smtClean="0"/>
              <a:t>Let’s take a look on scenario that can describe our proposed solution .</a:t>
            </a:r>
          </a:p>
          <a:p>
            <a:pPr marL="285750" indent="-285750" algn="l">
              <a:buFont typeface="Arial"/>
              <a:buChar char="•"/>
            </a:pPr>
            <a:endParaRPr lang="en-US" dirty="0"/>
          </a:p>
          <a:p>
            <a:pPr marL="285750" indent="-285750" algn="l">
              <a:buFont typeface="Arial"/>
              <a:buChar char="•"/>
            </a:pPr>
            <a:r>
              <a:rPr lang="en-US" dirty="0" smtClean="0"/>
              <a:t>Johns and Hana are working in software company .They are using monitoring tool to monitor their application servers but unfortunately the tool can’t process huge log files that are generated over months or years  , so  they are not be able to predict the </a:t>
            </a:r>
            <a:r>
              <a:rPr lang="en-US" dirty="0"/>
              <a:t>downtime </a:t>
            </a:r>
            <a:r>
              <a:rPr lang="en-US" dirty="0" smtClean="0"/>
              <a:t>likelihood of their  application servers , so they decided to build their tool. They don’t have enough experience to solve the big data tools that use systems like </a:t>
            </a:r>
            <a:r>
              <a:rPr lang="en-US" dirty="0" err="1" smtClean="0"/>
              <a:t>Hadoop</a:t>
            </a:r>
            <a:r>
              <a:rPr lang="en-US" dirty="0" smtClean="0"/>
              <a:t> ‘s ecosystem , moreover they don’t know much about the machine learning algorithms.</a:t>
            </a:r>
          </a:p>
          <a:p>
            <a:pPr marL="285750" indent="-285750" algn="l">
              <a:buFont typeface="Arial"/>
              <a:buChar char="•"/>
            </a:pPr>
            <a:endParaRPr lang="en-US" dirty="0" smtClean="0"/>
          </a:p>
          <a:p>
            <a:pPr marL="285750" indent="-285750" algn="l">
              <a:buFont typeface="Arial"/>
              <a:buChar char="•"/>
            </a:pPr>
            <a:r>
              <a:rPr lang="en-US" dirty="0" smtClean="0"/>
              <a:t>They were searching in the web for any tool or even articles that can help them solving their problems.</a:t>
            </a:r>
          </a:p>
        </p:txBody>
      </p:sp>
      <p:sp>
        <p:nvSpPr>
          <p:cNvPr id="4" name="TextBox 3"/>
          <p:cNvSpPr txBox="1"/>
          <p:nvPr/>
        </p:nvSpPr>
        <p:spPr>
          <a:xfrm>
            <a:off x="7834769" y="192997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47743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391" y="159501"/>
            <a:ext cx="8461550" cy="770460"/>
          </a:xfrm>
        </p:spPr>
        <p:txBody>
          <a:bodyPr/>
          <a:lstStyle/>
          <a:p>
            <a:pPr algn="l"/>
            <a:r>
              <a:rPr lang="en-US" sz="3000" dirty="0" smtClean="0">
                <a:solidFill>
                  <a:schemeClr val="bg1">
                    <a:lumMod val="65000"/>
                  </a:schemeClr>
                </a:solidFill>
              </a:rPr>
              <a:t>Case Study</a:t>
            </a:r>
            <a:endParaRPr lang="en-US" sz="3000" b="1" dirty="0">
              <a:solidFill>
                <a:schemeClr val="bg1">
                  <a:lumMod val="65000"/>
                </a:schemeClr>
              </a:solidFill>
            </a:endParaRPr>
          </a:p>
        </p:txBody>
      </p:sp>
      <p:sp>
        <p:nvSpPr>
          <p:cNvPr id="3" name="Subtitle 2"/>
          <p:cNvSpPr>
            <a:spLocks noGrp="1"/>
          </p:cNvSpPr>
          <p:nvPr>
            <p:ph type="subTitle" idx="1"/>
          </p:nvPr>
        </p:nvSpPr>
        <p:spPr>
          <a:xfrm>
            <a:off x="313391" y="929961"/>
            <a:ext cx="8593504" cy="4483321"/>
          </a:xfrm>
        </p:spPr>
        <p:txBody>
          <a:bodyPr>
            <a:normAutofit/>
          </a:bodyPr>
          <a:lstStyle/>
          <a:p>
            <a:pPr algn="l"/>
            <a:endParaRPr lang="en-US" dirty="0" smtClean="0"/>
          </a:p>
          <a:p>
            <a:pPr marL="285750" indent="-285750" algn="l">
              <a:buFont typeface="Arial"/>
              <a:buChar char="•"/>
            </a:pPr>
            <a:r>
              <a:rPr lang="en-US" dirty="0" smtClean="0"/>
              <a:t>They just found separate tools .Every tool can help them to solve only one part of their problem.</a:t>
            </a:r>
          </a:p>
          <a:p>
            <a:pPr marL="285750" indent="-285750" algn="l">
              <a:buFont typeface="Arial"/>
              <a:buChar char="•"/>
            </a:pPr>
            <a:endParaRPr lang="en-US" dirty="0" smtClean="0"/>
          </a:p>
          <a:p>
            <a:pPr marL="285750" indent="-285750" algn="l">
              <a:buFont typeface="Arial"/>
              <a:buChar char="•"/>
            </a:pPr>
            <a:r>
              <a:rPr lang="en-US" dirty="0" smtClean="0"/>
              <a:t>In this scenario our language can help them. They will use it to store the big data by the help of </a:t>
            </a:r>
            <a:r>
              <a:rPr lang="en-US" dirty="0" err="1" smtClean="0"/>
              <a:t>Hadoop</a:t>
            </a:r>
            <a:r>
              <a:rPr lang="en-US" dirty="0" smtClean="0"/>
              <a:t> , they can print some exploratory data analysis ,explore the data patterns, apply some machine learning algorithms and predict upcoming events by using inference data analysis, visualize the data in nice graphs and publish their results in well organized web pages.</a:t>
            </a:r>
          </a:p>
          <a:p>
            <a:pPr marL="285750" indent="-285750" algn="l">
              <a:buFont typeface="Arial"/>
              <a:buChar char="•"/>
            </a:pPr>
            <a:endParaRPr lang="en-US" dirty="0" smtClean="0"/>
          </a:p>
          <a:p>
            <a:pPr marL="285750" indent="-285750" algn="l">
              <a:buFont typeface="Arial"/>
              <a:buChar char="•"/>
            </a:pPr>
            <a:r>
              <a:rPr lang="en-US" dirty="0" smtClean="0"/>
              <a:t>The user couldn’t be aware about the internal structure of the language and its internal components.</a:t>
            </a:r>
          </a:p>
          <a:p>
            <a:pPr marL="285750" indent="-285750" algn="l">
              <a:buFont typeface="Arial"/>
              <a:buChar char="•"/>
            </a:pPr>
            <a:endParaRPr lang="en-US" dirty="0" smtClean="0"/>
          </a:p>
          <a:p>
            <a:pPr marL="285750" indent="-285750" algn="l">
              <a:buFont typeface="Arial"/>
              <a:buChar char="•"/>
            </a:pPr>
            <a:r>
              <a:rPr lang="en-US" dirty="0" smtClean="0"/>
              <a:t>They just design the solution and our language could generate the suitable outputs</a:t>
            </a:r>
          </a:p>
          <a:p>
            <a:pPr algn="l"/>
            <a:endParaRPr lang="en-US" dirty="0" smtClean="0"/>
          </a:p>
        </p:txBody>
      </p:sp>
      <p:sp>
        <p:nvSpPr>
          <p:cNvPr id="4" name="TextBox 3"/>
          <p:cNvSpPr txBox="1"/>
          <p:nvPr/>
        </p:nvSpPr>
        <p:spPr>
          <a:xfrm>
            <a:off x="7834769" y="192997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120189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enesis">
  <a:themeElements>
    <a:clrScheme name="Genesis">
      <a:dk1>
        <a:sysClr val="windowText" lastClr="000000"/>
      </a:dk1>
      <a:lt1>
        <a:sysClr val="window" lastClr="FFFFFF"/>
      </a:lt1>
      <a:dk2>
        <a:srgbClr val="465466"/>
      </a:dk2>
      <a:lt2>
        <a:srgbClr val="BBD7F8"/>
      </a:lt2>
      <a:accent1>
        <a:srgbClr val="80B606"/>
      </a:accent1>
      <a:accent2>
        <a:srgbClr val="E29F1D"/>
      </a:accent2>
      <a:accent3>
        <a:srgbClr val="2397E2"/>
      </a:accent3>
      <a:accent4>
        <a:srgbClr val="35ACA2"/>
      </a:accent4>
      <a:accent5>
        <a:srgbClr val="5430BB"/>
      </a:accent5>
      <a:accent6>
        <a:srgbClr val="8D34E0"/>
      </a:accent6>
      <a:hlink>
        <a:srgbClr val="00B0F0"/>
      </a:hlink>
      <a:folHlink>
        <a:srgbClr val="0070C0"/>
      </a:folHlink>
    </a:clrScheme>
    <a:fontScheme name="Genesis">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Genesis">
      <a:fillStyleLst>
        <a:solidFill>
          <a:schemeClr val="phClr"/>
        </a:solidFill>
        <a:gradFill rotWithShape="1">
          <a:gsLst>
            <a:gs pos="0">
              <a:schemeClr val="phClr">
                <a:tint val="100000"/>
                <a:shade val="70000"/>
                <a:satMod val="100000"/>
                <a:greenMod val="110000"/>
              </a:schemeClr>
            </a:gs>
            <a:gs pos="75000">
              <a:schemeClr val="phClr">
                <a:tint val="40000"/>
                <a:satMod val="150000"/>
                <a:redMod val="100000"/>
                <a:blueMod val="100000"/>
              </a:schemeClr>
            </a:gs>
            <a:gs pos="100000">
              <a:schemeClr val="phClr">
                <a:tint val="60000"/>
                <a:satMod val="120000"/>
                <a:redMod val="100000"/>
                <a:blueMod val="100000"/>
              </a:schemeClr>
            </a:gs>
          </a:gsLst>
          <a:path path="circle">
            <a:fillToRect l="25000" t="25000" r="5000" b="5000"/>
          </a:path>
        </a:gradFill>
        <a:gradFill rotWithShape="1">
          <a:gsLst>
            <a:gs pos="0">
              <a:schemeClr val="phClr">
                <a:tint val="50000"/>
                <a:shade val="100000"/>
                <a:alpha val="100000"/>
                <a:satMod val="150000"/>
              </a:schemeClr>
            </a:gs>
            <a:gs pos="40000">
              <a:schemeClr val="phClr">
                <a:tint val="70000"/>
                <a:shade val="100000"/>
                <a:alpha val="100000"/>
                <a:satMod val="150000"/>
              </a:schemeClr>
            </a:gs>
            <a:gs pos="100000">
              <a:schemeClr val="phClr">
                <a:shade val="90000"/>
                <a:satMod val="110000"/>
              </a:schemeClr>
            </a:gs>
          </a:gsLst>
          <a:lin ang="5400000" scaled="0"/>
        </a:gradFill>
      </a:fillStyleLst>
      <a:lnStyleLst>
        <a:ln w="12700" cap="flat" cmpd="sng" algn="ctr">
          <a:solidFill>
            <a:schemeClr val="phClr">
              <a:shade val="95000"/>
              <a:satMod val="105000"/>
            </a:schemeClr>
          </a:solidFill>
          <a:prstDash val="solid"/>
        </a:ln>
        <a:ln w="3175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outerShdw blurRad="88900" dist="50800" dir="11400000" sx="102000" sy="101000" algn="tl" rotWithShape="0">
              <a:srgbClr val="000000">
                <a:alpha val="35000"/>
              </a:srgbClr>
            </a:outerShdw>
          </a:effectLst>
          <a:scene3d>
            <a:camera prst="perspectiveFront" fov="4800000"/>
            <a:lightRig rig="morning" dir="tl"/>
          </a:scene3d>
          <a:sp3d prstMaterial="softmetal">
            <a:bevelT w="0" h="0"/>
          </a:sp3d>
        </a:effectStyle>
        <a:effectStyle>
          <a:effectLst>
            <a:innerShdw blurRad="50800" dist="25400" dir="13500000">
              <a:srgbClr val="000000">
                <a:alpha val="75000"/>
              </a:srgbClr>
            </a:innerShdw>
            <a:reflection blurRad="101600" stA="40000" endPos="50000" dist="63500" dir="5400000" fadeDir="7200000" sy="-100000" kx="300000" rotWithShape="0"/>
          </a:effectLst>
          <a:scene3d>
            <a:camera prst="orthographicFront">
              <a:rot lat="0" lon="0" rev="0"/>
            </a:camera>
            <a:lightRig rig="chilly" dir="tr">
              <a:rot lat="0" lon="0" rev="1200000"/>
            </a:lightRig>
          </a:scene3d>
          <a:sp3d prstMaterial="plastic">
            <a:bevelT w="0" h="0"/>
          </a:sp3d>
        </a:effectStyle>
      </a:effectStyleLst>
      <a:bgFillStyleLst>
        <a:blipFill rotWithShape="1">
          <a:blip xmlns:r="http://schemas.openxmlformats.org/officeDocument/2006/relationships" r:embed="rId1"/>
          <a:stretch/>
        </a:blipFill>
        <a:blipFill rotWithShape="1">
          <a:blip xmlns:r="http://schemas.openxmlformats.org/officeDocument/2006/relationships" r:embed="rId2"/>
          <a:stretch/>
        </a:blipFill>
        <a:blipFill rotWithShape="1">
          <a:blip xmlns:r="http://schemas.openxmlformats.org/officeDocument/2006/relationships" r:embed="rId3"/>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Genesis.thmx</Template>
  <TotalTime>687</TotalTime>
  <Words>818</Words>
  <Application>Microsoft Office PowerPoint</Application>
  <PresentationFormat>On-screen Show (4:3)</PresentationFormat>
  <Paragraphs>78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Genesis</vt:lpstr>
      <vt:lpstr>Graphical Domain Specific Language For Solving Small and Medium Data Science Problems</vt:lpstr>
      <vt:lpstr>Outline</vt:lpstr>
      <vt:lpstr>What is Data Science ? </vt:lpstr>
      <vt:lpstr>The  Data Science Process</vt:lpstr>
      <vt:lpstr>Why should we use or implement DSL to solve the data science problems ? </vt:lpstr>
      <vt:lpstr>Why should we use or implement DSL to solve the data science problems ? </vt:lpstr>
      <vt:lpstr>Graphical DSL For Solving Data Science Problems</vt:lpstr>
      <vt:lpstr>Case Study</vt:lpstr>
      <vt:lpstr>Case Study</vt:lpstr>
      <vt:lpstr>Case Study(How The Users Can Solve Their Problem By Using Our Language)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Graphical Domain Specific Language for Solving small and medium Data Science problems</dc:title>
  <dc:creator>Ahmed Issawi</dc:creator>
  <cp:lastModifiedBy>Ahmed Issawi</cp:lastModifiedBy>
  <cp:revision>48</cp:revision>
  <dcterms:created xsi:type="dcterms:W3CDTF">2014-01-30T21:26:16Z</dcterms:created>
  <dcterms:modified xsi:type="dcterms:W3CDTF">2014-02-03T09:46:47Z</dcterms:modified>
</cp:coreProperties>
</file>