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0" r:id="rId4"/>
    <p:sldId id="291" r:id="rId5"/>
    <p:sldId id="278" r:id="rId6"/>
    <p:sldId id="279" r:id="rId7"/>
    <p:sldId id="280" r:id="rId8"/>
    <p:sldId id="287" r:id="rId9"/>
    <p:sldId id="281" r:id="rId10"/>
    <p:sldId id="282" r:id="rId11"/>
    <p:sldId id="289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840"/>
    <a:srgbClr val="8F9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A24-95E4-44C0-AF92-1695AF4EDBB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CC59B-0FFE-448F-A273-0CE5EBF8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&lt; Y,</a:t>
            </a:r>
          </a:p>
          <a:p>
            <a:r>
              <a:rPr lang="en-US" dirty="0"/>
              <a:t>-Then Y will be at right of root X and all what was greater than Y will still be at their same place right to Y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was smaller than Y will be divided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either smaller than Y but greater than X; than add it to left of 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Or smaller than Y and smaller than X; then add it to left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C59B-0FFE-448F-A273-0CE5EBF8F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A693-AF7B-4B6B-AB82-95363517290A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1DCA-6C84-4BC6-967D-E6181CABC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 11</a:t>
            </a:r>
          </a:p>
          <a:p>
            <a:r>
              <a:rPr lang="en-US" dirty="0">
                <a:solidFill>
                  <a:schemeClr val="tx1"/>
                </a:solidFill>
              </a:rPr>
              <a:t>Trees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root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tree=t(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);nil</a:t>
            </a: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predicates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err="1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integer,integer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clauses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nil, X, t( nil, X, nil)).        </a:t>
            </a: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t( L, Y, R), X, t( L1, X, t( L2, Y, R)))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Y, X),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L, X, t( L1, X, L2)).</a:t>
            </a: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t( L, Y, R), X, t( t( L, Y, R1), X, R2))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X, Y),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R, X, t( R1, X, R2)).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(X,Y):- X &gt; Y.</a:t>
            </a: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(t(t(nil,1,nil),5,t(nil,8,nil)),2,T).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895600"/>
            <a:ext cx="495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53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root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4" y="1620816"/>
            <a:ext cx="6477000" cy="2590800"/>
          </a:xfrm>
        </p:spPr>
        <p:txBody>
          <a:bodyPr/>
          <a:lstStyle/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nil, X, t( nil, X, nil)).        </a:t>
            </a: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t( L, Y, R), X, t( L1, X, t( L2, Y, R)))  :-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Y, X),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L, X, t( L1, X, L2)).</a:t>
            </a: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t( L, Y, R), X, t( t( L, Y, R1), X, R2))  :-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X, Y),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R, X, t( R1, X, R2)).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7496544" y="1310014"/>
            <a:ext cx="411705" cy="4569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43470" y="2677438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8106144" y="1981200"/>
            <a:ext cx="457200" cy="3788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6660258" y="2006823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886944" y="1603212"/>
            <a:ext cx="589856" cy="40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888328" y="1673153"/>
            <a:ext cx="346729" cy="3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888328" y="2279039"/>
            <a:ext cx="254960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53544" y="2279039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039959" y="2331867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63044" y="2592920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7101632" y="2706666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42395" y="2281710"/>
            <a:ext cx="328808" cy="3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15744" y="2667000"/>
            <a:ext cx="428256" cy="458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8106144" y="1424262"/>
            <a:ext cx="961656" cy="2284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112050" y="1123890"/>
            <a:ext cx="11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Add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0" y="2120569"/>
            <a:ext cx="6328144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163044" y="1894420"/>
            <a:ext cx="1480426" cy="123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559626" y="4062657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252912" y="4334873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939327" y="4387701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62412" y="4648754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8001000" y="4724400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26" name="Left Arrow 25"/>
          <p:cNvSpPr/>
          <p:nvPr/>
        </p:nvSpPr>
        <p:spPr>
          <a:xfrm>
            <a:off x="8088864" y="4235135"/>
            <a:ext cx="961656" cy="2284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094770" y="3934763"/>
            <a:ext cx="11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Add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86592" y="4463632"/>
            <a:ext cx="573034" cy="794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467600" y="5981700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8077200" y="6096103"/>
            <a:ext cx="961656" cy="2284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8083106" y="5795731"/>
            <a:ext cx="11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Add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" y="3014353"/>
            <a:ext cx="6328144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438400" y="3802024"/>
            <a:ext cx="75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R=nil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" y="1603212"/>
            <a:ext cx="4038600" cy="40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886200" y="3810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R1=nil, R2=nil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6779886" y="6072089"/>
            <a:ext cx="611514" cy="2525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8429" y="5358057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021715" y="5630273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31215" y="5944154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41" name="Left Arrow 40"/>
          <p:cNvSpPr/>
          <p:nvPr/>
        </p:nvSpPr>
        <p:spPr>
          <a:xfrm>
            <a:off x="5105400" y="6019800"/>
            <a:ext cx="611514" cy="2525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130626" y="5167557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10327" y="5492601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572000" y="5829300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3661429" y="4495800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54715" y="4768016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64215" y="5081897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032064" y="4858304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 Arrow 51"/>
          <p:cNvSpPr/>
          <p:nvPr/>
        </p:nvSpPr>
        <p:spPr>
          <a:xfrm>
            <a:off x="2665086" y="5943600"/>
            <a:ext cx="611514" cy="2525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64886" y="4508848"/>
            <a:ext cx="411705" cy="4569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1211812" y="5876272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1676400" y="5180034"/>
            <a:ext cx="457200" cy="3788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56" name="Oval 55"/>
          <p:cNvSpPr/>
          <p:nvPr/>
        </p:nvSpPr>
        <p:spPr>
          <a:xfrm>
            <a:off x="228600" y="5205657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455286" y="4802046"/>
            <a:ext cx="589856" cy="40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1456670" y="4871987"/>
            <a:ext cx="346729" cy="3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H="1">
            <a:off x="1456670" y="5477873"/>
            <a:ext cx="254960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08301" y="5530701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69974" y="5905500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64" name="Straight Arrow Connector 63"/>
          <p:cNvCxnSpPr>
            <a:cxnSpLocks/>
            <a:stCxn id="55" idx="5"/>
            <a:endCxn id="65" idx="0"/>
          </p:cNvCxnSpPr>
          <p:nvPr/>
        </p:nvCxnSpPr>
        <p:spPr>
          <a:xfrm>
            <a:off x="2066645" y="5503371"/>
            <a:ext cx="310027" cy="36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162544" y="5865834"/>
            <a:ext cx="428256" cy="458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66" name="Oval 65"/>
          <p:cNvSpPr/>
          <p:nvPr/>
        </p:nvSpPr>
        <p:spPr>
          <a:xfrm>
            <a:off x="497214" y="3810000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90500" y="4082216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0" y="4396097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70" name="Straight Arrow Connector 69"/>
          <p:cNvCxnSpPr>
            <a:cxnSpLocks/>
            <a:stCxn id="66" idx="5"/>
          </p:cNvCxnSpPr>
          <p:nvPr/>
        </p:nvCxnSpPr>
        <p:spPr>
          <a:xfrm>
            <a:off x="884190" y="4164085"/>
            <a:ext cx="307534" cy="38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36679" y="3401914"/>
            <a:ext cx="75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L=nil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79886" y="3934763"/>
            <a:ext cx="1762509" cy="16476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562600" y="5205656"/>
            <a:ext cx="1423992" cy="1271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831215" y="1323944"/>
            <a:ext cx="3617585" cy="20779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3073541" y="4508848"/>
            <a:ext cx="2184259" cy="189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6" grpId="0" animBg="1"/>
      <p:bldP spid="17" grpId="0" animBg="1"/>
      <p:bldP spid="18" grpId="0"/>
      <p:bldP spid="19" grpId="0" animBg="1"/>
      <p:bldP spid="19" grpId="1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3" grpId="0" animBg="1"/>
      <p:bldP spid="65" grpId="0" animBg="1"/>
      <p:bldP spid="66" grpId="0" animBg="1"/>
      <p:bldP spid="68" grpId="0" animBg="1"/>
      <p:bldP spid="78" grpId="0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Add node to all positions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062833" y="1374257"/>
            <a:ext cx="685800" cy="54427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123494" y="2198927"/>
            <a:ext cx="685800" cy="54427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914900" y="2198926"/>
            <a:ext cx="685800" cy="54427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8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/>
          <p:cNvCxnSpPr>
            <a:cxnSpLocks/>
            <a:stCxn id="4" idx="3"/>
            <a:endCxn id="5" idx="7"/>
          </p:cNvCxnSpPr>
          <p:nvPr/>
        </p:nvCxnSpPr>
        <p:spPr>
          <a:xfrm flipH="1">
            <a:off x="3708861" y="1838823"/>
            <a:ext cx="454405" cy="43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4" idx="5"/>
            <a:endCxn id="6" idx="1"/>
          </p:cNvCxnSpPr>
          <p:nvPr/>
        </p:nvCxnSpPr>
        <p:spPr>
          <a:xfrm>
            <a:off x="4648200" y="1838823"/>
            <a:ext cx="367133" cy="43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7543800" y="3581400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7000702" y="4472247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8175566" y="4472246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8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Connector 17"/>
          <p:cNvCxnSpPr>
            <a:cxnSpLocks/>
            <a:stCxn id="15" idx="3"/>
          </p:cNvCxnSpPr>
          <p:nvPr/>
        </p:nvCxnSpPr>
        <p:spPr>
          <a:xfrm flipH="1">
            <a:off x="7391400" y="4011851"/>
            <a:ext cx="230515" cy="40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8000999" y="3994908"/>
            <a:ext cx="228601" cy="42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6856085" y="4906962"/>
            <a:ext cx="230515" cy="40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6477000" y="5317057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4122522" y="3610707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4026456" y="5363095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4901840" y="4548234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8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>
            <a:cxnSpLocks/>
            <a:stCxn id="25" idx="3"/>
          </p:cNvCxnSpPr>
          <p:nvPr/>
        </p:nvCxnSpPr>
        <p:spPr>
          <a:xfrm flipH="1">
            <a:off x="3721994" y="4041158"/>
            <a:ext cx="478643" cy="4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79721" y="4024215"/>
            <a:ext cx="435612" cy="47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31" idx="5"/>
            <a:endCxn id="26" idx="1"/>
          </p:cNvCxnSpPr>
          <p:nvPr/>
        </p:nvCxnSpPr>
        <p:spPr>
          <a:xfrm>
            <a:off x="3748649" y="4932004"/>
            <a:ext cx="355922" cy="50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3293364" y="4501553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435034" y="3581400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31734" y="5346156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1066800" y="4472246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826587" y="4931156"/>
            <a:ext cx="230515" cy="40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92233" y="3994908"/>
            <a:ext cx="228601" cy="42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7" idx="5"/>
          </p:cNvCxnSpPr>
          <p:nvPr/>
        </p:nvCxnSpPr>
        <p:spPr>
          <a:xfrm>
            <a:off x="1522085" y="4902697"/>
            <a:ext cx="240202" cy="43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600200" y="5339972"/>
            <a:ext cx="533400" cy="50430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8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1734" y="6019800"/>
            <a:ext cx="147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</a:t>
            </a:r>
          </a:p>
          <a:p>
            <a:r>
              <a:rPr lang="en-US" sz="2400" b="1" dirty="0"/>
              <a:t>(</a:t>
            </a:r>
            <a:r>
              <a:rPr lang="en-US" sz="2400" b="1" dirty="0" err="1"/>
              <a:t>addRoot</a:t>
            </a:r>
            <a:r>
              <a:rPr lang="en-US" sz="2400" b="1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6085" y="6019800"/>
            <a:ext cx="1564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3</a:t>
            </a:r>
          </a:p>
          <a:p>
            <a:r>
              <a:rPr lang="en-US" sz="2400" b="1" dirty="0"/>
              <a:t>(</a:t>
            </a:r>
            <a:r>
              <a:rPr lang="en-US" sz="2400" b="1" dirty="0" err="1"/>
              <a:t>addLeaf</a:t>
            </a:r>
            <a:r>
              <a:rPr lang="en-US" sz="2400" b="1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24200" y="5715000"/>
            <a:ext cx="3173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2</a:t>
            </a:r>
          </a:p>
          <a:p>
            <a:r>
              <a:rPr lang="en-US" sz="2400" b="1" dirty="0"/>
              <a:t>(Add 2 as root for each </a:t>
            </a:r>
            <a:r>
              <a:rPr lang="en-US" sz="2400" b="1" i="1" u="sng" dirty="0">
                <a:solidFill>
                  <a:schemeClr val="tx2"/>
                </a:solidFill>
              </a:rPr>
              <a:t>possible</a:t>
            </a:r>
            <a:r>
              <a:rPr lang="en-US" sz="2400" b="1" dirty="0"/>
              <a:t> subtree 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64308" y="1737261"/>
            <a:ext cx="242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2 to this tree</a:t>
            </a:r>
          </a:p>
        </p:txBody>
      </p:sp>
    </p:spTree>
    <p:extLst>
      <p:ext uri="{BB962C8B-B14F-4D97-AF65-F5344CB8AC3E}">
        <p14:creationId xmlns:p14="http://schemas.microsoft.com/office/powerpoint/2010/main" val="40059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node to all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tree=t(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);nil</a:t>
            </a: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predicates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err="1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err="1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integer,integer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clauses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add( Tree, X,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NewTree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Tree, X,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NewTree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).            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add( t( L, Y, R), X, t( L1, Y, R))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Y, X), add( L, X, L1).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add( t( L, Y, R), X, t( L, Y, R1))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X, Y),  add( R, X, R1).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0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node to all positions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nil, X, t( nil, X, nil)).        </a:t>
            </a:r>
          </a:p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t( L, Y, R), X, t( L1, X, t( L2, Y, R)))  :-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Y, X),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L, X, t( L1, X, L2)).</a:t>
            </a:r>
          </a:p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t( L, Y, R), X, t( t( L, Y, R1), X, R2))  :-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X, Y),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addroot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 R, X, t( R1, X, R2)).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(X,Y):- X &gt; Y.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add(t(t(nil,3,nil),5,t(nil,8,nil)),2,T).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038600"/>
            <a:ext cx="518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3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88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Quiz</a:t>
            </a:r>
            <a:br>
              <a:rPr lang="en-US" sz="8800" b="1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15 Minutes</a:t>
            </a:r>
            <a:br>
              <a:rPr lang="en-US" i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Delete leaf.</a:t>
            </a:r>
          </a:p>
          <a:p>
            <a:pPr marL="0" indent="0">
              <a:buNone/>
            </a:pPr>
            <a:r>
              <a:rPr lang="en-US" dirty="0"/>
              <a:t>2- Delete node from dictionary.</a:t>
            </a:r>
          </a:p>
          <a:p>
            <a:pPr marL="0" indent="0">
              <a:buNone/>
            </a:pPr>
            <a:r>
              <a:rPr lang="en-US" dirty="0"/>
              <a:t>3- Add root to dictionary.</a:t>
            </a:r>
          </a:p>
          <a:p>
            <a:pPr marL="0" indent="0">
              <a:buNone/>
            </a:pPr>
            <a:r>
              <a:rPr lang="en-US" dirty="0"/>
              <a:t>4- Add node to all positions.</a:t>
            </a:r>
          </a:p>
          <a:p>
            <a:pPr marL="0" indent="0">
              <a:buNone/>
            </a:pPr>
            <a:r>
              <a:rPr lang="en-US" dirty="0"/>
              <a:t>5- Quiz.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element I want to delete is a leaf (at the last level), then the </a:t>
            </a:r>
            <a:r>
              <a:rPr lang="en-US" dirty="0" err="1"/>
              <a:t>deletation</a:t>
            </a:r>
            <a:r>
              <a:rPr lang="en-US" dirty="0"/>
              <a:t> of a leaf can be in fact defined as the inverse operation of adding leaf at the last level.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delleaf</a:t>
            </a:r>
            <a:r>
              <a:rPr lang="fr-FR" dirty="0"/>
              <a:t>(T, X, </a:t>
            </a:r>
            <a:r>
              <a:rPr lang="en-US" dirty="0"/>
              <a:t>Result</a:t>
            </a:r>
            <a:r>
              <a:rPr lang="fr-FR" dirty="0"/>
              <a:t>):-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addleaf</a:t>
            </a:r>
            <a:r>
              <a:rPr lang="fr-FR" dirty="0"/>
              <a:t>(</a:t>
            </a:r>
            <a:r>
              <a:rPr lang="en-US" dirty="0"/>
              <a:t>Result</a:t>
            </a:r>
            <a:r>
              <a:rPr lang="fr-FR" dirty="0"/>
              <a:t>, X, T), !.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6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147C-E2D5-4F2C-9ACF-19E7D94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Leaf (without using </a:t>
            </a:r>
            <a:r>
              <a:rPr lang="en-US" dirty="0" err="1"/>
              <a:t>add_leaf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BB02-F511-4E10-BB6D-90A2FC6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4" y="1417638"/>
            <a:ext cx="8805780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Delete node (not last leaf)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8388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4305300"/>
            <a:ext cx="58483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18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node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74" y="1371600"/>
            <a:ext cx="86868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tree=t(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);nil</a:t>
            </a:r>
          </a:p>
          <a:p>
            <a:pPr>
              <a:buNone/>
            </a:pPr>
            <a:r>
              <a:rPr lang="en-US" sz="20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predicates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del(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nondeterm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tree,integer,tree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clauses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del( t( nil, X, Right), X, Right):-!.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del( t( Left, X, nil), X, Left):-!.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del( t( Left, X, Right), X, t( Left, Y, Right1))  :-%find the element in the root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Right, Y, Right1).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del( t( Left, Root, Right), X, t( Left1, Root, Right))  :-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Root &gt; X,  del( Left, X, Left1).	%X  &lt;  Root then find it in left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del( t( Left, Root, Right), X, t( Left, Root, Right1))  :-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X &gt; Root,   del( Right, X, Right1).	 % X &gt; Root then change in right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971800" y="1786719"/>
            <a:ext cx="1825388" cy="126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0600" y="1524000"/>
            <a:ext cx="1676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Given sub tree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505200" y="2417359"/>
            <a:ext cx="1288576" cy="6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97188" y="2163762"/>
            <a:ext cx="350861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Min element in given subtree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28956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27176" y="2667000"/>
            <a:ext cx="3588224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Subtree without the min element </a:t>
            </a:r>
          </a:p>
        </p:txBody>
      </p:sp>
    </p:spTree>
    <p:extLst>
      <p:ext uri="{BB962C8B-B14F-4D97-AF65-F5344CB8AC3E}">
        <p14:creationId xmlns:p14="http://schemas.microsoft.com/office/powerpoint/2010/main" val="298968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node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t( nil, Y, R), Y, R).  %left node is empty then root ’Y’ has the min value.</a:t>
            </a:r>
          </a:p>
          <a:p>
            <a:pPr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t( Left, Root, Right), Y, t( Left1, Root, Right))  :-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 Left, Y, Left1).</a:t>
            </a: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8F992F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del(t(t(nil,3,nil),5,t(nil,8,nil)),5,T).</a:t>
            </a:r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14800"/>
            <a:ext cx="579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5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node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10014"/>
            <a:ext cx="703996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del( t( nil, X, Right), X, Right):-!.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del( t( Left, X, nil), X, Left):-!.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del( t( Left, X, Right), X, t( Left, Y, Right1))  :-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Right, Y, Right1).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del( t( Left, Root, Right), X, t( Left1, Root, Right))  :-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Root &gt; X,  del( Left, X, Left1).	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del( t( Left, Root, Right), X, t( Left, Root, Right1))  :-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X &gt; Root,   del( Right, X, Right1).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t( nil, Y, R), Y, R). </a:t>
            </a: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t( Left, Root, Right), Y, t( Left1, Root, Right))  :-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delmin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Left, Y, Left1).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Oval 3"/>
          <p:cNvSpPr/>
          <p:nvPr/>
        </p:nvSpPr>
        <p:spPr>
          <a:xfrm>
            <a:off x="7496544" y="1310014"/>
            <a:ext cx="411705" cy="4569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5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43470" y="2677438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8106144" y="1981200"/>
            <a:ext cx="457200" cy="3788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6660258" y="2006823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886944" y="1603212"/>
            <a:ext cx="589856" cy="40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888328" y="1673153"/>
            <a:ext cx="346729" cy="3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888328" y="2279039"/>
            <a:ext cx="254960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53544" y="2279039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039959" y="2331867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63044" y="2592920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7101632" y="2706666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42395" y="2281710"/>
            <a:ext cx="328808" cy="3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61692" y="2990290"/>
            <a:ext cx="27305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715744" y="2667000"/>
            <a:ext cx="428256" cy="458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8182344" y="3302392"/>
            <a:ext cx="428256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40" name="Left Arrow 39"/>
          <p:cNvSpPr/>
          <p:nvPr/>
        </p:nvSpPr>
        <p:spPr>
          <a:xfrm>
            <a:off x="8106144" y="1424262"/>
            <a:ext cx="961656" cy="2284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558832" y="2006823"/>
            <a:ext cx="1585168" cy="1955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11232" y="2667000"/>
            <a:ext cx="899368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0" y="2006823"/>
            <a:ext cx="5638800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24008" y="4953000"/>
            <a:ext cx="6862936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-16701" y="4495801"/>
            <a:ext cx="336950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816470" y="4485167"/>
            <a:ext cx="25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Y=6, R=t(nil,7,nil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26010" y="5748647"/>
            <a:ext cx="253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Left1=t(nil,7,nil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Oval 26"/>
          <p:cNvSpPr/>
          <p:nvPr/>
        </p:nvSpPr>
        <p:spPr>
          <a:xfrm>
            <a:off x="7315200" y="5266672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7777874" y="4570434"/>
            <a:ext cx="457200" cy="3788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7560058" y="4868273"/>
            <a:ext cx="254960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8214125" y="4870944"/>
            <a:ext cx="328808" cy="3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7474" y="5256234"/>
            <a:ext cx="428256" cy="458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34" name="Curved Up Arrow 33"/>
          <p:cNvSpPr/>
          <p:nvPr/>
        </p:nvSpPr>
        <p:spPr>
          <a:xfrm>
            <a:off x="5421935" y="5476223"/>
            <a:ext cx="2785985" cy="13816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38262" y="4170324"/>
            <a:ext cx="95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Right1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7395" y="3390900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4648200" y="4733272"/>
            <a:ext cx="46858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49" name="Oval 48"/>
          <p:cNvSpPr/>
          <p:nvPr/>
        </p:nvSpPr>
        <p:spPr>
          <a:xfrm>
            <a:off x="5110874" y="4037034"/>
            <a:ext cx="457200" cy="3788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4893058" y="4334873"/>
            <a:ext cx="254960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5547125" y="4337544"/>
            <a:ext cx="328808" cy="3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20474" y="4722834"/>
            <a:ext cx="428256" cy="4587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9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4800600" y="3729510"/>
            <a:ext cx="328808" cy="3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69014" y="4062657"/>
            <a:ext cx="453371" cy="4148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H="1">
            <a:off x="3695700" y="3659046"/>
            <a:ext cx="589856" cy="40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162300" y="4334873"/>
            <a:ext cx="306714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3848715" y="4387701"/>
            <a:ext cx="290273" cy="34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1800" y="4648754"/>
            <a:ext cx="3810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3910388" y="4762500"/>
            <a:ext cx="457200" cy="419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2438400" y="5334000"/>
            <a:ext cx="838200" cy="463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514600" y="2362200"/>
            <a:ext cx="838200" cy="463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8112050" y="1123890"/>
            <a:ext cx="11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Delete 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2560" y="2910360"/>
            <a:ext cx="13164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The Result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7" grpId="0" animBg="1"/>
      <p:bldP spid="2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24" grpId="0" animBg="1"/>
      <p:bldP spid="18" grpId="0"/>
      <p:bldP spid="26" grpId="0"/>
      <p:bldP spid="27" grpId="0" animBg="1"/>
      <p:bldP spid="28" grpId="0" animBg="1"/>
      <p:bldP spid="31" grpId="0" animBg="1"/>
      <p:bldP spid="34" grpId="0" animBg="1"/>
      <p:bldP spid="45" grpId="0"/>
      <p:bldP spid="47" grpId="0" animBg="1"/>
      <p:bldP spid="48" grpId="0" animBg="1"/>
      <p:bldP spid="49" grpId="0" animBg="1"/>
      <p:bldP spid="52" grpId="0" animBg="1"/>
      <p:bldP spid="54" grpId="0" animBg="1"/>
      <p:bldP spid="58" grpId="0" animBg="1"/>
      <p:bldP spid="59" grpId="0" animBg="1"/>
      <p:bldP spid="19" grpId="0" animBg="1"/>
      <p:bldP spid="60" grpId="0" animBg="1"/>
      <p:bldP spid="61" grpId="0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191000" cy="1143000"/>
          </a:xfrm>
        </p:spPr>
        <p:txBody>
          <a:bodyPr/>
          <a:lstStyle/>
          <a:p>
            <a:pPr algn="l"/>
            <a:r>
              <a:rPr lang="en-US" dirty="0"/>
              <a:t>Add root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976" y="1371600"/>
            <a:ext cx="742542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4267200" cy="4693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00" dirty="0"/>
              <a:t>If x &lt; Y,</a:t>
            </a:r>
          </a:p>
          <a:p>
            <a:r>
              <a:rPr lang="en-US" sz="2300" dirty="0"/>
              <a:t>-Then Y will be at right of root X and all what was greater than Y will still be at their same place right to Y </a:t>
            </a:r>
          </a:p>
          <a:p>
            <a:pPr marL="171450" indent="-171450">
              <a:buFontTx/>
              <a:buChar char="-"/>
            </a:pPr>
            <a:r>
              <a:rPr lang="en-US" sz="2300" dirty="0"/>
              <a:t>What was smaller than Y will be divided </a:t>
            </a:r>
          </a:p>
          <a:p>
            <a:pPr marL="628650" lvl="1" indent="-171450">
              <a:buFontTx/>
              <a:buChar char="-"/>
            </a:pPr>
            <a:r>
              <a:rPr lang="en-US" sz="2300" dirty="0"/>
              <a:t>either smaller than Y but greater than X; than add it to left of Y (L2)</a:t>
            </a:r>
          </a:p>
          <a:p>
            <a:pPr marL="628650" lvl="1" indent="-171450">
              <a:buFontTx/>
              <a:buChar char="-"/>
            </a:pPr>
            <a:r>
              <a:rPr lang="en-US" sz="2300" dirty="0"/>
              <a:t>Or smaller than Y and smaller than X; then add it to left of X (L1)</a:t>
            </a:r>
          </a:p>
        </p:txBody>
      </p:sp>
    </p:spTree>
    <p:extLst>
      <p:ext uri="{BB962C8B-B14F-4D97-AF65-F5344CB8AC3E}">
        <p14:creationId xmlns:p14="http://schemas.microsoft.com/office/powerpoint/2010/main" val="52708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825</Words>
  <Application>Microsoft Office PowerPoint</Application>
  <PresentationFormat>On-screen Show (4:3)</PresentationFormat>
  <Paragraphs>204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Prolog</vt:lpstr>
      <vt:lpstr>Agenda</vt:lpstr>
      <vt:lpstr>Delete Leaf</vt:lpstr>
      <vt:lpstr>Delete Leaf (without using add_leaf)</vt:lpstr>
      <vt:lpstr>2- Delete node (not last leaf)</vt:lpstr>
      <vt:lpstr>Delete node cont…</vt:lpstr>
      <vt:lpstr>Delete node cont…</vt:lpstr>
      <vt:lpstr>Delete node (Example)</vt:lpstr>
      <vt:lpstr>Add root</vt:lpstr>
      <vt:lpstr>Add root </vt:lpstr>
      <vt:lpstr>Add root (Example)</vt:lpstr>
      <vt:lpstr>Add node to all positions</vt:lpstr>
      <vt:lpstr>Add node to all positions</vt:lpstr>
      <vt:lpstr>Add node to all positions cont…</vt:lpstr>
      <vt:lpstr>Quiz 15 Minutes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Aya Zaki</dc:creator>
  <cp:lastModifiedBy>Dell</cp:lastModifiedBy>
  <cp:revision>73</cp:revision>
  <dcterms:created xsi:type="dcterms:W3CDTF">2015-12-11T13:35:40Z</dcterms:created>
  <dcterms:modified xsi:type="dcterms:W3CDTF">2017-12-09T12:42:04Z</dcterms:modified>
</cp:coreProperties>
</file>