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3" r:id="rId3"/>
    <p:sldId id="274" r:id="rId4"/>
    <p:sldId id="257" r:id="rId5"/>
    <p:sldId id="261" r:id="rId6"/>
    <p:sldId id="271" r:id="rId7"/>
    <p:sldId id="275" r:id="rId8"/>
    <p:sldId id="270" r:id="rId9"/>
    <p:sldId id="276" r:id="rId10"/>
    <p:sldId id="272" r:id="rId11"/>
    <p:sldId id="277" r:id="rId12"/>
    <p:sldId id="258" r:id="rId13"/>
    <p:sldId id="267" r:id="rId14"/>
    <p:sldId id="259" r:id="rId15"/>
    <p:sldId id="268" r:id="rId16"/>
    <p:sldId id="262" r:id="rId17"/>
    <p:sldId id="264" r:id="rId18"/>
    <p:sldId id="266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3886" autoAdjust="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9016-3D9A-439E-BFB6-1C5669826C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002AD-5E74-4293-8D7C-22E1BDCA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0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subset([],L).</a:t>
            </a:r>
          </a:p>
          <a:p>
            <a:r>
              <a:rPr lang="en-US" dirty="0"/>
              <a:t>subset([H|T],L):- member(L,H),subset(T,L).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02AD-5E74-4293-8D7C-22E1BDCA8B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11AF-3C06-40A3-8535-6D4A7963D1A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B618-ED7A-4CBD-8CD0-EB7D5B24FB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43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11AF-3C06-40A3-8535-6D4A7963D1A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B618-ED7A-4CBD-8CD0-EB7D5B24F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11AF-3C06-40A3-8535-6D4A7963D1A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B618-ED7A-4CBD-8CD0-EB7D5B24F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11AF-3C06-40A3-8535-6D4A7963D1A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B618-ED7A-4CBD-8CD0-EB7D5B24F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11AF-3C06-40A3-8535-6D4A7963D1A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B618-ED7A-4CBD-8CD0-EB7D5B24FB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6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11AF-3C06-40A3-8535-6D4A7963D1A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B618-ED7A-4CBD-8CD0-EB7D5B24F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4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11AF-3C06-40A3-8535-6D4A7963D1A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B618-ED7A-4CBD-8CD0-EB7D5B24F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11AF-3C06-40A3-8535-6D4A7963D1A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B618-ED7A-4CBD-8CD0-EB7D5B24F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11AF-3C06-40A3-8535-6D4A7963D1A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B618-ED7A-4CBD-8CD0-EB7D5B24F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1B11AF-3C06-40A3-8535-6D4A7963D1A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4B618-ED7A-4CBD-8CD0-EB7D5B24F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6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11AF-3C06-40A3-8535-6D4A7963D1A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B618-ED7A-4CBD-8CD0-EB7D5B24F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1B11AF-3C06-40A3-8535-6D4A7963D1A9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D4B618-ED7A-4CBD-8CD0-EB7D5B24FB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8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7 – Hands-on</a:t>
            </a:r>
          </a:p>
        </p:txBody>
      </p:sp>
    </p:spTree>
    <p:extLst>
      <p:ext uri="{BB962C8B-B14F-4D97-AF65-F5344CB8AC3E}">
        <p14:creationId xmlns:p14="http://schemas.microsoft.com/office/powerpoint/2010/main" val="400521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6D47-4DE2-44CC-B5B2-3A1BC455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1FEC-C1E1-45D9-BE2E-B0DBFBEC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a given list using the permutation example.</a:t>
            </a:r>
          </a:p>
          <a:p>
            <a:r>
              <a:rPr lang="en-US" dirty="0"/>
              <a:t>Idea: Get the permutations for the given list and check for the sorted list.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Sort([3,2,4,1], S). </a:t>
            </a:r>
            <a:r>
              <a:rPr lang="en-US" dirty="0">
                <a:sym typeface="Wingdings" panose="05000000000000000000" pitchFamily="2" charset="2"/>
              </a:rPr>
              <a:t> L = [1,2,3,4]</a:t>
            </a:r>
          </a:p>
        </p:txBody>
      </p:sp>
    </p:spTree>
    <p:extLst>
      <p:ext uri="{BB962C8B-B14F-4D97-AF65-F5344CB8AC3E}">
        <p14:creationId xmlns:p14="http://schemas.microsoft.com/office/powerpoint/2010/main" val="47850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6E0F-C5B1-4510-8F44-A64664A6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5: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9CBEA-8B67-463C-AF86-D23C5B1CB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7781" y="1845734"/>
            <a:ext cx="5059680" cy="44225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Clauses</a:t>
            </a:r>
          </a:p>
          <a:p>
            <a:r>
              <a:rPr lang="en-US" dirty="0"/>
              <a:t>del(X, [X|T], T).</a:t>
            </a:r>
          </a:p>
          <a:p>
            <a:r>
              <a:rPr lang="en-US" dirty="0"/>
              <a:t>del(X, [H|T], [H|T1]):-</a:t>
            </a:r>
          </a:p>
          <a:p>
            <a:r>
              <a:rPr lang="en-US" dirty="0"/>
              <a:t>		del(X, T, T1).		</a:t>
            </a:r>
          </a:p>
          <a:p>
            <a:r>
              <a:rPr lang="en-US" dirty="0" err="1"/>
              <a:t>insert_in_all_position</a:t>
            </a:r>
            <a:r>
              <a:rPr lang="en-US" dirty="0"/>
              <a:t>(X, List, </a:t>
            </a:r>
            <a:r>
              <a:rPr lang="en-US" dirty="0" err="1"/>
              <a:t>Biggerlist</a:t>
            </a:r>
            <a:r>
              <a:rPr lang="en-US" dirty="0"/>
              <a:t>):-</a:t>
            </a:r>
          </a:p>
          <a:p>
            <a:r>
              <a:rPr lang="en-US" dirty="0"/>
              <a:t>		del(X, </a:t>
            </a:r>
            <a:r>
              <a:rPr lang="en-US" dirty="0" err="1"/>
              <a:t>BiggerList</a:t>
            </a:r>
            <a:r>
              <a:rPr lang="en-US" dirty="0"/>
              <a:t>, List).		</a:t>
            </a:r>
          </a:p>
          <a:p>
            <a:r>
              <a:rPr lang="en-US" dirty="0"/>
              <a:t>perm([], []).</a:t>
            </a:r>
          </a:p>
          <a:p>
            <a:r>
              <a:rPr lang="en-US" dirty="0"/>
              <a:t>perm([H|T], P):-</a:t>
            </a:r>
          </a:p>
          <a:p>
            <a:r>
              <a:rPr lang="en-US" dirty="0"/>
              <a:t>	perm(T, PT),</a:t>
            </a:r>
          </a:p>
          <a:p>
            <a:r>
              <a:rPr lang="en-US" dirty="0"/>
              <a:t>	</a:t>
            </a:r>
            <a:r>
              <a:rPr lang="en-US" dirty="0" err="1"/>
              <a:t>insert_in_all_position</a:t>
            </a:r>
            <a:r>
              <a:rPr lang="en-US" dirty="0"/>
              <a:t>(H, PT, P).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DACF86-1019-412C-88CB-B9EA5474B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45734"/>
            <a:ext cx="5059680" cy="442254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check_sorted</a:t>
            </a:r>
            <a:r>
              <a:rPr lang="en-US" dirty="0"/>
              <a:t>([]).</a:t>
            </a:r>
          </a:p>
          <a:p>
            <a:r>
              <a:rPr lang="en-US" dirty="0" err="1"/>
              <a:t>check_sorted</a:t>
            </a:r>
            <a:r>
              <a:rPr lang="en-US" dirty="0"/>
              <a:t>([_]).</a:t>
            </a:r>
          </a:p>
          <a:p>
            <a:r>
              <a:rPr lang="en-US" dirty="0" err="1"/>
              <a:t>check_sorted</a:t>
            </a:r>
            <a:r>
              <a:rPr lang="en-US" dirty="0"/>
              <a:t>([H1|[H2|T]]):-</a:t>
            </a:r>
          </a:p>
          <a:p>
            <a:r>
              <a:rPr lang="en-US" dirty="0"/>
              <a:t>		H2 &gt; H1,</a:t>
            </a:r>
          </a:p>
          <a:p>
            <a:r>
              <a:rPr lang="en-US" dirty="0"/>
              <a:t>		</a:t>
            </a:r>
            <a:r>
              <a:rPr lang="en-US" dirty="0" err="1"/>
              <a:t>check_sorted</a:t>
            </a:r>
            <a:r>
              <a:rPr lang="en-US" dirty="0"/>
              <a:t>([H2|T]).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sort(L, SL):-</a:t>
            </a:r>
          </a:p>
          <a:p>
            <a:r>
              <a:rPr lang="en-US" dirty="0"/>
              <a:t>	perm(L, SL),</a:t>
            </a:r>
          </a:p>
          <a:p>
            <a:r>
              <a:rPr lang="en-US" dirty="0"/>
              <a:t>	</a:t>
            </a:r>
            <a:r>
              <a:rPr lang="en-US" dirty="0" err="1"/>
              <a:t>check_sorted</a:t>
            </a:r>
            <a:r>
              <a:rPr lang="en-US" dirty="0"/>
              <a:t>(SL), !.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8ABA8E-8F09-4E5E-B44E-81C92B71EEC8}"/>
              </a:ext>
            </a:extLst>
          </p:cNvPr>
          <p:cNvCxnSpPr>
            <a:cxnSpLocks/>
          </p:cNvCxnSpPr>
          <p:nvPr/>
        </p:nvCxnSpPr>
        <p:spPr>
          <a:xfrm>
            <a:off x="5751441" y="1737360"/>
            <a:ext cx="0" cy="4610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7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Example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prolog Program that splits a given list at a  given number C.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Split C=4: [1,2,3,4,5,6,7] −→ [1,2,3],[4],[5,6,7].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goal</a:t>
            </a:r>
          </a:p>
          <a:p>
            <a:r>
              <a:rPr lang="en-US" dirty="0"/>
              <a:t>split([1,2,3,4,5,6,7],4,L1,L2,L3).</a:t>
            </a:r>
          </a:p>
          <a:p>
            <a:r>
              <a:rPr lang="en-US" dirty="0"/>
              <a:t>Without append:  L1=[1,2,3],  L2=[4],  L3=[5,6,7]</a:t>
            </a:r>
          </a:p>
          <a:p>
            <a:r>
              <a:rPr lang="en-US" dirty="0"/>
              <a:t>With append:  L1=[4],  L2=[1,2,3],  L3=[5,6,7]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4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6: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clauses</a:t>
            </a:r>
          </a:p>
          <a:p>
            <a:r>
              <a:rPr lang="en-US" dirty="0"/>
              <a:t>split([H|T],H,[],[H],T).</a:t>
            </a:r>
          </a:p>
          <a:p>
            <a:r>
              <a:rPr lang="en-US" dirty="0"/>
              <a:t>split([H|T] , </a:t>
            </a:r>
            <a:r>
              <a:rPr lang="en-US" dirty="0" err="1"/>
              <a:t>Num</a:t>
            </a:r>
            <a:r>
              <a:rPr lang="en-US" dirty="0"/>
              <a:t> , [H|L1],L2,L3):- </a:t>
            </a:r>
          </a:p>
          <a:p>
            <a:r>
              <a:rPr lang="en-US" dirty="0"/>
              <a:t>                                      split(T , </a:t>
            </a:r>
            <a:r>
              <a:rPr lang="en-US" dirty="0" err="1"/>
              <a:t>Num</a:t>
            </a:r>
            <a:r>
              <a:rPr lang="en-US" dirty="0"/>
              <a:t> , L1,L2,L3).</a:t>
            </a:r>
          </a:p>
          <a:p>
            <a:endParaRPr lang="en-US" dirty="0"/>
          </a:p>
          <a:p>
            <a:r>
              <a:rPr lang="en-US" dirty="0"/>
              <a:t>% or using append code</a:t>
            </a:r>
          </a:p>
          <a:p>
            <a:r>
              <a:rPr lang="en-US" dirty="0"/>
              <a:t>% split(L,X,[X],L1,L2):-</a:t>
            </a:r>
          </a:p>
          <a:p>
            <a:r>
              <a:rPr lang="en-US" dirty="0"/>
              <a:t>%                        append(L1,[X|L2],L).</a:t>
            </a:r>
          </a:p>
        </p:txBody>
      </p:sp>
    </p:spTree>
    <p:extLst>
      <p:ext uri="{BB962C8B-B14F-4D97-AF65-F5344CB8AC3E}">
        <p14:creationId xmlns:p14="http://schemas.microsoft.com/office/powerpoint/2010/main" val="94563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prolog Program that determines whether an input list is subset from another input list or not. </a:t>
            </a:r>
          </a:p>
          <a:p>
            <a:r>
              <a:rPr lang="en-US" dirty="0"/>
              <a:t>Note: The set ‘by definition’ contains </a:t>
            </a:r>
            <a:r>
              <a:rPr lang="en-US" u="sng" dirty="0"/>
              <a:t>unordered</a:t>
            </a:r>
            <a:r>
              <a:rPr lang="en-US" dirty="0"/>
              <a:t> distinct elements.</a:t>
            </a:r>
          </a:p>
          <a:p>
            <a:r>
              <a:rPr lang="en-US" dirty="0"/>
              <a:t>Hint: You can use ‘member’ predicate.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Subset ([5,6,7] ,[7,2,5,4,6,8])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Yes</a:t>
            </a:r>
          </a:p>
          <a:p>
            <a:r>
              <a:rPr lang="en-US" dirty="0"/>
              <a:t>Subset ([1,2], [2,3,4,5]) </a:t>
            </a:r>
            <a:r>
              <a:rPr lang="en-US" dirty="0">
                <a:sym typeface="Wingdings" panose="05000000000000000000" pitchFamily="2" charset="2"/>
              </a:rPr>
              <a:t> No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7: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sz="2800" dirty="0"/>
              <a:t>subset([],_).</a:t>
            </a:r>
          </a:p>
          <a:p>
            <a:pPr marL="0" indent="0">
              <a:buNone/>
            </a:pPr>
            <a:r>
              <a:rPr lang="en-US" sz="2800" dirty="0"/>
              <a:t>subset([H|T],L):- member(L,H),subset(T,L).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member([X|_],X):-!.</a:t>
            </a:r>
          </a:p>
          <a:p>
            <a:pPr marL="0" indent="0">
              <a:buNone/>
            </a:pPr>
            <a:r>
              <a:rPr lang="en-US" sz="2800" dirty="0"/>
              <a:t>member([_|T],X):- member(T,X).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2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prolog program to find the nth element (0 based) of symbol list.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nth(2, [</a:t>
            </a:r>
            <a:r>
              <a:rPr lang="en-US" dirty="0" err="1"/>
              <a:t>a,b,c,d</a:t>
            </a:r>
            <a:r>
              <a:rPr lang="en-US" dirty="0"/>
              <a:t>], R)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R=c.</a:t>
            </a:r>
          </a:p>
        </p:txBody>
      </p:sp>
    </p:spTree>
    <p:extLst>
      <p:ext uri="{BB962C8B-B14F-4D97-AF65-F5344CB8AC3E}">
        <p14:creationId xmlns:p14="http://schemas.microsoft.com/office/powerpoint/2010/main" val="2269453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8: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domains</a:t>
            </a:r>
            <a:r>
              <a:rPr lang="en-US" dirty="0"/>
              <a:t> </a:t>
            </a:r>
          </a:p>
          <a:p>
            <a:r>
              <a:rPr lang="en-US" dirty="0" err="1"/>
              <a:t>clist</a:t>
            </a:r>
            <a:r>
              <a:rPr lang="en-US" dirty="0"/>
              <a:t>=symbol*</a:t>
            </a:r>
          </a:p>
          <a:p>
            <a:r>
              <a:rPr lang="en-US" dirty="0">
                <a:solidFill>
                  <a:srgbClr val="00B050"/>
                </a:solidFill>
              </a:rPr>
              <a:t>predicates</a:t>
            </a:r>
          </a:p>
          <a:p>
            <a:r>
              <a:rPr lang="en-US" dirty="0" err="1"/>
              <a:t>nondeterm</a:t>
            </a:r>
            <a:r>
              <a:rPr lang="en-US" dirty="0"/>
              <a:t> nth(</a:t>
            </a:r>
            <a:r>
              <a:rPr lang="en-US" dirty="0" err="1"/>
              <a:t>integer,clist,symbol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clauses</a:t>
            </a:r>
          </a:p>
          <a:p>
            <a:r>
              <a:rPr lang="en-US" dirty="0"/>
              <a:t>nth(0,[X|_],X).</a:t>
            </a:r>
          </a:p>
          <a:p>
            <a:r>
              <a:rPr lang="en-US" dirty="0"/>
              <a:t>nth(N,[_|T],R):- M=N-1,nth(M,T,R).</a:t>
            </a:r>
          </a:p>
          <a:p>
            <a:r>
              <a:rPr lang="en-US" dirty="0">
                <a:solidFill>
                  <a:srgbClr val="00B050"/>
                </a:solidFill>
              </a:rPr>
              <a:t>goal</a:t>
            </a:r>
          </a:p>
          <a:p>
            <a:r>
              <a:rPr lang="en-US" dirty="0"/>
              <a:t>nth(2,[</a:t>
            </a:r>
            <a:r>
              <a:rPr lang="en-US" dirty="0" err="1"/>
              <a:t>a,b,c,d</a:t>
            </a:r>
            <a:r>
              <a:rPr lang="en-US" dirty="0"/>
              <a:t>],R).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3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prolog program that Verifies if a list has an even number of elements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even([</a:t>
            </a:r>
            <a:r>
              <a:rPr lang="en-US" dirty="0" err="1"/>
              <a:t>a,b,c,d,e</a:t>
            </a:r>
            <a:r>
              <a:rPr lang="en-US" dirty="0"/>
              <a:t>]).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no</a:t>
            </a:r>
          </a:p>
          <a:p>
            <a:r>
              <a:rPr lang="en-US" dirty="0"/>
              <a:t>Even([</a:t>
            </a:r>
            <a:r>
              <a:rPr lang="en-US" dirty="0" err="1"/>
              <a:t>c,d,e,f</a:t>
            </a:r>
            <a:r>
              <a:rPr lang="en-US" dirty="0"/>
              <a:t>]). </a:t>
            </a:r>
            <a:r>
              <a:rPr lang="en-US" dirty="0">
                <a:sym typeface="Wingdings" panose="05000000000000000000" pitchFamily="2" charset="2"/>
              </a:rPr>
              <a:t>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5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9: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domains</a:t>
            </a:r>
            <a:r>
              <a:rPr lang="en-US" dirty="0"/>
              <a:t> </a:t>
            </a:r>
          </a:p>
          <a:p>
            <a:r>
              <a:rPr lang="en-US" dirty="0" err="1"/>
              <a:t>clist</a:t>
            </a:r>
            <a:r>
              <a:rPr lang="en-US" dirty="0"/>
              <a:t>=symbol*</a:t>
            </a:r>
          </a:p>
          <a:p>
            <a:r>
              <a:rPr lang="en-US" dirty="0">
                <a:solidFill>
                  <a:srgbClr val="00B050"/>
                </a:solidFill>
              </a:rPr>
              <a:t>predicates</a:t>
            </a:r>
          </a:p>
          <a:p>
            <a:r>
              <a:rPr lang="en-US" dirty="0" err="1"/>
              <a:t>nondeterm</a:t>
            </a:r>
            <a:r>
              <a:rPr lang="en-US" dirty="0"/>
              <a:t> even(</a:t>
            </a:r>
            <a:r>
              <a:rPr lang="en-US" dirty="0" err="1"/>
              <a:t>clist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clauses</a:t>
            </a:r>
          </a:p>
          <a:p>
            <a:r>
              <a:rPr lang="en-US" dirty="0"/>
              <a:t>even([_,_]).</a:t>
            </a:r>
          </a:p>
          <a:p>
            <a:r>
              <a:rPr lang="en-US" dirty="0"/>
              <a:t>even([_,_|T]):- even(T).</a:t>
            </a:r>
          </a:p>
          <a:p>
            <a:r>
              <a:rPr lang="en-US" dirty="0">
                <a:solidFill>
                  <a:srgbClr val="00B050"/>
                </a:solidFill>
              </a:rPr>
              <a:t>goal</a:t>
            </a:r>
          </a:p>
          <a:p>
            <a:r>
              <a:rPr lang="en-US" dirty="0"/>
              <a:t>even([</a:t>
            </a:r>
            <a:r>
              <a:rPr lang="en-US" dirty="0" err="1"/>
              <a:t>a,b,c,d,e</a:t>
            </a:r>
            <a:r>
              <a:rPr lang="en-US" dirty="0"/>
              <a:t>]).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E166-6983-4596-8274-6D9E0160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D6AF-71F0-40C2-B9DB-8CA2AA8C6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a given item is a member in the given list.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Member(1, [2,3,1,4]) </a:t>
            </a:r>
            <a:r>
              <a:rPr lang="en-US" dirty="0">
                <a:sym typeface="Wingdings" panose="05000000000000000000" pitchFamily="2" charset="2"/>
              </a:rPr>
              <a:t> Yes</a:t>
            </a:r>
          </a:p>
          <a:p>
            <a:r>
              <a:rPr lang="en-US" dirty="0">
                <a:sym typeface="Wingdings" panose="05000000000000000000" pitchFamily="2" charset="2"/>
              </a:rPr>
              <a:t>Member(5, [2,3,1,4]) 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6F0E-6A0C-4DBC-B19F-FF45C525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1: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CF8B-10A9-4632-AA7C-434E10908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70650" cy="4422544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Predicates</a:t>
            </a:r>
          </a:p>
          <a:p>
            <a:r>
              <a:rPr lang="en-US" sz="2800" dirty="0" err="1"/>
              <a:t>nondeterm</a:t>
            </a:r>
            <a:r>
              <a:rPr lang="en-US" sz="2800" dirty="0"/>
              <a:t> member(integer, </a:t>
            </a:r>
            <a:r>
              <a:rPr lang="en-US" sz="2800" dirty="0" err="1"/>
              <a:t>ilist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B050"/>
                </a:solidFill>
              </a:rPr>
              <a:t>clauses</a:t>
            </a:r>
          </a:p>
          <a:p>
            <a:r>
              <a:rPr lang="en-US" sz="2800" dirty="0"/>
              <a:t>member(X, [X|_]).		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%the goal is (yes/no) so we do not need to add 						%cut as it will stop by itself.</a:t>
            </a:r>
          </a:p>
          <a:p>
            <a:r>
              <a:rPr lang="en-US" sz="2800" dirty="0"/>
              <a:t>member(X, [_|T]):-</a:t>
            </a:r>
          </a:p>
          <a:p>
            <a:r>
              <a:rPr lang="en-US" sz="2800" dirty="0"/>
              <a:t>	member(X, T).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>
                <a:solidFill>
                  <a:srgbClr val="00B050"/>
                </a:solidFill>
              </a:rPr>
              <a:t>goal</a:t>
            </a:r>
          </a:p>
          <a:p>
            <a:r>
              <a:rPr lang="en-US" sz="2800" dirty="0"/>
              <a:t>member(1, [3,2,1,4]).</a:t>
            </a:r>
          </a:p>
        </p:txBody>
      </p:sp>
    </p:spTree>
    <p:extLst>
      <p:ext uri="{BB962C8B-B14F-4D97-AF65-F5344CB8AC3E}">
        <p14:creationId xmlns:p14="http://schemas.microsoft.com/office/powerpoint/2010/main" val="166861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prolog program to exchange First and Last elements in a list using </a:t>
            </a:r>
            <a:r>
              <a:rPr lang="en-US" b="1" u="sng" dirty="0"/>
              <a:t>append</a:t>
            </a:r>
            <a:r>
              <a:rPr lang="en-US" dirty="0"/>
              <a:t>.</a:t>
            </a:r>
          </a:p>
          <a:p>
            <a:r>
              <a:rPr lang="en-US" dirty="0"/>
              <a:t>Example :</a:t>
            </a:r>
          </a:p>
          <a:p>
            <a:r>
              <a:rPr lang="en-US" dirty="0"/>
              <a:t>Swap( [1,2,3,4,5,6,7], S) </a:t>
            </a:r>
            <a:r>
              <a:rPr lang="en-US" dirty="0">
                <a:sym typeface="Wingdings" panose="05000000000000000000" pitchFamily="2" charset="2"/>
              </a:rPr>
              <a:t>S =</a:t>
            </a:r>
            <a:r>
              <a:rPr lang="en-US" dirty="0"/>
              <a:t> [7,2,3,4,5,6,1],</a:t>
            </a:r>
          </a:p>
        </p:txBody>
      </p:sp>
    </p:spTree>
    <p:extLst>
      <p:ext uri="{BB962C8B-B14F-4D97-AF65-F5344CB8AC3E}">
        <p14:creationId xmlns:p14="http://schemas.microsoft.com/office/powerpoint/2010/main" val="264291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2 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779521" cy="40233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predicates</a:t>
            </a:r>
          </a:p>
          <a:p>
            <a:r>
              <a:rPr lang="en-US" sz="2400" dirty="0" err="1"/>
              <a:t>nondeterm</a:t>
            </a:r>
            <a:r>
              <a:rPr lang="en-US" sz="2400" dirty="0"/>
              <a:t> swap(</a:t>
            </a:r>
            <a:r>
              <a:rPr lang="en-US" sz="2400" dirty="0" err="1"/>
              <a:t>ilist,ilist</a:t>
            </a:r>
            <a:r>
              <a:rPr lang="en-US" sz="2400" dirty="0"/>
              <a:t>).</a:t>
            </a:r>
          </a:p>
          <a:p>
            <a:r>
              <a:rPr lang="en-US" sz="2400" dirty="0" err="1"/>
              <a:t>nondeterm</a:t>
            </a:r>
            <a:r>
              <a:rPr lang="en-US" sz="2400" dirty="0"/>
              <a:t> append(</a:t>
            </a:r>
            <a:r>
              <a:rPr lang="en-US" sz="2400" dirty="0" err="1"/>
              <a:t>ilist</a:t>
            </a:r>
            <a:r>
              <a:rPr lang="en-US" sz="2400" dirty="0"/>
              <a:t>, </a:t>
            </a:r>
            <a:r>
              <a:rPr lang="en-US" sz="2400" dirty="0" err="1"/>
              <a:t>ilist</a:t>
            </a:r>
            <a:r>
              <a:rPr lang="en-US" sz="2400" dirty="0"/>
              <a:t>, </a:t>
            </a:r>
            <a:r>
              <a:rPr lang="en-US" sz="2400" dirty="0" err="1"/>
              <a:t>ilist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Clauses</a:t>
            </a:r>
          </a:p>
          <a:p>
            <a:r>
              <a:rPr lang="en-US" sz="2400" dirty="0"/>
              <a:t>append([],L2,L2).</a:t>
            </a:r>
          </a:p>
          <a:p>
            <a:r>
              <a:rPr lang="en-US" sz="2400" dirty="0"/>
              <a:t>append([H|T],L2,[H|T1]):-		append(T,L2,T1).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1E2C5-35C2-417A-B24C-D3E82DF20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4121" y="1845735"/>
            <a:ext cx="6612835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swap([X], [X]).</a:t>
            </a:r>
          </a:p>
          <a:p>
            <a:r>
              <a:rPr lang="en-US" sz="2400" dirty="0"/>
              <a:t>swap([], []).</a:t>
            </a:r>
          </a:p>
          <a:p>
            <a:r>
              <a:rPr lang="en-US" sz="2400" dirty="0"/>
              <a:t>swap(A, B) :-</a:t>
            </a:r>
          </a:p>
          <a:p>
            <a:r>
              <a:rPr lang="en-US" sz="2400" dirty="0"/>
              <a:t>            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%use append to get </a:t>
            </a:r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first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last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elements</a:t>
            </a:r>
            <a:r>
              <a:rPr lang="en-US" sz="2400" dirty="0"/>
              <a:t> </a:t>
            </a:r>
          </a:p>
          <a:p>
            <a:pPr marL="201168" lvl="1" indent="0">
              <a:buNone/>
            </a:pPr>
            <a:r>
              <a:rPr lang="en-US" sz="2000" dirty="0"/>
              <a:t>	</a:t>
            </a:r>
            <a:r>
              <a:rPr lang="en-US" sz="2400" dirty="0"/>
              <a:t>append([First | Mid], [Last], A),  </a:t>
            </a: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%use append to create my new list</a:t>
            </a:r>
            <a:br>
              <a:rPr lang="en-US" sz="2400" dirty="0"/>
            </a:br>
            <a:r>
              <a:rPr lang="en-US" sz="2400" dirty="0"/>
              <a:t>	append([Last | Mid], [First], B).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4E8C55-9E45-4458-B889-CF85835F9E49}"/>
              </a:ext>
            </a:extLst>
          </p:cNvPr>
          <p:cNvCxnSpPr>
            <a:cxnSpLocks/>
          </p:cNvCxnSpPr>
          <p:nvPr/>
        </p:nvCxnSpPr>
        <p:spPr>
          <a:xfrm>
            <a:off x="5062330" y="1737360"/>
            <a:ext cx="0" cy="4610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0EC1-10D3-44C3-BEB0-55A03658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Insert in sorted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3E20-3B78-4B20-A9C6-18DD2835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sorted list, you are asked to insert an item in its right position in a sorted list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Insert(3, [1,2,4,5], L) </a:t>
            </a:r>
            <a:r>
              <a:rPr lang="en-US" dirty="0">
                <a:sym typeface="Wingdings" panose="05000000000000000000" pitchFamily="2" charset="2"/>
              </a:rPr>
              <a:t> L = [1,2,3,4,5].</a:t>
            </a:r>
          </a:p>
          <a:p>
            <a:r>
              <a:rPr lang="en-US" dirty="0">
                <a:sym typeface="Wingdings" panose="05000000000000000000" pitchFamily="2" charset="2"/>
              </a:rPr>
              <a:t>Insert(1, [2,3,4], L)  L = [1,2,3,4].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2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8541-DC87-49CC-9976-2900A6E4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3: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517F-CC1D-4E38-AC68-53877BA2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273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predicates</a:t>
            </a:r>
          </a:p>
          <a:p>
            <a:r>
              <a:rPr lang="en-US" sz="2400" dirty="0" err="1"/>
              <a:t>nondeterm</a:t>
            </a:r>
            <a:r>
              <a:rPr lang="en-US" sz="2400" dirty="0"/>
              <a:t> insert(integer, </a:t>
            </a:r>
            <a:r>
              <a:rPr lang="en-US" sz="2400" dirty="0" err="1"/>
              <a:t>ilist</a:t>
            </a:r>
            <a:r>
              <a:rPr lang="en-US" sz="2400" dirty="0"/>
              <a:t>, </a:t>
            </a:r>
            <a:r>
              <a:rPr lang="en-US" sz="2400" dirty="0" err="1"/>
              <a:t>ilist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clauses</a:t>
            </a:r>
          </a:p>
          <a:p>
            <a:r>
              <a:rPr lang="en-US" sz="2400" dirty="0"/>
              <a:t>insert(X, [], [X]).</a:t>
            </a:r>
          </a:p>
          <a:p>
            <a:r>
              <a:rPr lang="en-US" sz="2400" dirty="0"/>
              <a:t>insert(X, [H|T], [X,H|T]):-</a:t>
            </a:r>
          </a:p>
          <a:p>
            <a:r>
              <a:rPr lang="en-US" sz="2400" dirty="0"/>
              <a:t>	X &lt;= H, !.</a:t>
            </a:r>
          </a:p>
          <a:p>
            <a:r>
              <a:rPr lang="en-US" sz="2400" dirty="0"/>
              <a:t>insert(X, [H|T], [H|NT]):-</a:t>
            </a:r>
          </a:p>
          <a:p>
            <a:r>
              <a:rPr lang="en-US" sz="2400" dirty="0"/>
              <a:t>	insert(X, T, NT).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3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2988-2A44-4F0C-A745-825E44B5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Permutation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083E-DCC2-4226-83CB-BCA25D53B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9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list, get all the combinations of it items.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Perm([1,2,3], L)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L=[1,2,3]</a:t>
            </a:r>
          </a:p>
          <a:p>
            <a:r>
              <a:rPr lang="en-US" dirty="0"/>
              <a:t>L=[2,1,3]</a:t>
            </a:r>
          </a:p>
          <a:p>
            <a:r>
              <a:rPr lang="en-US" dirty="0"/>
              <a:t>L=[2,3,1]</a:t>
            </a:r>
          </a:p>
          <a:p>
            <a:r>
              <a:rPr lang="en-US" dirty="0"/>
              <a:t>L=[1,3,2]</a:t>
            </a:r>
          </a:p>
          <a:p>
            <a:r>
              <a:rPr lang="en-US" dirty="0"/>
              <a:t>L=[3,1,2]</a:t>
            </a:r>
          </a:p>
          <a:p>
            <a:r>
              <a:rPr lang="en-US" dirty="0"/>
              <a:t>L=[3,2,1]</a:t>
            </a:r>
          </a:p>
          <a:p>
            <a:r>
              <a:rPr lang="en-US" dirty="0"/>
              <a:t>6 </a:t>
            </a:r>
            <a:r>
              <a:rPr lang="en-US" dirty="0" err="1"/>
              <a:t>soutions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62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556E-DE0F-4872-AA23-B22A8FA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4: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2A1C-F9AA-46F7-949F-9A62695E1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375869" cy="4023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clauses</a:t>
            </a:r>
          </a:p>
          <a:p>
            <a:r>
              <a:rPr lang="en-US" dirty="0"/>
              <a:t>del(X, [X|T], T).</a:t>
            </a:r>
          </a:p>
          <a:p>
            <a:r>
              <a:rPr lang="en-US" dirty="0"/>
              <a:t>del(X, [H|T], [H|T1]):-</a:t>
            </a:r>
          </a:p>
          <a:p>
            <a:r>
              <a:rPr lang="en-US" dirty="0"/>
              <a:t>		del(X, T, T1).</a:t>
            </a:r>
          </a:p>
          <a:p>
            <a:r>
              <a:rPr lang="en-US" dirty="0"/>
              <a:t>		</a:t>
            </a:r>
          </a:p>
          <a:p>
            <a:r>
              <a:rPr lang="en-US" dirty="0" err="1"/>
              <a:t>insert_in_all_position</a:t>
            </a:r>
            <a:r>
              <a:rPr lang="en-US" dirty="0"/>
              <a:t>(X, List, </a:t>
            </a:r>
            <a:r>
              <a:rPr lang="en-US" dirty="0" err="1"/>
              <a:t>Biggerlist</a:t>
            </a:r>
            <a:r>
              <a:rPr lang="en-US" dirty="0"/>
              <a:t>):-</a:t>
            </a:r>
          </a:p>
          <a:p>
            <a:r>
              <a:rPr lang="en-US" dirty="0"/>
              <a:t>		del(X, </a:t>
            </a:r>
            <a:r>
              <a:rPr lang="en-US" dirty="0" err="1"/>
              <a:t>BiggerList</a:t>
            </a:r>
            <a:r>
              <a:rPr lang="en-US" dirty="0"/>
              <a:t>, List).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EB91B-505E-43C8-A075-B2BEA820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9165" y="1845735"/>
            <a:ext cx="5576515" cy="4023360"/>
          </a:xfrm>
        </p:spPr>
        <p:txBody>
          <a:bodyPr>
            <a:normAutofit/>
          </a:bodyPr>
          <a:lstStyle/>
          <a:p>
            <a:r>
              <a:rPr lang="en-US" dirty="0"/>
              <a:t>		</a:t>
            </a:r>
          </a:p>
          <a:p>
            <a:r>
              <a:rPr lang="en-US" dirty="0"/>
              <a:t>perm([], []).</a:t>
            </a:r>
          </a:p>
          <a:p>
            <a:r>
              <a:rPr lang="en-US" dirty="0"/>
              <a:t>perm([H|T], P):-</a:t>
            </a:r>
          </a:p>
          <a:p>
            <a:r>
              <a:rPr lang="en-US" dirty="0"/>
              <a:t>		perm(T, PT),</a:t>
            </a:r>
          </a:p>
          <a:p>
            <a:r>
              <a:rPr lang="en-US" dirty="0"/>
              <a:t>		</a:t>
            </a:r>
            <a:r>
              <a:rPr lang="en-US" dirty="0" err="1"/>
              <a:t>insert_in_all_position</a:t>
            </a:r>
            <a:r>
              <a:rPr lang="en-US" dirty="0"/>
              <a:t>(H, PT, P).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77D50F-251D-423F-9D2A-D207CEC82679}"/>
              </a:ext>
            </a:extLst>
          </p:cNvPr>
          <p:cNvCxnSpPr>
            <a:cxnSpLocks/>
          </p:cNvCxnSpPr>
          <p:nvPr/>
        </p:nvCxnSpPr>
        <p:spPr>
          <a:xfrm>
            <a:off x="5526157" y="1737360"/>
            <a:ext cx="0" cy="4610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29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470</TotalTime>
  <Words>909</Words>
  <Application>Microsoft Office PowerPoint</Application>
  <PresentationFormat>Widescreen</PresentationFormat>
  <Paragraphs>165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Prolog</vt:lpstr>
      <vt:lpstr>Example 1: Membership</vt:lpstr>
      <vt:lpstr>Example 1: Solution</vt:lpstr>
      <vt:lpstr>Example 2</vt:lpstr>
      <vt:lpstr>Example 2 : Solution</vt:lpstr>
      <vt:lpstr>Example 3: Insert in sorted list</vt:lpstr>
      <vt:lpstr>Example 3: Solution</vt:lpstr>
      <vt:lpstr>Example 4: Permutation</vt:lpstr>
      <vt:lpstr>Example 4: Solution</vt:lpstr>
      <vt:lpstr>Example 5: Sorting</vt:lpstr>
      <vt:lpstr>Example 5: Solution</vt:lpstr>
      <vt:lpstr>Example 6</vt:lpstr>
      <vt:lpstr>Example 6: Solution</vt:lpstr>
      <vt:lpstr>Example 7</vt:lpstr>
      <vt:lpstr>Example 7: Solution</vt:lpstr>
      <vt:lpstr>Example 8</vt:lpstr>
      <vt:lpstr>Example 8: Solution</vt:lpstr>
      <vt:lpstr>Example 9 </vt:lpstr>
      <vt:lpstr>Example 9: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Salma Khaled</dc:creator>
  <cp:lastModifiedBy>Dell</cp:lastModifiedBy>
  <cp:revision>34</cp:revision>
  <dcterms:created xsi:type="dcterms:W3CDTF">2016-11-14T09:37:16Z</dcterms:created>
  <dcterms:modified xsi:type="dcterms:W3CDTF">2017-10-31T20:39:26Z</dcterms:modified>
</cp:coreProperties>
</file>