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6" r:id="rId18"/>
    <p:sldId id="278" r:id="rId19"/>
    <p:sldId id="277" r:id="rId20"/>
    <p:sldId id="275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83662" autoAdjust="0"/>
  </p:normalViewPr>
  <p:slideViewPr>
    <p:cSldViewPr>
      <p:cViewPr varScale="1">
        <p:scale>
          <a:sx n="62" d="100"/>
          <a:sy n="62" d="100"/>
        </p:scale>
        <p:origin x="9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E2AE0-3CB5-4C8B-86C2-6B7BDAE9E6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857B0C-F590-4C0C-A5F6-7A068372A9F0}">
      <dgm:prSet phldrT="[Text]"/>
      <dgm:spPr/>
      <dgm:t>
        <a:bodyPr/>
        <a:lstStyle/>
        <a:p>
          <a:r>
            <a:rPr lang="en-US" b="0" dirty="0"/>
            <a:t>Objects</a:t>
          </a:r>
          <a:r>
            <a:rPr lang="en-US" b="1" dirty="0"/>
            <a:t> </a:t>
          </a:r>
          <a:endParaRPr lang="en-US" dirty="0"/>
        </a:p>
      </dgm:t>
    </dgm:pt>
    <dgm:pt modelId="{ED42023E-CE82-4B40-A21E-EC7E6A5AE4D7}" type="parTrans" cxnId="{C4599940-ECBE-46D6-B589-69AB1A88256E}">
      <dgm:prSet/>
      <dgm:spPr/>
      <dgm:t>
        <a:bodyPr/>
        <a:lstStyle/>
        <a:p>
          <a:endParaRPr lang="en-US"/>
        </a:p>
      </dgm:t>
    </dgm:pt>
    <dgm:pt modelId="{1C8F13A6-5D16-40AE-913D-938485E38357}" type="sibTrans" cxnId="{C4599940-ECBE-46D6-B589-69AB1A88256E}">
      <dgm:prSet/>
      <dgm:spPr/>
      <dgm:t>
        <a:bodyPr/>
        <a:lstStyle/>
        <a:p>
          <a:endParaRPr lang="en-US"/>
        </a:p>
      </dgm:t>
    </dgm:pt>
    <dgm:pt modelId="{309F7728-C4EE-4F46-A84B-96769D17C718}">
      <dgm:prSet phldrT="[Text]"/>
      <dgm:spPr/>
      <dgm:t>
        <a:bodyPr/>
        <a:lstStyle/>
        <a:p>
          <a:r>
            <a:rPr lang="en-US" dirty="0"/>
            <a:t>Values</a:t>
          </a:r>
        </a:p>
      </dgm:t>
    </dgm:pt>
    <dgm:pt modelId="{8F359407-4B02-4390-BC0F-EBA6B7A652A7}" type="parTrans" cxnId="{E8875A90-D2A3-4E5F-BEC2-1EA165404682}">
      <dgm:prSet/>
      <dgm:spPr/>
      <dgm:t>
        <a:bodyPr/>
        <a:lstStyle/>
        <a:p>
          <a:endParaRPr lang="en-US"/>
        </a:p>
      </dgm:t>
    </dgm:pt>
    <dgm:pt modelId="{A911A2CF-2A3A-4A8F-9021-D44386C7AB74}" type="sibTrans" cxnId="{E8875A90-D2A3-4E5F-BEC2-1EA165404682}">
      <dgm:prSet/>
      <dgm:spPr/>
      <dgm:t>
        <a:bodyPr/>
        <a:lstStyle/>
        <a:p>
          <a:endParaRPr lang="en-US"/>
        </a:p>
      </dgm:t>
    </dgm:pt>
    <dgm:pt modelId="{387EE082-314A-4C9E-B7B8-C455F2C83069}">
      <dgm:prSet phldrT="[Text]"/>
      <dgm:spPr/>
      <dgm:t>
        <a:bodyPr/>
        <a:lstStyle/>
        <a:p>
          <a:r>
            <a:rPr lang="en-US" dirty="0"/>
            <a:t>Simple </a:t>
          </a:r>
        </a:p>
      </dgm:t>
    </dgm:pt>
    <dgm:pt modelId="{085D27B7-FED8-464F-BC40-25919B7892D3}" type="parTrans" cxnId="{A3E52564-DBF2-4D65-9310-14E1C5C442DA}">
      <dgm:prSet/>
      <dgm:spPr/>
      <dgm:t>
        <a:bodyPr/>
        <a:lstStyle/>
        <a:p>
          <a:endParaRPr lang="en-US"/>
        </a:p>
      </dgm:t>
    </dgm:pt>
    <dgm:pt modelId="{91561546-DBF5-434C-A87A-A03FB5FD5ED7}" type="sibTrans" cxnId="{A3E52564-DBF2-4D65-9310-14E1C5C442DA}">
      <dgm:prSet/>
      <dgm:spPr/>
      <dgm:t>
        <a:bodyPr/>
        <a:lstStyle/>
        <a:p>
          <a:endParaRPr lang="en-US"/>
        </a:p>
      </dgm:t>
    </dgm:pt>
    <dgm:pt modelId="{93DDA560-BC47-45FA-96C7-A30838C517F8}">
      <dgm:prSet phldrT="[Text]"/>
      <dgm:spPr/>
      <dgm:t>
        <a:bodyPr/>
        <a:lstStyle/>
        <a:p>
          <a:r>
            <a:rPr lang="en-US" dirty="0"/>
            <a:t>Structured</a:t>
          </a:r>
        </a:p>
      </dgm:t>
    </dgm:pt>
    <dgm:pt modelId="{E486DDE1-991C-4908-A416-4715FB683460}" type="parTrans" cxnId="{6E0F48B7-468E-45B9-A430-D75C1E16CC8D}">
      <dgm:prSet/>
      <dgm:spPr/>
      <dgm:t>
        <a:bodyPr/>
        <a:lstStyle/>
        <a:p>
          <a:endParaRPr lang="en-US"/>
        </a:p>
      </dgm:t>
    </dgm:pt>
    <dgm:pt modelId="{7308092A-1726-425F-9B4D-676FDA77D272}" type="sibTrans" cxnId="{6E0F48B7-468E-45B9-A430-D75C1E16CC8D}">
      <dgm:prSet/>
      <dgm:spPr/>
      <dgm:t>
        <a:bodyPr/>
        <a:lstStyle/>
        <a:p>
          <a:endParaRPr lang="en-US"/>
        </a:p>
      </dgm:t>
    </dgm:pt>
    <dgm:pt modelId="{4833177E-F44D-4162-B76C-D897BA1116F1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E49B4183-7982-4CA6-846D-17E0E75A721A}" type="parTrans" cxnId="{7BA82E52-D9D0-410E-A561-5D3DC2B466B0}">
      <dgm:prSet/>
      <dgm:spPr/>
      <dgm:t>
        <a:bodyPr/>
        <a:lstStyle/>
        <a:p>
          <a:endParaRPr lang="en-US"/>
        </a:p>
      </dgm:t>
    </dgm:pt>
    <dgm:pt modelId="{E5051FAC-E27D-43BF-BCB6-AE0F02837837}" type="sibTrans" cxnId="{7BA82E52-D9D0-410E-A561-5D3DC2B466B0}">
      <dgm:prSet/>
      <dgm:spPr/>
      <dgm:t>
        <a:bodyPr/>
        <a:lstStyle/>
        <a:p>
          <a:endParaRPr lang="en-US"/>
        </a:p>
      </dgm:t>
    </dgm:pt>
    <dgm:pt modelId="{A903BFA3-52C5-412D-BE81-022EBD027889}">
      <dgm:prSet phldrT="[Text]"/>
      <dgm:spPr/>
      <dgm:t>
        <a:bodyPr/>
        <a:lstStyle/>
        <a:p>
          <a:r>
            <a:rPr lang="en-US" dirty="0"/>
            <a:t>Free </a:t>
          </a:r>
        </a:p>
      </dgm:t>
    </dgm:pt>
    <dgm:pt modelId="{6559730D-698D-4FAE-B242-BB6AFADFFF85}" type="parTrans" cxnId="{52DCBB47-E358-480D-B7B1-768EB76D19CE}">
      <dgm:prSet/>
      <dgm:spPr/>
      <dgm:t>
        <a:bodyPr/>
        <a:lstStyle/>
        <a:p>
          <a:endParaRPr lang="en-US"/>
        </a:p>
      </dgm:t>
    </dgm:pt>
    <dgm:pt modelId="{1C2B0FC4-6AEF-4A9B-A393-11D9F92033F6}" type="sibTrans" cxnId="{52DCBB47-E358-480D-B7B1-768EB76D19CE}">
      <dgm:prSet/>
      <dgm:spPr/>
      <dgm:t>
        <a:bodyPr/>
        <a:lstStyle/>
        <a:p>
          <a:endParaRPr lang="en-US"/>
        </a:p>
      </dgm:t>
    </dgm:pt>
    <dgm:pt modelId="{72840136-21D9-4316-8680-0D2F065BB2A9}">
      <dgm:prSet/>
      <dgm:spPr/>
      <dgm:t>
        <a:bodyPr/>
        <a:lstStyle/>
        <a:p>
          <a:r>
            <a:rPr lang="en-US"/>
            <a:t>Bound</a:t>
          </a:r>
        </a:p>
      </dgm:t>
    </dgm:pt>
    <dgm:pt modelId="{B7F2DB72-2302-4865-B77A-88BBEA0E2D77}" type="parTrans" cxnId="{9EE9F8D1-2B64-45B5-A1ED-A334A758CB81}">
      <dgm:prSet/>
      <dgm:spPr/>
      <dgm:t>
        <a:bodyPr/>
        <a:lstStyle/>
        <a:p>
          <a:endParaRPr lang="en-US"/>
        </a:p>
      </dgm:t>
    </dgm:pt>
    <dgm:pt modelId="{9E7B4AE7-5B87-453C-9950-9BB6DB667723}" type="sibTrans" cxnId="{9EE9F8D1-2B64-45B5-A1ED-A334A758CB81}">
      <dgm:prSet/>
      <dgm:spPr/>
      <dgm:t>
        <a:bodyPr/>
        <a:lstStyle/>
        <a:p>
          <a:endParaRPr lang="en-US"/>
        </a:p>
      </dgm:t>
    </dgm:pt>
    <dgm:pt modelId="{9A679833-FA10-455A-B70F-52FC17F9D759}" type="pres">
      <dgm:prSet presAssocID="{E58E2AE0-3CB5-4C8B-86C2-6B7BDAE9E6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EG"/>
        </a:p>
      </dgm:t>
    </dgm:pt>
    <dgm:pt modelId="{6A5F0755-757F-483E-9D43-D9BCB0464FC8}" type="pres">
      <dgm:prSet presAssocID="{93857B0C-F590-4C0C-A5F6-7A068372A9F0}" presName="hierRoot1" presStyleCnt="0"/>
      <dgm:spPr/>
    </dgm:pt>
    <dgm:pt modelId="{8926C582-B7F9-4F86-81CF-1D778087C999}" type="pres">
      <dgm:prSet presAssocID="{93857B0C-F590-4C0C-A5F6-7A068372A9F0}" presName="composite" presStyleCnt="0"/>
      <dgm:spPr/>
    </dgm:pt>
    <dgm:pt modelId="{63BBEA66-C0E0-4339-81EA-A39D75EBF5EC}" type="pres">
      <dgm:prSet presAssocID="{93857B0C-F590-4C0C-A5F6-7A068372A9F0}" presName="background" presStyleLbl="node0" presStyleIdx="0" presStyleCnt="1"/>
      <dgm:spPr/>
    </dgm:pt>
    <dgm:pt modelId="{4EE54741-81E0-474E-89F1-C160D1854963}" type="pres">
      <dgm:prSet presAssocID="{93857B0C-F590-4C0C-A5F6-7A068372A9F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3C018F60-9ACE-440B-810E-99134FB07AEE}" type="pres">
      <dgm:prSet presAssocID="{93857B0C-F590-4C0C-A5F6-7A068372A9F0}" presName="hierChild2" presStyleCnt="0"/>
      <dgm:spPr/>
    </dgm:pt>
    <dgm:pt modelId="{592266C1-0697-4ABD-AA74-40B98D712562}" type="pres">
      <dgm:prSet presAssocID="{8F359407-4B02-4390-BC0F-EBA6B7A652A7}" presName="Name10" presStyleLbl="parChTrans1D2" presStyleIdx="0" presStyleCnt="2"/>
      <dgm:spPr/>
      <dgm:t>
        <a:bodyPr/>
        <a:lstStyle/>
        <a:p>
          <a:pPr rtl="1"/>
          <a:endParaRPr lang="ar-EG"/>
        </a:p>
      </dgm:t>
    </dgm:pt>
    <dgm:pt modelId="{A6967345-21CA-495C-BB17-6F2C3A1C1358}" type="pres">
      <dgm:prSet presAssocID="{309F7728-C4EE-4F46-A84B-96769D17C718}" presName="hierRoot2" presStyleCnt="0"/>
      <dgm:spPr/>
    </dgm:pt>
    <dgm:pt modelId="{C5A02BEF-B3ED-4B9A-B980-8C47A447A938}" type="pres">
      <dgm:prSet presAssocID="{309F7728-C4EE-4F46-A84B-96769D17C718}" presName="composite2" presStyleCnt="0"/>
      <dgm:spPr/>
    </dgm:pt>
    <dgm:pt modelId="{0662154B-3AA7-44BF-A01B-78315060556C}" type="pres">
      <dgm:prSet presAssocID="{309F7728-C4EE-4F46-A84B-96769D17C718}" presName="background2" presStyleLbl="node2" presStyleIdx="0" presStyleCnt="2"/>
      <dgm:spPr/>
    </dgm:pt>
    <dgm:pt modelId="{EE583D0C-448B-4650-9887-3E3035A1F3E7}" type="pres">
      <dgm:prSet presAssocID="{309F7728-C4EE-4F46-A84B-96769D17C718}" presName="text2" presStyleLbl="fgAcc2" presStyleIdx="0" presStyleCnt="2" custLinFactNeighborX="-66124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BEA850E-0E07-4E3C-AD25-4EC914712191}" type="pres">
      <dgm:prSet presAssocID="{309F7728-C4EE-4F46-A84B-96769D17C718}" presName="hierChild3" presStyleCnt="0"/>
      <dgm:spPr/>
    </dgm:pt>
    <dgm:pt modelId="{D6A94AFB-9535-47FA-8B9A-46E45B196A00}" type="pres">
      <dgm:prSet presAssocID="{085D27B7-FED8-464F-BC40-25919B7892D3}" presName="Name17" presStyleLbl="parChTrans1D3" presStyleIdx="0" presStyleCnt="4"/>
      <dgm:spPr/>
      <dgm:t>
        <a:bodyPr/>
        <a:lstStyle/>
        <a:p>
          <a:pPr rtl="1"/>
          <a:endParaRPr lang="ar-EG"/>
        </a:p>
      </dgm:t>
    </dgm:pt>
    <dgm:pt modelId="{9F06214F-46AC-4311-BE61-D5ED8768F58A}" type="pres">
      <dgm:prSet presAssocID="{387EE082-314A-4C9E-B7B8-C455F2C83069}" presName="hierRoot3" presStyleCnt="0"/>
      <dgm:spPr/>
    </dgm:pt>
    <dgm:pt modelId="{69A6D3C6-1A62-410F-A65A-3F523267CB23}" type="pres">
      <dgm:prSet presAssocID="{387EE082-314A-4C9E-B7B8-C455F2C83069}" presName="composite3" presStyleCnt="0"/>
      <dgm:spPr/>
    </dgm:pt>
    <dgm:pt modelId="{2F8375CB-E311-4D96-918B-79E8C6D6D774}" type="pres">
      <dgm:prSet presAssocID="{387EE082-314A-4C9E-B7B8-C455F2C83069}" presName="background3" presStyleLbl="node3" presStyleIdx="0" presStyleCnt="4"/>
      <dgm:spPr/>
    </dgm:pt>
    <dgm:pt modelId="{7AC73FAB-642C-47A5-A7C9-9A05318A7B75}" type="pres">
      <dgm:prSet presAssocID="{387EE082-314A-4C9E-B7B8-C455F2C83069}" presName="text3" presStyleLbl="fgAcc3" presStyleIdx="0" presStyleCnt="4" custLinFactNeighborX="-98164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501525D0-CA76-474F-B9D4-7A8CBFDEF088}" type="pres">
      <dgm:prSet presAssocID="{387EE082-314A-4C9E-B7B8-C455F2C83069}" presName="hierChild4" presStyleCnt="0"/>
      <dgm:spPr/>
    </dgm:pt>
    <dgm:pt modelId="{8210FE95-222F-4A1F-BBF9-39B056B5D53D}" type="pres">
      <dgm:prSet presAssocID="{E486DDE1-991C-4908-A416-4715FB683460}" presName="Name17" presStyleLbl="parChTrans1D3" presStyleIdx="1" presStyleCnt="4"/>
      <dgm:spPr/>
      <dgm:t>
        <a:bodyPr/>
        <a:lstStyle/>
        <a:p>
          <a:pPr rtl="1"/>
          <a:endParaRPr lang="ar-EG"/>
        </a:p>
      </dgm:t>
    </dgm:pt>
    <dgm:pt modelId="{427228FE-99DF-43A9-ABCF-865F7A516EC9}" type="pres">
      <dgm:prSet presAssocID="{93DDA560-BC47-45FA-96C7-A30838C517F8}" presName="hierRoot3" presStyleCnt="0"/>
      <dgm:spPr/>
    </dgm:pt>
    <dgm:pt modelId="{2CD1577A-180C-43A3-91AF-528384F30AEC}" type="pres">
      <dgm:prSet presAssocID="{93DDA560-BC47-45FA-96C7-A30838C517F8}" presName="composite3" presStyleCnt="0"/>
      <dgm:spPr/>
    </dgm:pt>
    <dgm:pt modelId="{C16C3023-9840-4634-8FDC-6DA325CC9935}" type="pres">
      <dgm:prSet presAssocID="{93DDA560-BC47-45FA-96C7-A30838C517F8}" presName="background3" presStyleLbl="node3" presStyleIdx="1" presStyleCnt="4"/>
      <dgm:spPr/>
    </dgm:pt>
    <dgm:pt modelId="{5F5D17F1-F61B-4C00-9225-932BC2DFFA64}" type="pres">
      <dgm:prSet presAssocID="{93DDA560-BC47-45FA-96C7-A30838C517F8}" presName="text3" presStyleLbl="fgAcc3" presStyleIdx="1" presStyleCnt="4" custLinFactNeighborX="-33271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DFC3A20C-32CF-4AA2-8029-949D7B7F0095}" type="pres">
      <dgm:prSet presAssocID="{93DDA560-BC47-45FA-96C7-A30838C517F8}" presName="hierChild4" presStyleCnt="0"/>
      <dgm:spPr/>
    </dgm:pt>
    <dgm:pt modelId="{C46B645B-2BAF-48BC-A26E-B780415AE133}" type="pres">
      <dgm:prSet presAssocID="{E49B4183-7982-4CA6-846D-17E0E75A721A}" presName="Name10" presStyleLbl="parChTrans1D2" presStyleIdx="1" presStyleCnt="2"/>
      <dgm:spPr/>
      <dgm:t>
        <a:bodyPr/>
        <a:lstStyle/>
        <a:p>
          <a:pPr rtl="1"/>
          <a:endParaRPr lang="ar-EG"/>
        </a:p>
      </dgm:t>
    </dgm:pt>
    <dgm:pt modelId="{6C7A3911-F71F-4F41-A103-09C82C84669C}" type="pres">
      <dgm:prSet presAssocID="{4833177E-F44D-4162-B76C-D897BA1116F1}" presName="hierRoot2" presStyleCnt="0"/>
      <dgm:spPr/>
    </dgm:pt>
    <dgm:pt modelId="{4B616F89-4890-4466-808E-74D1E58B5CC6}" type="pres">
      <dgm:prSet presAssocID="{4833177E-F44D-4162-B76C-D897BA1116F1}" presName="composite2" presStyleCnt="0"/>
      <dgm:spPr/>
    </dgm:pt>
    <dgm:pt modelId="{53F88EF1-E472-4037-B386-318C5366DDFA}" type="pres">
      <dgm:prSet presAssocID="{4833177E-F44D-4162-B76C-D897BA1116F1}" presName="background2" presStyleLbl="node2" presStyleIdx="1" presStyleCnt="2"/>
      <dgm:spPr/>
    </dgm:pt>
    <dgm:pt modelId="{1E47651B-8B1E-45D5-8FD9-2F3B6A3334F1}" type="pres">
      <dgm:prSet presAssocID="{4833177E-F44D-4162-B76C-D897BA1116F1}" presName="text2" presStyleLbl="fgAcc2" presStyleIdx="1" presStyleCnt="2" custLinFactNeighborX="69696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1A18C567-F9C2-41A8-A10B-82D743FA8A0D}" type="pres">
      <dgm:prSet presAssocID="{4833177E-F44D-4162-B76C-D897BA1116F1}" presName="hierChild3" presStyleCnt="0"/>
      <dgm:spPr/>
    </dgm:pt>
    <dgm:pt modelId="{9D92DFD8-0252-444C-AFA9-0CC3786B6FDD}" type="pres">
      <dgm:prSet presAssocID="{6559730D-698D-4FAE-B242-BB6AFADFFF85}" presName="Name17" presStyleLbl="parChTrans1D3" presStyleIdx="2" presStyleCnt="4"/>
      <dgm:spPr/>
      <dgm:t>
        <a:bodyPr/>
        <a:lstStyle/>
        <a:p>
          <a:pPr rtl="1"/>
          <a:endParaRPr lang="ar-EG"/>
        </a:p>
      </dgm:t>
    </dgm:pt>
    <dgm:pt modelId="{4FAEA880-571D-444C-830F-86B7B138895C}" type="pres">
      <dgm:prSet presAssocID="{A903BFA3-52C5-412D-BE81-022EBD027889}" presName="hierRoot3" presStyleCnt="0"/>
      <dgm:spPr/>
    </dgm:pt>
    <dgm:pt modelId="{EEF92F4D-1CC7-4A86-B0BE-195367952580}" type="pres">
      <dgm:prSet presAssocID="{A903BFA3-52C5-412D-BE81-022EBD027889}" presName="composite3" presStyleCnt="0"/>
      <dgm:spPr/>
    </dgm:pt>
    <dgm:pt modelId="{7CE001A2-68EF-4F79-AE22-1B3859C9C75A}" type="pres">
      <dgm:prSet presAssocID="{A903BFA3-52C5-412D-BE81-022EBD027889}" presName="background3" presStyleLbl="node3" presStyleIdx="2" presStyleCnt="4"/>
      <dgm:spPr/>
    </dgm:pt>
    <dgm:pt modelId="{BBEE7A5F-73B2-4B17-878A-B5A19B3497DC}" type="pres">
      <dgm:prSet presAssocID="{A903BFA3-52C5-412D-BE81-022EBD027889}" presName="text3" presStyleLbl="fgAcc3" presStyleIdx="2" presStyleCnt="4" custLinFactNeighborX="34232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857D188E-45DD-46DF-94C8-09D45A9AF4C3}" type="pres">
      <dgm:prSet presAssocID="{A903BFA3-52C5-412D-BE81-022EBD027889}" presName="hierChild4" presStyleCnt="0"/>
      <dgm:spPr/>
    </dgm:pt>
    <dgm:pt modelId="{07D580F4-E6B2-4FB1-981B-EA27F1D330A0}" type="pres">
      <dgm:prSet presAssocID="{B7F2DB72-2302-4865-B77A-88BBEA0E2D77}" presName="Name17" presStyleLbl="parChTrans1D3" presStyleIdx="3" presStyleCnt="4"/>
      <dgm:spPr/>
      <dgm:t>
        <a:bodyPr/>
        <a:lstStyle/>
        <a:p>
          <a:pPr rtl="1"/>
          <a:endParaRPr lang="ar-EG"/>
        </a:p>
      </dgm:t>
    </dgm:pt>
    <dgm:pt modelId="{FEB5F0BF-04B2-41E7-930A-1A969D232996}" type="pres">
      <dgm:prSet presAssocID="{72840136-21D9-4316-8680-0D2F065BB2A9}" presName="hierRoot3" presStyleCnt="0"/>
      <dgm:spPr/>
    </dgm:pt>
    <dgm:pt modelId="{844AD429-510C-42BB-989B-3924D240C983}" type="pres">
      <dgm:prSet presAssocID="{72840136-21D9-4316-8680-0D2F065BB2A9}" presName="composite3" presStyleCnt="0"/>
      <dgm:spPr/>
    </dgm:pt>
    <dgm:pt modelId="{BB8A5FCF-94AA-46ED-9474-04DD05E112EE}" type="pres">
      <dgm:prSet presAssocID="{72840136-21D9-4316-8680-0D2F065BB2A9}" presName="background3" presStyleLbl="node3" presStyleIdx="3" presStyleCnt="4"/>
      <dgm:spPr/>
    </dgm:pt>
    <dgm:pt modelId="{803D7301-06D3-48CA-A185-3A24FCDA1FAD}" type="pres">
      <dgm:prSet presAssocID="{72840136-21D9-4316-8680-0D2F065BB2A9}" presName="text3" presStyleLbl="fgAcc3" presStyleIdx="3" presStyleCnt="4" custLinFactX="5161" custLinFactNeighborX="100000">
        <dgm:presLayoutVars>
          <dgm:chPref val="3"/>
        </dgm:presLayoutVars>
      </dgm:prSet>
      <dgm:spPr/>
      <dgm:t>
        <a:bodyPr/>
        <a:lstStyle/>
        <a:p>
          <a:pPr rtl="1"/>
          <a:endParaRPr lang="ar-EG"/>
        </a:p>
      </dgm:t>
    </dgm:pt>
    <dgm:pt modelId="{64FFA8EC-295F-456C-BAAA-AE48E1C66A27}" type="pres">
      <dgm:prSet presAssocID="{72840136-21D9-4316-8680-0D2F065BB2A9}" presName="hierChild4" presStyleCnt="0"/>
      <dgm:spPr/>
    </dgm:pt>
  </dgm:ptLst>
  <dgm:cxnLst>
    <dgm:cxn modelId="{E34D2D4C-E4CD-45AD-ABEE-4691CB01BFDD}" type="presOf" srcId="{4833177E-F44D-4162-B76C-D897BA1116F1}" destId="{1E47651B-8B1E-45D5-8FD9-2F3B6A3334F1}" srcOrd="0" destOrd="0" presId="urn:microsoft.com/office/officeart/2005/8/layout/hierarchy1"/>
    <dgm:cxn modelId="{9EE9F8D1-2B64-45B5-A1ED-A334A758CB81}" srcId="{4833177E-F44D-4162-B76C-D897BA1116F1}" destId="{72840136-21D9-4316-8680-0D2F065BB2A9}" srcOrd="1" destOrd="0" parTransId="{B7F2DB72-2302-4865-B77A-88BBEA0E2D77}" sibTransId="{9E7B4AE7-5B87-453C-9950-9BB6DB667723}"/>
    <dgm:cxn modelId="{F11E07C0-5B4C-478C-BC57-E127714237A2}" type="presOf" srcId="{E49B4183-7982-4CA6-846D-17E0E75A721A}" destId="{C46B645B-2BAF-48BC-A26E-B780415AE133}" srcOrd="0" destOrd="0" presId="urn:microsoft.com/office/officeart/2005/8/layout/hierarchy1"/>
    <dgm:cxn modelId="{DD16FF9B-088D-4996-8CC6-A8E719D4CBFA}" type="presOf" srcId="{E58E2AE0-3CB5-4C8B-86C2-6B7BDAE9E6A5}" destId="{9A679833-FA10-455A-B70F-52FC17F9D759}" srcOrd="0" destOrd="0" presId="urn:microsoft.com/office/officeart/2005/8/layout/hierarchy1"/>
    <dgm:cxn modelId="{19FEF456-2368-4D3A-83F7-C03ACF079F80}" type="presOf" srcId="{8F359407-4B02-4390-BC0F-EBA6B7A652A7}" destId="{592266C1-0697-4ABD-AA74-40B98D712562}" srcOrd="0" destOrd="0" presId="urn:microsoft.com/office/officeart/2005/8/layout/hierarchy1"/>
    <dgm:cxn modelId="{AC322DEB-0412-4BBC-B169-45BF3D1292D3}" type="presOf" srcId="{6559730D-698D-4FAE-B242-BB6AFADFFF85}" destId="{9D92DFD8-0252-444C-AFA9-0CC3786B6FDD}" srcOrd="0" destOrd="0" presId="urn:microsoft.com/office/officeart/2005/8/layout/hierarchy1"/>
    <dgm:cxn modelId="{C4599940-ECBE-46D6-B589-69AB1A88256E}" srcId="{E58E2AE0-3CB5-4C8B-86C2-6B7BDAE9E6A5}" destId="{93857B0C-F590-4C0C-A5F6-7A068372A9F0}" srcOrd="0" destOrd="0" parTransId="{ED42023E-CE82-4B40-A21E-EC7E6A5AE4D7}" sibTransId="{1C8F13A6-5D16-40AE-913D-938485E38357}"/>
    <dgm:cxn modelId="{5F8B24E6-19B0-4A94-893C-0F918DC458E6}" type="presOf" srcId="{E486DDE1-991C-4908-A416-4715FB683460}" destId="{8210FE95-222F-4A1F-BBF9-39B056B5D53D}" srcOrd="0" destOrd="0" presId="urn:microsoft.com/office/officeart/2005/8/layout/hierarchy1"/>
    <dgm:cxn modelId="{52DCBB47-E358-480D-B7B1-768EB76D19CE}" srcId="{4833177E-F44D-4162-B76C-D897BA1116F1}" destId="{A903BFA3-52C5-412D-BE81-022EBD027889}" srcOrd="0" destOrd="0" parTransId="{6559730D-698D-4FAE-B242-BB6AFADFFF85}" sibTransId="{1C2B0FC4-6AEF-4A9B-A393-11D9F92033F6}"/>
    <dgm:cxn modelId="{5CB15C10-ECB3-4D49-BF20-2311864F6933}" type="presOf" srcId="{387EE082-314A-4C9E-B7B8-C455F2C83069}" destId="{7AC73FAB-642C-47A5-A7C9-9A05318A7B75}" srcOrd="0" destOrd="0" presId="urn:microsoft.com/office/officeart/2005/8/layout/hierarchy1"/>
    <dgm:cxn modelId="{2DA74CC3-B723-4E67-9749-3CA18F3DF057}" type="presOf" srcId="{309F7728-C4EE-4F46-A84B-96769D17C718}" destId="{EE583D0C-448B-4650-9887-3E3035A1F3E7}" srcOrd="0" destOrd="0" presId="urn:microsoft.com/office/officeart/2005/8/layout/hierarchy1"/>
    <dgm:cxn modelId="{7BA82E52-D9D0-410E-A561-5D3DC2B466B0}" srcId="{93857B0C-F590-4C0C-A5F6-7A068372A9F0}" destId="{4833177E-F44D-4162-B76C-D897BA1116F1}" srcOrd="1" destOrd="0" parTransId="{E49B4183-7982-4CA6-846D-17E0E75A721A}" sibTransId="{E5051FAC-E27D-43BF-BCB6-AE0F02837837}"/>
    <dgm:cxn modelId="{4F2AE21D-B1C6-4F6B-AABA-A253F08A933F}" type="presOf" srcId="{93DDA560-BC47-45FA-96C7-A30838C517F8}" destId="{5F5D17F1-F61B-4C00-9225-932BC2DFFA64}" srcOrd="0" destOrd="0" presId="urn:microsoft.com/office/officeart/2005/8/layout/hierarchy1"/>
    <dgm:cxn modelId="{A3E52564-DBF2-4D65-9310-14E1C5C442DA}" srcId="{309F7728-C4EE-4F46-A84B-96769D17C718}" destId="{387EE082-314A-4C9E-B7B8-C455F2C83069}" srcOrd="0" destOrd="0" parTransId="{085D27B7-FED8-464F-BC40-25919B7892D3}" sibTransId="{91561546-DBF5-434C-A87A-A03FB5FD5ED7}"/>
    <dgm:cxn modelId="{6E0F48B7-468E-45B9-A430-D75C1E16CC8D}" srcId="{309F7728-C4EE-4F46-A84B-96769D17C718}" destId="{93DDA560-BC47-45FA-96C7-A30838C517F8}" srcOrd="1" destOrd="0" parTransId="{E486DDE1-991C-4908-A416-4715FB683460}" sibTransId="{7308092A-1726-425F-9B4D-676FDA77D272}"/>
    <dgm:cxn modelId="{D79DB91C-5A94-49A6-AB01-91954D425B46}" type="presOf" srcId="{72840136-21D9-4316-8680-0D2F065BB2A9}" destId="{803D7301-06D3-48CA-A185-3A24FCDA1FAD}" srcOrd="0" destOrd="0" presId="urn:microsoft.com/office/officeart/2005/8/layout/hierarchy1"/>
    <dgm:cxn modelId="{6F3DB115-70FD-44AA-815C-A3ABFE3BA1D5}" type="presOf" srcId="{B7F2DB72-2302-4865-B77A-88BBEA0E2D77}" destId="{07D580F4-E6B2-4FB1-981B-EA27F1D330A0}" srcOrd="0" destOrd="0" presId="urn:microsoft.com/office/officeart/2005/8/layout/hierarchy1"/>
    <dgm:cxn modelId="{E4544F4F-8BCE-4CFD-BD18-B1D6F385658F}" type="presOf" srcId="{085D27B7-FED8-464F-BC40-25919B7892D3}" destId="{D6A94AFB-9535-47FA-8B9A-46E45B196A00}" srcOrd="0" destOrd="0" presId="urn:microsoft.com/office/officeart/2005/8/layout/hierarchy1"/>
    <dgm:cxn modelId="{E8875A90-D2A3-4E5F-BEC2-1EA165404682}" srcId="{93857B0C-F590-4C0C-A5F6-7A068372A9F0}" destId="{309F7728-C4EE-4F46-A84B-96769D17C718}" srcOrd="0" destOrd="0" parTransId="{8F359407-4B02-4390-BC0F-EBA6B7A652A7}" sibTransId="{A911A2CF-2A3A-4A8F-9021-D44386C7AB74}"/>
    <dgm:cxn modelId="{02A09557-ECBB-489F-A9AE-3A3B5D0EC150}" type="presOf" srcId="{A903BFA3-52C5-412D-BE81-022EBD027889}" destId="{BBEE7A5F-73B2-4B17-878A-B5A19B3497DC}" srcOrd="0" destOrd="0" presId="urn:microsoft.com/office/officeart/2005/8/layout/hierarchy1"/>
    <dgm:cxn modelId="{6173579A-3BFB-46AD-8C0E-EC83F9C5BD73}" type="presOf" srcId="{93857B0C-F590-4C0C-A5F6-7A068372A9F0}" destId="{4EE54741-81E0-474E-89F1-C160D1854963}" srcOrd="0" destOrd="0" presId="urn:microsoft.com/office/officeart/2005/8/layout/hierarchy1"/>
    <dgm:cxn modelId="{5FAB4A59-A699-45B3-979C-53B321C8ABE3}" type="presParOf" srcId="{9A679833-FA10-455A-B70F-52FC17F9D759}" destId="{6A5F0755-757F-483E-9D43-D9BCB0464FC8}" srcOrd="0" destOrd="0" presId="urn:microsoft.com/office/officeart/2005/8/layout/hierarchy1"/>
    <dgm:cxn modelId="{E6CB10C7-7B47-4178-8190-C903CAABF0B3}" type="presParOf" srcId="{6A5F0755-757F-483E-9D43-D9BCB0464FC8}" destId="{8926C582-B7F9-4F86-81CF-1D778087C999}" srcOrd="0" destOrd="0" presId="urn:microsoft.com/office/officeart/2005/8/layout/hierarchy1"/>
    <dgm:cxn modelId="{AC639BD9-3046-4FB2-8C31-9E92C05478E7}" type="presParOf" srcId="{8926C582-B7F9-4F86-81CF-1D778087C999}" destId="{63BBEA66-C0E0-4339-81EA-A39D75EBF5EC}" srcOrd="0" destOrd="0" presId="urn:microsoft.com/office/officeart/2005/8/layout/hierarchy1"/>
    <dgm:cxn modelId="{80F4BECF-0921-4224-90D3-8E850B43AB58}" type="presParOf" srcId="{8926C582-B7F9-4F86-81CF-1D778087C999}" destId="{4EE54741-81E0-474E-89F1-C160D1854963}" srcOrd="1" destOrd="0" presId="urn:microsoft.com/office/officeart/2005/8/layout/hierarchy1"/>
    <dgm:cxn modelId="{567BA230-B8EE-4990-8DEA-60F6C95D03B4}" type="presParOf" srcId="{6A5F0755-757F-483E-9D43-D9BCB0464FC8}" destId="{3C018F60-9ACE-440B-810E-99134FB07AEE}" srcOrd="1" destOrd="0" presId="urn:microsoft.com/office/officeart/2005/8/layout/hierarchy1"/>
    <dgm:cxn modelId="{16E77E48-E0C0-46AD-9FB1-D33512E6926E}" type="presParOf" srcId="{3C018F60-9ACE-440B-810E-99134FB07AEE}" destId="{592266C1-0697-4ABD-AA74-40B98D712562}" srcOrd="0" destOrd="0" presId="urn:microsoft.com/office/officeart/2005/8/layout/hierarchy1"/>
    <dgm:cxn modelId="{ECD6B6A0-2661-48C5-AEB0-C60011845C9D}" type="presParOf" srcId="{3C018F60-9ACE-440B-810E-99134FB07AEE}" destId="{A6967345-21CA-495C-BB17-6F2C3A1C1358}" srcOrd="1" destOrd="0" presId="urn:microsoft.com/office/officeart/2005/8/layout/hierarchy1"/>
    <dgm:cxn modelId="{47347598-8319-4D55-B493-48C2B4D52087}" type="presParOf" srcId="{A6967345-21CA-495C-BB17-6F2C3A1C1358}" destId="{C5A02BEF-B3ED-4B9A-B980-8C47A447A938}" srcOrd="0" destOrd="0" presId="urn:microsoft.com/office/officeart/2005/8/layout/hierarchy1"/>
    <dgm:cxn modelId="{405198D5-02B2-4654-A1D2-50C0089220EE}" type="presParOf" srcId="{C5A02BEF-B3ED-4B9A-B980-8C47A447A938}" destId="{0662154B-3AA7-44BF-A01B-78315060556C}" srcOrd="0" destOrd="0" presId="urn:microsoft.com/office/officeart/2005/8/layout/hierarchy1"/>
    <dgm:cxn modelId="{620D4F32-0E7A-475F-ADE2-9B750FFBA60C}" type="presParOf" srcId="{C5A02BEF-B3ED-4B9A-B980-8C47A447A938}" destId="{EE583D0C-448B-4650-9887-3E3035A1F3E7}" srcOrd="1" destOrd="0" presId="urn:microsoft.com/office/officeart/2005/8/layout/hierarchy1"/>
    <dgm:cxn modelId="{8BBF726F-5F2B-4842-8638-44850E2DECF3}" type="presParOf" srcId="{A6967345-21CA-495C-BB17-6F2C3A1C1358}" destId="{5BEA850E-0E07-4E3C-AD25-4EC914712191}" srcOrd="1" destOrd="0" presId="urn:microsoft.com/office/officeart/2005/8/layout/hierarchy1"/>
    <dgm:cxn modelId="{BC509623-1EE1-4B37-97CF-D3F54099E457}" type="presParOf" srcId="{5BEA850E-0E07-4E3C-AD25-4EC914712191}" destId="{D6A94AFB-9535-47FA-8B9A-46E45B196A00}" srcOrd="0" destOrd="0" presId="urn:microsoft.com/office/officeart/2005/8/layout/hierarchy1"/>
    <dgm:cxn modelId="{43A2ED05-2C79-4B53-A17A-265BEF9B9401}" type="presParOf" srcId="{5BEA850E-0E07-4E3C-AD25-4EC914712191}" destId="{9F06214F-46AC-4311-BE61-D5ED8768F58A}" srcOrd="1" destOrd="0" presId="urn:microsoft.com/office/officeart/2005/8/layout/hierarchy1"/>
    <dgm:cxn modelId="{F3066AF0-BEC6-446E-B96E-4318DC70F741}" type="presParOf" srcId="{9F06214F-46AC-4311-BE61-D5ED8768F58A}" destId="{69A6D3C6-1A62-410F-A65A-3F523267CB23}" srcOrd="0" destOrd="0" presId="urn:microsoft.com/office/officeart/2005/8/layout/hierarchy1"/>
    <dgm:cxn modelId="{42367FF9-0668-4CFB-891A-FBDFBDD94DCB}" type="presParOf" srcId="{69A6D3C6-1A62-410F-A65A-3F523267CB23}" destId="{2F8375CB-E311-4D96-918B-79E8C6D6D774}" srcOrd="0" destOrd="0" presId="urn:microsoft.com/office/officeart/2005/8/layout/hierarchy1"/>
    <dgm:cxn modelId="{D2F8867C-7025-4594-AAB6-75BBD03F7145}" type="presParOf" srcId="{69A6D3C6-1A62-410F-A65A-3F523267CB23}" destId="{7AC73FAB-642C-47A5-A7C9-9A05318A7B75}" srcOrd="1" destOrd="0" presId="urn:microsoft.com/office/officeart/2005/8/layout/hierarchy1"/>
    <dgm:cxn modelId="{530757D9-BF16-4506-BBF9-417A32C6B6C4}" type="presParOf" srcId="{9F06214F-46AC-4311-BE61-D5ED8768F58A}" destId="{501525D0-CA76-474F-B9D4-7A8CBFDEF088}" srcOrd="1" destOrd="0" presId="urn:microsoft.com/office/officeart/2005/8/layout/hierarchy1"/>
    <dgm:cxn modelId="{E0F85CB7-2E20-48C0-B413-7F3B6101F883}" type="presParOf" srcId="{5BEA850E-0E07-4E3C-AD25-4EC914712191}" destId="{8210FE95-222F-4A1F-BBF9-39B056B5D53D}" srcOrd="2" destOrd="0" presId="urn:microsoft.com/office/officeart/2005/8/layout/hierarchy1"/>
    <dgm:cxn modelId="{3D20AFFB-1EE7-4671-87CF-44DFC9370568}" type="presParOf" srcId="{5BEA850E-0E07-4E3C-AD25-4EC914712191}" destId="{427228FE-99DF-43A9-ABCF-865F7A516EC9}" srcOrd="3" destOrd="0" presId="urn:microsoft.com/office/officeart/2005/8/layout/hierarchy1"/>
    <dgm:cxn modelId="{88E58665-25E0-48CB-924C-13B69611BC56}" type="presParOf" srcId="{427228FE-99DF-43A9-ABCF-865F7A516EC9}" destId="{2CD1577A-180C-43A3-91AF-528384F30AEC}" srcOrd="0" destOrd="0" presId="urn:microsoft.com/office/officeart/2005/8/layout/hierarchy1"/>
    <dgm:cxn modelId="{274CC72A-DFFF-4278-A839-62ECF0D334D9}" type="presParOf" srcId="{2CD1577A-180C-43A3-91AF-528384F30AEC}" destId="{C16C3023-9840-4634-8FDC-6DA325CC9935}" srcOrd="0" destOrd="0" presId="urn:microsoft.com/office/officeart/2005/8/layout/hierarchy1"/>
    <dgm:cxn modelId="{8FDC93D0-F3C0-4AE6-88B1-284D54642532}" type="presParOf" srcId="{2CD1577A-180C-43A3-91AF-528384F30AEC}" destId="{5F5D17F1-F61B-4C00-9225-932BC2DFFA64}" srcOrd="1" destOrd="0" presId="urn:microsoft.com/office/officeart/2005/8/layout/hierarchy1"/>
    <dgm:cxn modelId="{F357A4F9-BB6A-4F98-A18B-F50D1371AD84}" type="presParOf" srcId="{427228FE-99DF-43A9-ABCF-865F7A516EC9}" destId="{DFC3A20C-32CF-4AA2-8029-949D7B7F0095}" srcOrd="1" destOrd="0" presId="urn:microsoft.com/office/officeart/2005/8/layout/hierarchy1"/>
    <dgm:cxn modelId="{C00E5BCF-EB6C-4DD3-9BAB-533F1060967D}" type="presParOf" srcId="{3C018F60-9ACE-440B-810E-99134FB07AEE}" destId="{C46B645B-2BAF-48BC-A26E-B780415AE133}" srcOrd="2" destOrd="0" presId="urn:microsoft.com/office/officeart/2005/8/layout/hierarchy1"/>
    <dgm:cxn modelId="{6495B732-8324-45C6-95ED-AD91E6D731EB}" type="presParOf" srcId="{3C018F60-9ACE-440B-810E-99134FB07AEE}" destId="{6C7A3911-F71F-4F41-A103-09C82C84669C}" srcOrd="3" destOrd="0" presId="urn:microsoft.com/office/officeart/2005/8/layout/hierarchy1"/>
    <dgm:cxn modelId="{DB9E57B5-72BE-436C-9ED6-553D86ECF996}" type="presParOf" srcId="{6C7A3911-F71F-4F41-A103-09C82C84669C}" destId="{4B616F89-4890-4466-808E-74D1E58B5CC6}" srcOrd="0" destOrd="0" presId="urn:microsoft.com/office/officeart/2005/8/layout/hierarchy1"/>
    <dgm:cxn modelId="{71862A76-BAF1-4211-AF0B-928FFA7A79EA}" type="presParOf" srcId="{4B616F89-4890-4466-808E-74D1E58B5CC6}" destId="{53F88EF1-E472-4037-B386-318C5366DDFA}" srcOrd="0" destOrd="0" presId="urn:microsoft.com/office/officeart/2005/8/layout/hierarchy1"/>
    <dgm:cxn modelId="{5D189535-F876-4E23-8421-7CD7A1F46FE7}" type="presParOf" srcId="{4B616F89-4890-4466-808E-74D1E58B5CC6}" destId="{1E47651B-8B1E-45D5-8FD9-2F3B6A3334F1}" srcOrd="1" destOrd="0" presId="urn:microsoft.com/office/officeart/2005/8/layout/hierarchy1"/>
    <dgm:cxn modelId="{AB010634-15B6-49FB-A66E-A2EAA4F579BD}" type="presParOf" srcId="{6C7A3911-F71F-4F41-A103-09C82C84669C}" destId="{1A18C567-F9C2-41A8-A10B-82D743FA8A0D}" srcOrd="1" destOrd="0" presId="urn:microsoft.com/office/officeart/2005/8/layout/hierarchy1"/>
    <dgm:cxn modelId="{F71D9C8C-EDFB-4066-9B2B-BAC8CF828CDE}" type="presParOf" srcId="{1A18C567-F9C2-41A8-A10B-82D743FA8A0D}" destId="{9D92DFD8-0252-444C-AFA9-0CC3786B6FDD}" srcOrd="0" destOrd="0" presId="urn:microsoft.com/office/officeart/2005/8/layout/hierarchy1"/>
    <dgm:cxn modelId="{49BB385E-05E8-4898-8616-EEDDF7412954}" type="presParOf" srcId="{1A18C567-F9C2-41A8-A10B-82D743FA8A0D}" destId="{4FAEA880-571D-444C-830F-86B7B138895C}" srcOrd="1" destOrd="0" presId="urn:microsoft.com/office/officeart/2005/8/layout/hierarchy1"/>
    <dgm:cxn modelId="{B1CF5E42-D4F8-4F01-A94E-C545DC3318AB}" type="presParOf" srcId="{4FAEA880-571D-444C-830F-86B7B138895C}" destId="{EEF92F4D-1CC7-4A86-B0BE-195367952580}" srcOrd="0" destOrd="0" presId="urn:microsoft.com/office/officeart/2005/8/layout/hierarchy1"/>
    <dgm:cxn modelId="{F43D3199-930A-4998-BB5C-38CD10780CA8}" type="presParOf" srcId="{EEF92F4D-1CC7-4A86-B0BE-195367952580}" destId="{7CE001A2-68EF-4F79-AE22-1B3859C9C75A}" srcOrd="0" destOrd="0" presId="urn:microsoft.com/office/officeart/2005/8/layout/hierarchy1"/>
    <dgm:cxn modelId="{8F3626A3-9489-4F33-BAAF-72E6516E81BE}" type="presParOf" srcId="{EEF92F4D-1CC7-4A86-B0BE-195367952580}" destId="{BBEE7A5F-73B2-4B17-878A-B5A19B3497DC}" srcOrd="1" destOrd="0" presId="urn:microsoft.com/office/officeart/2005/8/layout/hierarchy1"/>
    <dgm:cxn modelId="{D862201C-7FBC-40EC-926D-EDFB1D3684EF}" type="presParOf" srcId="{4FAEA880-571D-444C-830F-86B7B138895C}" destId="{857D188E-45DD-46DF-94C8-09D45A9AF4C3}" srcOrd="1" destOrd="0" presId="urn:microsoft.com/office/officeart/2005/8/layout/hierarchy1"/>
    <dgm:cxn modelId="{D5F471FA-611B-469E-8521-B1322DF0634E}" type="presParOf" srcId="{1A18C567-F9C2-41A8-A10B-82D743FA8A0D}" destId="{07D580F4-E6B2-4FB1-981B-EA27F1D330A0}" srcOrd="2" destOrd="0" presId="urn:microsoft.com/office/officeart/2005/8/layout/hierarchy1"/>
    <dgm:cxn modelId="{5AFFEBD2-4B82-47B7-A7A6-1D3F6BE3A88F}" type="presParOf" srcId="{1A18C567-F9C2-41A8-A10B-82D743FA8A0D}" destId="{FEB5F0BF-04B2-41E7-930A-1A969D232996}" srcOrd="3" destOrd="0" presId="urn:microsoft.com/office/officeart/2005/8/layout/hierarchy1"/>
    <dgm:cxn modelId="{229AAEFD-3741-41E1-B539-2CE3D6AC1C21}" type="presParOf" srcId="{FEB5F0BF-04B2-41E7-930A-1A969D232996}" destId="{844AD429-510C-42BB-989B-3924D240C983}" srcOrd="0" destOrd="0" presId="urn:microsoft.com/office/officeart/2005/8/layout/hierarchy1"/>
    <dgm:cxn modelId="{010B8AF2-37AA-4388-B6DB-D7EC36333BB6}" type="presParOf" srcId="{844AD429-510C-42BB-989B-3924D240C983}" destId="{BB8A5FCF-94AA-46ED-9474-04DD05E112EE}" srcOrd="0" destOrd="0" presId="urn:microsoft.com/office/officeart/2005/8/layout/hierarchy1"/>
    <dgm:cxn modelId="{1CEA4A3A-6CB4-43FC-B830-FC56CADC74E1}" type="presParOf" srcId="{844AD429-510C-42BB-989B-3924D240C983}" destId="{803D7301-06D3-48CA-A185-3A24FCDA1FAD}" srcOrd="1" destOrd="0" presId="urn:microsoft.com/office/officeart/2005/8/layout/hierarchy1"/>
    <dgm:cxn modelId="{8F43D6C2-CB91-43BD-95D9-2C26F92CDE71}" type="presParOf" srcId="{FEB5F0BF-04B2-41E7-930A-1A969D232996}" destId="{64FFA8EC-295F-456C-BAAA-AE48E1C66A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57CAA-A453-47DC-BBBF-FD69BD627FBD}" type="datetimeFigureOut">
              <a:rPr lang="en-US" smtClean="0"/>
              <a:t>25-Dec-17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5EA5E-DB4A-4178-9426-786ACBFC7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r>
              <a:rPr lang="en-US" dirty="0"/>
              <a:t>----------------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Right</a:t>
            </a:r>
            <a:r>
              <a:rPr lang="en-US" baseline="0" dirty="0"/>
              <a:t> click on </a:t>
            </a:r>
            <a:r>
              <a:rPr lang="en-US" dirty="0"/>
              <a:t>“vip52pe.exe” icon and press “Run as Administrator”.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Continue with the setup.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Finally,</a:t>
            </a:r>
            <a:r>
              <a:rPr lang="en-US" baseline="0" dirty="0"/>
              <a:t> open “</a:t>
            </a:r>
            <a:r>
              <a:rPr lang="en-US" dirty="0"/>
              <a:t>Vip32” from start</a:t>
            </a:r>
            <a:r>
              <a:rPr lang="en-US" baseline="0" dirty="0"/>
              <a:t> menu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5EA5E-DB4A-4178-9426-786ACBFC7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Symbol is the same as String but without double quotes and no special characters or spaces are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5EA5E-DB4A-4178-9426-786ACBFC7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it’s time to learn how to write a program in prolog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5EA5E-DB4A-4178-9426-786ACBFC74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r>
              <a:rPr lang="en-US" dirty="0"/>
              <a:t>http://athena.ecs.csus.edu/~logicp/prolog/programming-examples.html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5EA5E-DB4A-4178-9426-786ACBFC74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3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5EA5E-DB4A-4178-9426-786ACBFC74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Prolog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30202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Any program of prolog must contain three sections:</a:t>
            </a:r>
            <a:endParaRPr lang="en-US" dirty="0"/>
          </a:p>
          <a:p>
            <a:pPr lvl="1" algn="just"/>
            <a:r>
              <a:rPr lang="en-US" b="1" dirty="0"/>
              <a:t>predicates: </a:t>
            </a:r>
            <a:r>
              <a:rPr lang="en-US" dirty="0"/>
              <a:t>declaration of facts and rules.</a:t>
            </a:r>
          </a:p>
          <a:p>
            <a:pPr lvl="1" algn="just"/>
            <a:r>
              <a:rPr lang="en-US" b="1" dirty="0"/>
              <a:t>clauses: </a:t>
            </a:r>
            <a:r>
              <a:rPr lang="en-US" dirty="0"/>
              <a:t>implementation of facts and rules.</a:t>
            </a:r>
          </a:p>
          <a:p>
            <a:pPr lvl="1" algn="just"/>
            <a:r>
              <a:rPr lang="en-US" b="1" dirty="0"/>
              <a:t>goal: </a:t>
            </a:r>
            <a:r>
              <a:rPr lang="en-US" dirty="0"/>
              <a:t>A question that needs an answer.</a:t>
            </a:r>
          </a:p>
          <a:p>
            <a:pPr marL="0" indent="0" algn="just">
              <a:buNone/>
            </a:pPr>
            <a:endParaRPr lang="en-US" dirty="0"/>
          </a:p>
          <a:p>
            <a:pPr lvl="0" algn="just"/>
            <a:r>
              <a:rPr lang="en-US" dirty="0"/>
              <a:t>Prolog starts execution from goal, like in C++ program starts from main() function.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6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581400" cy="5181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Predicates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boy(symbol)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girl(symbol)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likes(</a:t>
            </a:r>
            <a:r>
              <a:rPr lang="en-US" sz="2000" b="1" dirty="0" err="1"/>
              <a:t>symbol,symbol</a:t>
            </a:r>
            <a:r>
              <a:rPr lang="en-US" sz="2000" b="1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sister(</a:t>
            </a:r>
            <a:r>
              <a:rPr lang="en-US" sz="2000" b="1" dirty="0" err="1"/>
              <a:t>symbol,symbol</a:t>
            </a:r>
            <a:r>
              <a:rPr lang="en-US" sz="2000" b="1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clauses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boy(</a:t>
            </a:r>
            <a:r>
              <a:rPr lang="en-US" sz="2000" b="1" dirty="0" err="1"/>
              <a:t>ali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boy(</a:t>
            </a:r>
            <a:r>
              <a:rPr lang="en-US" sz="2000" b="1" dirty="0" err="1"/>
              <a:t>kareem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boy(</a:t>
            </a:r>
            <a:r>
              <a:rPr lang="en-US" sz="2000" b="1" dirty="0" err="1"/>
              <a:t>ahmed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girl(</a:t>
            </a:r>
            <a:r>
              <a:rPr lang="en-US" sz="2000" b="1" dirty="0" err="1"/>
              <a:t>fatma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girl(</a:t>
            </a:r>
            <a:r>
              <a:rPr lang="en-US" sz="2000" b="1" dirty="0" err="1"/>
              <a:t>mona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sister(</a:t>
            </a:r>
            <a:r>
              <a:rPr lang="en-US" sz="2000" b="1" dirty="0" err="1"/>
              <a:t>fatma</a:t>
            </a:r>
            <a:r>
              <a:rPr lang="en-US" sz="2000" b="1" dirty="0"/>
              <a:t>, </a:t>
            </a:r>
            <a:r>
              <a:rPr lang="en-US" sz="2000" b="1" dirty="0" err="1"/>
              <a:t>kareem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sister(</a:t>
            </a:r>
            <a:r>
              <a:rPr lang="en-US" sz="2000" b="1" dirty="0" err="1"/>
              <a:t>mona</a:t>
            </a:r>
            <a:r>
              <a:rPr lang="en-US" sz="2000" b="1" dirty="0"/>
              <a:t>, </a:t>
            </a:r>
            <a:r>
              <a:rPr lang="en-US" sz="2000" b="1" dirty="0" err="1"/>
              <a:t>ahmed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likes(</a:t>
            </a:r>
            <a:r>
              <a:rPr lang="en-US" sz="2000" b="1" dirty="0" err="1"/>
              <a:t>ali</a:t>
            </a:r>
            <a:r>
              <a:rPr lang="en-US" sz="2000" b="1" dirty="0"/>
              <a:t>, </a:t>
            </a:r>
            <a:r>
              <a:rPr lang="en-US" sz="2000" b="1" dirty="0" err="1"/>
              <a:t>kareem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1371600"/>
            <a:ext cx="4114800" cy="381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/>
              <a:t>	likes(</a:t>
            </a:r>
            <a:r>
              <a:rPr lang="en-US" sz="2000" b="1" dirty="0" err="1"/>
              <a:t>ahmed</a:t>
            </a:r>
            <a:r>
              <a:rPr lang="en-US" sz="2000" b="1" dirty="0"/>
              <a:t>, X):-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		boy(X),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		likes(</a:t>
            </a:r>
            <a:r>
              <a:rPr lang="en-US" sz="2000" b="1" dirty="0" err="1"/>
              <a:t>ali</a:t>
            </a:r>
            <a:r>
              <a:rPr lang="en-US" sz="2000" b="1" dirty="0"/>
              <a:t>, X).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	likes(</a:t>
            </a:r>
            <a:r>
              <a:rPr lang="en-US" sz="2000" b="1" dirty="0" err="1"/>
              <a:t>ahmed</a:t>
            </a:r>
            <a:r>
              <a:rPr lang="en-US" sz="2000" b="1" dirty="0"/>
              <a:t>, X):-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		sister(X, </a:t>
            </a:r>
            <a:r>
              <a:rPr lang="en-US" sz="2000" b="1" dirty="0" err="1"/>
              <a:t>ahmed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goal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	boy(</a:t>
            </a:r>
            <a:r>
              <a:rPr lang="en-US" sz="2000" b="1" dirty="0" err="1"/>
              <a:t>ahmed</a:t>
            </a:r>
            <a:r>
              <a:rPr lang="en-US" sz="2000" b="1" dirty="0"/>
              <a:t>).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	%boy(X).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	%likes(</a:t>
            </a:r>
            <a:r>
              <a:rPr lang="en-US" sz="2000" b="1" dirty="0" err="1"/>
              <a:t>ahmed</a:t>
            </a:r>
            <a:r>
              <a:rPr lang="en-US" sz="2000" b="1" dirty="0"/>
              <a:t>, Z).</a:t>
            </a:r>
            <a:endParaRPr lang="en-US" sz="2000" dirty="0"/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	%likes(X, Y).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029200" y="5823770"/>
            <a:ext cx="39624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% for single line comment.</a:t>
            </a:r>
            <a:endParaRPr lang="en-US" sz="1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/* */ for multi lines comment.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3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Predicates:</a:t>
            </a:r>
            <a:endParaRPr lang="en-US" sz="2400" dirty="0"/>
          </a:p>
          <a:p>
            <a:pPr lvl="1" algn="just"/>
            <a:r>
              <a:rPr lang="en-US" dirty="0"/>
              <a:t>It doesn’t matter to be ended with dot.</a:t>
            </a:r>
            <a:endParaRPr lang="en-US" sz="2000" dirty="0"/>
          </a:p>
          <a:p>
            <a:pPr algn="just"/>
            <a:r>
              <a:rPr lang="en-US" dirty="0"/>
              <a:t>Clauses:</a:t>
            </a:r>
            <a:endParaRPr lang="en-US" sz="2400" dirty="0"/>
          </a:p>
          <a:p>
            <a:pPr lvl="1" algn="just"/>
            <a:r>
              <a:rPr lang="en-US" dirty="0"/>
              <a:t>It must be grouped by type.</a:t>
            </a:r>
            <a:endParaRPr lang="en-US" sz="2000" dirty="0"/>
          </a:p>
          <a:p>
            <a:pPr lvl="1" algn="just"/>
            <a:r>
              <a:rPr lang="en-US" dirty="0"/>
              <a:t>It must be ended with dot.</a:t>
            </a:r>
            <a:endParaRPr lang="en-US" sz="2000" dirty="0"/>
          </a:p>
          <a:p>
            <a:pPr lvl="1" algn="just"/>
            <a:r>
              <a:rPr lang="en-US" dirty="0"/>
              <a:t>In conditional statement we write the result first then :- then all conditions separated with comma.</a:t>
            </a:r>
            <a:endParaRPr lang="en-US" sz="2000" dirty="0"/>
          </a:p>
          <a:p>
            <a:pPr lvl="1" algn="just"/>
            <a:r>
              <a:rPr lang="en-US" dirty="0"/>
              <a:t>Semicolon ; means OR.</a:t>
            </a:r>
            <a:endParaRPr lang="en-US" sz="2000" dirty="0"/>
          </a:p>
          <a:p>
            <a:pPr lvl="1" algn="just"/>
            <a:r>
              <a:rPr lang="en-US" dirty="0"/>
              <a:t>Variable must start with </a:t>
            </a:r>
            <a:r>
              <a:rPr lang="en-US" u="sng" dirty="0"/>
              <a:t>Capital</a:t>
            </a:r>
            <a:r>
              <a:rPr lang="en-US" dirty="0"/>
              <a:t> letter or </a:t>
            </a:r>
            <a:r>
              <a:rPr lang="en-US" u="sng" dirty="0"/>
              <a:t>underscore followed by letters</a:t>
            </a:r>
            <a:r>
              <a:rPr lang="en-US" dirty="0"/>
              <a:t>.</a:t>
            </a:r>
            <a:endParaRPr lang="en-US" sz="2000" dirty="0"/>
          </a:p>
          <a:p>
            <a:pPr lvl="1" algn="just"/>
            <a:r>
              <a:rPr lang="en-US" dirty="0"/>
              <a:t>Variable scope is in its rule only.</a:t>
            </a:r>
            <a:endParaRPr lang="en-US" sz="2000" dirty="0"/>
          </a:p>
          <a:p>
            <a:pPr algn="just"/>
            <a:r>
              <a:rPr lang="en-US" dirty="0"/>
              <a:t>Goal:</a:t>
            </a:r>
            <a:endParaRPr lang="en-US" sz="2400" dirty="0"/>
          </a:p>
          <a:p>
            <a:pPr lvl="1" algn="just"/>
            <a:r>
              <a:rPr lang="en-US" dirty="0"/>
              <a:t>Must be one and ended with dot.</a:t>
            </a:r>
            <a:endParaRPr lang="en-US" sz="20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8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Matching and 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Prolog finds its goal by matching and backtracking.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dirty="0"/>
              <a:t>1) Bound value, bound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Comparison</a:t>
            </a:r>
          </a:p>
          <a:p>
            <a:pPr lvl="1" algn="just"/>
            <a:r>
              <a:rPr lang="en-US" dirty="0"/>
              <a:t>Ex: goal</a:t>
            </a:r>
          </a:p>
          <a:p>
            <a:pPr lvl="2" algn="just"/>
            <a:r>
              <a:rPr lang="en-US" dirty="0"/>
              <a:t>boy(</a:t>
            </a:r>
            <a:r>
              <a:rPr lang="en-US" dirty="0" err="1"/>
              <a:t>ahmed</a:t>
            </a:r>
            <a:r>
              <a:rPr lang="en-US" dirty="0"/>
              <a:t>).</a:t>
            </a:r>
          </a:p>
          <a:p>
            <a:pPr lvl="1" algn="just"/>
            <a:r>
              <a:rPr lang="en-US" dirty="0"/>
              <a:t>Stops when it finds a match and returns yes.</a:t>
            </a:r>
          </a:p>
          <a:p>
            <a:pPr lvl="1" algn="just"/>
            <a:r>
              <a:rPr lang="en-US" dirty="0"/>
              <a:t>Yes/No question.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2) Free variable, bound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Assignment.</a:t>
            </a:r>
            <a:endParaRPr lang="en-US" sz="2400" dirty="0"/>
          </a:p>
          <a:p>
            <a:pPr lvl="0" algn="just"/>
            <a:r>
              <a:rPr lang="en-US" dirty="0"/>
              <a:t>Ex: goal</a:t>
            </a:r>
            <a:endParaRPr lang="en-US" sz="2400" dirty="0"/>
          </a:p>
          <a:p>
            <a:pPr lvl="1" algn="just"/>
            <a:r>
              <a:rPr lang="en-US" dirty="0"/>
              <a:t>Boy(X).</a:t>
            </a:r>
            <a:endParaRPr lang="en-US" sz="2000" dirty="0"/>
          </a:p>
          <a:p>
            <a:pPr lvl="0" algn="just"/>
            <a:r>
              <a:rPr lang="en-US" dirty="0"/>
              <a:t>Gets all solutions.</a:t>
            </a:r>
            <a:endParaRPr lang="en-US" sz="2400" dirty="0"/>
          </a:p>
          <a:p>
            <a:pPr lvl="0" algn="just"/>
            <a:r>
              <a:rPr lang="en-US" dirty="0"/>
              <a:t>What questions.</a:t>
            </a:r>
            <a:endParaRPr lang="en-US" sz="2400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US" sz="2400" dirty="0"/>
          </a:p>
          <a:p>
            <a:pPr marL="0" indent="0" algn="just">
              <a:buNone/>
            </a:pPr>
            <a:r>
              <a:rPr lang="en-US" dirty="0"/>
              <a:t>3) Free variable, free variable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pass by reference.</a:t>
            </a: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5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Get all possible solutions for a variable to make the goal true, we test all combinations of the conditions of a certain rule, so we get all possible solutions that make the rule true.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5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045ADE-EB9B-4949-957D-5173A5BE8F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6668"/>
          <a:stretch/>
        </p:blipFill>
        <p:spPr>
          <a:xfrm>
            <a:off x="-1172" y="34007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7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853C68-6475-4E8A-B5AB-230D790E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105A0C-3234-49E6-A9C8-70AD3E51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ahmed</a:t>
            </a:r>
            <a:r>
              <a:rPr lang="en-US" dirty="0"/>
              <a:t> and </a:t>
            </a:r>
            <a:r>
              <a:rPr lang="en-US" dirty="0" err="1"/>
              <a:t>ali</a:t>
            </a:r>
            <a:r>
              <a:rPr lang="en-US" dirty="0"/>
              <a:t> are boys.</a:t>
            </a:r>
          </a:p>
          <a:p>
            <a:r>
              <a:rPr lang="en-US" dirty="0" err="1"/>
              <a:t>sarah</a:t>
            </a:r>
            <a:r>
              <a:rPr lang="en-US" dirty="0"/>
              <a:t> and </a:t>
            </a:r>
            <a:r>
              <a:rPr lang="en-US" dirty="0" err="1"/>
              <a:t>mai</a:t>
            </a:r>
            <a:r>
              <a:rPr lang="en-US" dirty="0"/>
              <a:t> are girls.</a:t>
            </a:r>
          </a:p>
          <a:p>
            <a:r>
              <a:rPr lang="en-US" dirty="0" err="1"/>
              <a:t>arabic</a:t>
            </a:r>
            <a:r>
              <a:rPr lang="en-US" dirty="0"/>
              <a:t>, English and math are subjects.</a:t>
            </a:r>
          </a:p>
          <a:p>
            <a:r>
              <a:rPr lang="en-US" dirty="0"/>
              <a:t>Ahmed study Arabic.</a:t>
            </a:r>
          </a:p>
          <a:p>
            <a:r>
              <a:rPr lang="en-US" dirty="0"/>
              <a:t>Ali study any subject that </a:t>
            </a:r>
            <a:r>
              <a:rPr lang="en-US" dirty="0" err="1"/>
              <a:t>ahmed</a:t>
            </a:r>
            <a:r>
              <a:rPr lang="en-US" dirty="0"/>
              <a:t> study.</a:t>
            </a:r>
          </a:p>
          <a:p>
            <a:r>
              <a:rPr lang="en-US" dirty="0"/>
              <a:t>Any girl study English.</a:t>
            </a:r>
          </a:p>
          <a:p>
            <a:r>
              <a:rPr lang="en-US" dirty="0"/>
              <a:t>Math can be studied with either girls or boys.</a:t>
            </a:r>
          </a:p>
          <a:p>
            <a:pPr marL="0" indent="0">
              <a:buNone/>
            </a:pPr>
            <a:r>
              <a:rPr lang="en-US" u="sng" dirty="0"/>
              <a:t>Goal:</a:t>
            </a:r>
          </a:p>
          <a:p>
            <a:pPr marL="514350" indent="-514350">
              <a:buAutoNum type="arabicPeriod"/>
            </a:pPr>
            <a:r>
              <a:rPr lang="en-US" dirty="0"/>
              <a:t>What does </a:t>
            </a:r>
            <a:r>
              <a:rPr lang="en-US" dirty="0" err="1"/>
              <a:t>sarah</a:t>
            </a:r>
            <a:r>
              <a:rPr lang="en-US" dirty="0"/>
              <a:t> study?</a:t>
            </a:r>
          </a:p>
          <a:p>
            <a:pPr marL="514350" indent="-514350">
              <a:buAutoNum type="arabicPeriod"/>
            </a:pPr>
            <a:r>
              <a:rPr lang="en-US" dirty="0"/>
              <a:t>Who study Arabic?</a:t>
            </a:r>
          </a:p>
          <a:p>
            <a:pPr marL="514350" indent="-514350">
              <a:buAutoNum type="arabicPeriod"/>
            </a:pPr>
            <a:r>
              <a:rPr lang="en-US" dirty="0"/>
              <a:t>Who study math ? </a:t>
            </a:r>
          </a:p>
        </p:txBody>
      </p:sp>
    </p:spTree>
    <p:extLst>
      <p:ext uri="{BB962C8B-B14F-4D97-AF65-F5344CB8AC3E}">
        <p14:creationId xmlns:p14="http://schemas.microsoft.com/office/powerpoint/2010/main" val="143716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4D7286-EDEB-4865-AEA3-088071E1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example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73DA859E-4082-471A-8F26-E69A5C409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predicates</a:t>
            </a:r>
          </a:p>
          <a:p>
            <a:pPr marL="0" indent="0">
              <a:buNone/>
            </a:pPr>
            <a:r>
              <a:rPr lang="en-US" dirty="0" err="1"/>
              <a:t>nondeterm</a:t>
            </a:r>
            <a:r>
              <a:rPr lang="en-US" dirty="0"/>
              <a:t> boy(symbol)</a:t>
            </a:r>
          </a:p>
          <a:p>
            <a:pPr marL="0" indent="0">
              <a:buNone/>
            </a:pPr>
            <a:r>
              <a:rPr lang="en-US" dirty="0" err="1"/>
              <a:t>nondeterm</a:t>
            </a:r>
            <a:r>
              <a:rPr lang="en-US" dirty="0"/>
              <a:t> girl(symbol)</a:t>
            </a:r>
          </a:p>
          <a:p>
            <a:pPr marL="0" indent="0">
              <a:buNone/>
            </a:pPr>
            <a:r>
              <a:rPr lang="en-US" dirty="0" err="1"/>
              <a:t>nondeterm</a:t>
            </a:r>
            <a:r>
              <a:rPr lang="en-US" dirty="0"/>
              <a:t> subject(symbol)</a:t>
            </a:r>
          </a:p>
          <a:p>
            <a:pPr marL="0" indent="0">
              <a:buNone/>
            </a:pPr>
            <a:r>
              <a:rPr lang="en-US" dirty="0" err="1"/>
              <a:t>nondeterm</a:t>
            </a:r>
            <a:r>
              <a:rPr lang="en-US" dirty="0"/>
              <a:t> study(symbol, symbol)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clauses</a:t>
            </a:r>
          </a:p>
          <a:p>
            <a:pPr marL="0" indent="0">
              <a:buNone/>
            </a:pPr>
            <a:r>
              <a:rPr lang="en-US" dirty="0"/>
              <a:t>boy(</a:t>
            </a:r>
            <a:r>
              <a:rPr lang="en-US" dirty="0" err="1"/>
              <a:t>ahmed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boy(</a:t>
            </a:r>
            <a:r>
              <a:rPr lang="en-US" dirty="0" err="1"/>
              <a:t>ali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girl(</a:t>
            </a:r>
            <a:r>
              <a:rPr lang="en-US" dirty="0" err="1"/>
              <a:t>sarah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girl(</a:t>
            </a:r>
            <a:r>
              <a:rPr lang="en-US" dirty="0" err="1"/>
              <a:t>mai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subject(</a:t>
            </a:r>
            <a:r>
              <a:rPr lang="en-US" dirty="0" err="1"/>
              <a:t>arabic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subject(</a:t>
            </a:r>
            <a:r>
              <a:rPr lang="en-US" dirty="0" err="1"/>
              <a:t>english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subject(math).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4B44B036-C4B4-4C37-BB76-1DD4639F07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study(</a:t>
            </a:r>
            <a:r>
              <a:rPr lang="en-US" dirty="0" err="1"/>
              <a:t>ahmed</a:t>
            </a:r>
            <a:r>
              <a:rPr lang="en-US" dirty="0"/>
              <a:t>, </a:t>
            </a:r>
            <a:r>
              <a:rPr lang="en-US" dirty="0" err="1"/>
              <a:t>arabic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study(</a:t>
            </a:r>
            <a:r>
              <a:rPr lang="en-US" dirty="0" err="1">
                <a:solidFill>
                  <a:schemeClr val="tx2"/>
                </a:solidFill>
              </a:rPr>
              <a:t>ali</a:t>
            </a:r>
            <a:r>
              <a:rPr lang="en-US" dirty="0">
                <a:solidFill>
                  <a:schemeClr val="tx2"/>
                </a:solidFill>
              </a:rPr>
              <a:t>, X):-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study(</a:t>
            </a:r>
            <a:r>
              <a:rPr lang="en-US" dirty="0" err="1">
                <a:solidFill>
                  <a:schemeClr val="tx2"/>
                </a:solidFill>
              </a:rPr>
              <a:t>ahmed</a:t>
            </a:r>
            <a:r>
              <a:rPr lang="en-US" dirty="0">
                <a:solidFill>
                  <a:schemeClr val="tx2"/>
                </a:solidFill>
              </a:rPr>
              <a:t>, X).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study(X, </a:t>
            </a:r>
            <a:r>
              <a:rPr lang="en-US" dirty="0" err="1"/>
              <a:t>english</a:t>
            </a:r>
            <a:r>
              <a:rPr lang="en-US" dirty="0"/>
              <a:t>):-</a:t>
            </a:r>
          </a:p>
          <a:p>
            <a:pPr marL="0" indent="0">
              <a:buNone/>
            </a:pPr>
            <a:r>
              <a:rPr lang="en-US" dirty="0"/>
              <a:t>	girl(X).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study(X, math):-</a:t>
            </a:r>
          </a:p>
          <a:p>
            <a:pPr marL="0" indent="0">
              <a:buNone/>
            </a:pPr>
            <a:r>
              <a:rPr lang="en-US" dirty="0"/>
              <a:t>	girl(X); boy(X).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/>
              <a:t>study(</a:t>
            </a:r>
            <a:r>
              <a:rPr lang="en-US" dirty="0" err="1"/>
              <a:t>sarah</a:t>
            </a:r>
            <a:r>
              <a:rPr lang="en-US" dirty="0"/>
              <a:t>, X).</a:t>
            </a:r>
          </a:p>
          <a:p>
            <a:pPr marL="0" indent="0">
              <a:buNone/>
            </a:pPr>
            <a:r>
              <a:rPr lang="en-US" dirty="0"/>
              <a:t>%study(X, </a:t>
            </a:r>
            <a:r>
              <a:rPr lang="en-US" dirty="0" err="1"/>
              <a:t>arabic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%study(X, math).</a:t>
            </a:r>
          </a:p>
          <a:p>
            <a:pPr marL="0" indent="0">
              <a:buNone/>
            </a:pPr>
            <a:r>
              <a:rPr lang="en-US" dirty="0"/>
              <a:t>%in the last goal </a:t>
            </a:r>
            <a:r>
              <a:rPr lang="en-US" dirty="0" err="1"/>
              <a:t>ali</a:t>
            </a:r>
            <a:r>
              <a:rPr lang="en-US" dirty="0"/>
              <a:t> will be </a:t>
            </a:r>
            <a:r>
              <a:rPr lang="en-US" dirty="0" err="1"/>
              <a:t>appeated</a:t>
            </a:r>
            <a:r>
              <a:rPr lang="en-US" dirty="0"/>
              <a:t> because of the clause in blue color.</a:t>
            </a:r>
          </a:p>
        </p:txBody>
      </p:sp>
    </p:spTree>
    <p:extLst>
      <p:ext uri="{BB962C8B-B14F-4D97-AF65-F5344CB8AC3E}">
        <p14:creationId xmlns:p14="http://schemas.microsoft.com/office/powerpoint/2010/main" val="8718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/>
              <a:t>Logic programming is a programming concept like object oriented programming.</a:t>
            </a:r>
          </a:p>
          <a:p>
            <a:pPr lvl="0" algn="just"/>
            <a:endParaRPr lang="en-US" sz="600" dirty="0"/>
          </a:p>
          <a:p>
            <a:pPr lvl="0" algn="just"/>
            <a:r>
              <a:rPr lang="en-US" sz="2400" dirty="0"/>
              <a:t>Think like human brain.</a:t>
            </a:r>
          </a:p>
          <a:p>
            <a:pPr lvl="0" algn="just"/>
            <a:endParaRPr lang="en-US" sz="600" dirty="0"/>
          </a:p>
          <a:p>
            <a:pPr lvl="0" algn="just"/>
            <a:r>
              <a:rPr lang="en-US" sz="2400" dirty="0"/>
              <a:t>Has knowledge and from this knowledge can conclude new things (Reasoning).</a:t>
            </a:r>
          </a:p>
          <a:p>
            <a:pPr lvl="0" algn="just"/>
            <a:endParaRPr lang="en-US" sz="600" dirty="0"/>
          </a:p>
          <a:p>
            <a:pPr lvl="0" algn="just"/>
            <a:r>
              <a:rPr lang="en-US" sz="2400" dirty="0"/>
              <a:t>Instead of writing a lot of facts, we can use rules to conclude new information from previous known facts.</a:t>
            </a:r>
          </a:p>
          <a:p>
            <a:pPr lvl="0" algn="just"/>
            <a:endParaRPr lang="en-US" sz="600" dirty="0"/>
          </a:p>
          <a:p>
            <a:pPr lvl="0" algn="just"/>
            <a:r>
              <a:rPr lang="en-US" sz="2400" dirty="0"/>
              <a:t>Can learn.</a:t>
            </a:r>
          </a:p>
          <a:p>
            <a:pPr lvl="0" algn="just"/>
            <a:endParaRPr lang="en-US" sz="600" dirty="0"/>
          </a:p>
          <a:p>
            <a:pPr lvl="0" algn="just"/>
            <a:r>
              <a:rPr lang="en-US" sz="2400" dirty="0"/>
              <a:t>In logic programming, program is given a set of facts and rules from them can conclude what action should be taken.</a:t>
            </a:r>
          </a:p>
        </p:txBody>
      </p:sp>
    </p:spTree>
    <p:extLst>
      <p:ext uri="{BB962C8B-B14F-4D97-AF65-F5344CB8AC3E}">
        <p14:creationId xmlns:p14="http://schemas.microsoft.com/office/powerpoint/2010/main" val="103179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FB017E-CCD7-4055-AB57-E23C4B00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(Your turn ;))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744BC2-F405-4BE0-9FC7-09A2F712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Banana is a yellow fruit, pineapple is a yellow fruit, orange is an orange fruit and tomato is a red fruit.</a:t>
            </a:r>
          </a:p>
          <a:p>
            <a:r>
              <a:rPr lang="en-US" dirty="0"/>
              <a:t>Cucumber is a green vegetable, carrot is an orange vegetable and tomato is a red vegetable.</a:t>
            </a:r>
          </a:p>
          <a:p>
            <a:r>
              <a:rPr lang="en-US" dirty="0"/>
              <a:t>Sarah and Amira are girls.</a:t>
            </a:r>
          </a:p>
          <a:p>
            <a:r>
              <a:rPr lang="en-US" dirty="0"/>
              <a:t>Ali and Ahmed are boys.</a:t>
            </a:r>
          </a:p>
          <a:p>
            <a:r>
              <a:rPr lang="en-US" dirty="0"/>
              <a:t>Sarah likes bananas and likes any fruit.</a:t>
            </a:r>
          </a:p>
          <a:p>
            <a:r>
              <a:rPr lang="en-US" dirty="0"/>
              <a:t>Amira likes any fruit that has orange color.</a:t>
            </a:r>
          </a:p>
          <a:p>
            <a:r>
              <a:rPr lang="en-US" dirty="0"/>
              <a:t>Ali likes any green vegetables.</a:t>
            </a:r>
          </a:p>
          <a:p>
            <a:r>
              <a:rPr lang="en-US" dirty="0"/>
              <a:t>Ahmed likes any food that is considered as a fruit and vegetable at the same time !!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3"/>
                </a:solidFill>
              </a:rPr>
              <a:t>GOAL</a:t>
            </a:r>
          </a:p>
          <a:p>
            <a:pPr marL="0" indent="0">
              <a:buNone/>
            </a:pPr>
            <a:r>
              <a:rPr lang="en-US" dirty="0"/>
              <a:t>1. Who likes banana ?			2. What does Sarah likes ?</a:t>
            </a:r>
          </a:p>
          <a:p>
            <a:pPr marL="0" indent="0">
              <a:buNone/>
            </a:pPr>
            <a:r>
              <a:rPr lang="en-US" dirty="0"/>
              <a:t>3. What dose Amira likes ?		4. What dose Ahmed likes ?</a:t>
            </a:r>
          </a:p>
          <a:p>
            <a:pPr marL="0" indent="0">
              <a:buNone/>
            </a:pPr>
            <a:r>
              <a:rPr lang="en-US" dirty="0"/>
              <a:t>5. Who likes fruits with orange color ?	6. Does Ali likes cucumber?</a:t>
            </a:r>
            <a:br>
              <a:rPr lang="en-US" dirty="0"/>
            </a:br>
            <a:r>
              <a:rPr lang="en-US" dirty="0"/>
              <a:t>7. What does Sarah and Amira likes in-common?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2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755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Languages: Prolog and LISP are languages of logic programming, we will study Prolog.</a:t>
            </a:r>
          </a:p>
          <a:p>
            <a:pPr marL="0" lvl="0" indent="0" algn="just">
              <a:buNone/>
            </a:pPr>
            <a:endParaRPr lang="en-US" dirty="0"/>
          </a:p>
          <a:p>
            <a:pPr lvl="0" algn="just"/>
            <a:r>
              <a:rPr lang="en-US" dirty="0"/>
              <a:t>Tools: Visual Prolog 5.2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logic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Expert systems.</a:t>
            </a:r>
          </a:p>
          <a:p>
            <a:pPr lvl="0"/>
            <a:r>
              <a:rPr lang="en-US" dirty="0"/>
              <a:t>Natural language processing.</a:t>
            </a:r>
          </a:p>
          <a:p>
            <a:pPr lvl="0"/>
            <a:r>
              <a:rPr lang="en-US" dirty="0"/>
              <a:t>Games (like chess).</a:t>
            </a:r>
          </a:p>
          <a:p>
            <a:pPr lvl="0"/>
            <a:r>
              <a:rPr lang="en-US" dirty="0"/>
              <a:t>Semantic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7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 in Prolog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456060"/>
              </p:ext>
            </p:extLst>
          </p:nvPr>
        </p:nvGraphicFramePr>
        <p:xfrm>
          <a:off x="228600" y="1371600"/>
          <a:ext cx="8839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247291" y="4724399"/>
            <a:ext cx="8896709" cy="1981200"/>
            <a:chOff x="247291" y="4724399"/>
            <a:chExt cx="8896709" cy="198120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47291" y="4724400"/>
              <a:ext cx="1810109" cy="1981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Integer</a:t>
              </a:r>
            </a:p>
            <a:p>
              <a:r>
                <a:rPr lang="en-US" sz="2000" dirty="0"/>
                <a:t>Real</a:t>
              </a:r>
            </a:p>
            <a:p>
              <a:r>
                <a:rPr lang="en-US" sz="2000" dirty="0"/>
                <a:t>Char </a:t>
              </a:r>
            </a:p>
            <a:p>
              <a:r>
                <a:rPr lang="en-US" sz="2000" dirty="0"/>
                <a:t>String</a:t>
              </a:r>
            </a:p>
            <a:p>
              <a:r>
                <a:rPr lang="en-US" sz="2000" dirty="0"/>
                <a:t>Symbol</a:t>
              </a: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2685691" y="4724400"/>
              <a:ext cx="1810109" cy="1981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List</a:t>
              </a:r>
            </a:p>
            <a:p>
              <a:r>
                <a:rPr lang="en-US" sz="2000" dirty="0"/>
                <a:t>Tree </a:t>
              </a:r>
            </a:p>
            <a:p>
              <a:r>
                <a:rPr lang="en-US" sz="2000" dirty="0"/>
                <a:t>Graph</a:t>
              </a: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>
            <a:xfrm>
              <a:off x="5105400" y="4724401"/>
              <a:ext cx="1810109" cy="381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Has no Value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7486291" y="4724399"/>
              <a:ext cx="1657709" cy="3810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Has a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00987C-BB7E-4973-B505-B5C737B9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Prolog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C5B199E-A701-4622-9985-1EE4E620F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887789"/>
              </p:ext>
            </p:extLst>
          </p:nvPr>
        </p:nvGraphicFramePr>
        <p:xfrm>
          <a:off x="457200" y="1600200"/>
          <a:ext cx="82296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3134225961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15154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Bounded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8362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 no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084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we used equal sign “ =“ means we want to give this variable a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we used equal sign “ =“ means we want to compare the value of this bounded variable with the value given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823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 its value just ones, then can not be changed (except in backtracking)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Its value can not be changed  (except in backtracking)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3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1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Prolog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Any prolog program is a collection of facts and rules forming a knowledge base (or a database).</a:t>
            </a:r>
          </a:p>
          <a:p>
            <a:pPr marL="0" indent="0" algn="just">
              <a:buNone/>
            </a:pPr>
            <a:endParaRPr lang="en-US" dirty="0"/>
          </a:p>
          <a:p>
            <a:pPr lvl="0" algn="just"/>
            <a:r>
              <a:rPr lang="en-US" dirty="0"/>
              <a:t>These facts and rules describe some collection of relationships.</a:t>
            </a:r>
          </a:p>
          <a:p>
            <a:pPr marL="0" lvl="0" indent="0" algn="just">
              <a:buNone/>
            </a:pPr>
            <a:r>
              <a:rPr lang="en-US" dirty="0"/>
              <a:t> </a:t>
            </a:r>
          </a:p>
          <a:p>
            <a:pPr algn="just"/>
            <a:r>
              <a:rPr lang="en-US" dirty="0"/>
              <a:t>To use a prolog program, ask questions about the information stored in the knowledge base.</a:t>
            </a:r>
          </a:p>
        </p:txBody>
      </p:sp>
    </p:spTree>
    <p:extLst>
      <p:ext uri="{BB962C8B-B14F-4D97-AF65-F5344CB8AC3E}">
        <p14:creationId xmlns:p14="http://schemas.microsoft.com/office/powerpoint/2010/main" val="87195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Something that is always unconditionally true.</a:t>
            </a:r>
            <a:endParaRPr lang="en-US" sz="2400" dirty="0"/>
          </a:p>
          <a:p>
            <a:pPr lvl="0" algn="just"/>
            <a:r>
              <a:rPr lang="en-US" dirty="0"/>
              <a:t>Ex:</a:t>
            </a:r>
            <a:endParaRPr lang="en-US" sz="2400" dirty="0"/>
          </a:p>
          <a:p>
            <a:pPr lvl="1" algn="just"/>
            <a:r>
              <a:rPr lang="en-US" dirty="0"/>
              <a:t>Ali is a boy.</a:t>
            </a:r>
            <a:endParaRPr lang="en-US" sz="2000" dirty="0"/>
          </a:p>
          <a:p>
            <a:pPr lvl="1" algn="just"/>
            <a:r>
              <a:rPr lang="en-US" dirty="0"/>
              <a:t>Ahmed likes Ali.</a:t>
            </a:r>
            <a:endParaRPr lang="en-US" sz="2000" dirty="0"/>
          </a:p>
          <a:p>
            <a:pPr lvl="0" algn="just"/>
            <a:r>
              <a:rPr lang="en-US" dirty="0"/>
              <a:t>Syntax:</a:t>
            </a:r>
            <a:endParaRPr lang="en-US" sz="2400" dirty="0"/>
          </a:p>
          <a:p>
            <a:pPr lvl="1" algn="just"/>
            <a:r>
              <a:rPr lang="en-US" dirty="0"/>
              <a:t>boy(</a:t>
            </a:r>
            <a:r>
              <a:rPr lang="en-US" dirty="0" err="1"/>
              <a:t>ali</a:t>
            </a:r>
            <a:r>
              <a:rPr lang="en-US" dirty="0"/>
              <a:t>).</a:t>
            </a:r>
            <a:endParaRPr lang="en-US" sz="2000" dirty="0"/>
          </a:p>
          <a:p>
            <a:pPr lvl="1" algn="just"/>
            <a:r>
              <a:rPr lang="en-US" dirty="0"/>
              <a:t>likes(</a:t>
            </a:r>
            <a:r>
              <a:rPr lang="en-US" dirty="0" err="1"/>
              <a:t>ahmed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).</a:t>
            </a:r>
            <a:endParaRPr lang="en-US" sz="2000" dirty="0"/>
          </a:p>
          <a:p>
            <a:pPr lvl="0" algn="just"/>
            <a:r>
              <a:rPr lang="en-US" dirty="0" err="1"/>
              <a:t>ahmed</a:t>
            </a:r>
            <a:r>
              <a:rPr lang="en-US" dirty="0"/>
              <a:t> and </a:t>
            </a:r>
            <a:r>
              <a:rPr lang="en-US" dirty="0" err="1"/>
              <a:t>ali</a:t>
            </a:r>
            <a:r>
              <a:rPr lang="en-US" dirty="0"/>
              <a:t> are values of type symbol.</a:t>
            </a: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True if some conditions satisfied.</a:t>
            </a:r>
            <a:endParaRPr lang="en-US" sz="2400" dirty="0"/>
          </a:p>
          <a:p>
            <a:pPr lvl="0" algn="just"/>
            <a:r>
              <a:rPr lang="en-US" dirty="0"/>
              <a:t>Ex:</a:t>
            </a:r>
            <a:endParaRPr lang="en-US" sz="2400" dirty="0"/>
          </a:p>
          <a:p>
            <a:pPr lvl="1" algn="just"/>
            <a:r>
              <a:rPr lang="en-US" dirty="0"/>
              <a:t>Ahmed likes X(someone), if X is a boy and Ali likes X.</a:t>
            </a:r>
            <a:endParaRPr lang="en-US" sz="2000" dirty="0"/>
          </a:p>
          <a:p>
            <a:pPr lvl="0" algn="just"/>
            <a:r>
              <a:rPr lang="en-US" dirty="0"/>
              <a:t>Syntax:</a:t>
            </a:r>
            <a:endParaRPr lang="en-US" sz="2400" dirty="0"/>
          </a:p>
          <a:p>
            <a:pPr lvl="1" algn="just"/>
            <a:r>
              <a:rPr lang="en-US" dirty="0"/>
              <a:t>likes (</a:t>
            </a:r>
            <a:r>
              <a:rPr lang="en-US" dirty="0" err="1"/>
              <a:t>ahmed</a:t>
            </a:r>
            <a:r>
              <a:rPr lang="en-US" dirty="0"/>
              <a:t>, X):-</a:t>
            </a: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/>
              <a:t>	</a:t>
            </a:r>
            <a:r>
              <a:rPr lang="en-US" dirty="0"/>
              <a:t>boy(X),</a:t>
            </a:r>
            <a:endParaRPr lang="en-US" sz="2400" dirty="0"/>
          </a:p>
          <a:p>
            <a:pPr marL="457200" lvl="1" indent="0" algn="just">
              <a:buNone/>
            </a:pPr>
            <a:r>
              <a:rPr lang="en-US" sz="2400" dirty="0"/>
              <a:t>	</a:t>
            </a:r>
            <a:r>
              <a:rPr lang="en-US" dirty="0"/>
              <a:t>likes(</a:t>
            </a:r>
            <a:r>
              <a:rPr lang="en-US" dirty="0" err="1"/>
              <a:t>ali</a:t>
            </a:r>
            <a:r>
              <a:rPr lang="en-US" dirty="0"/>
              <a:t>, X).</a:t>
            </a:r>
            <a:endParaRPr lang="en-US" sz="2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8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858</Words>
  <Application>Microsoft Office PowerPoint</Application>
  <PresentationFormat>On-screen Show (4:3)</PresentationFormat>
  <Paragraphs>209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Wingdings</vt:lpstr>
      <vt:lpstr>Office Theme</vt:lpstr>
      <vt:lpstr>Prolog</vt:lpstr>
      <vt:lpstr>Logic programming</vt:lpstr>
      <vt:lpstr>PowerPoint Presentation</vt:lpstr>
      <vt:lpstr>Applications of logic programming</vt:lpstr>
      <vt:lpstr>Objects in Prolog </vt:lpstr>
      <vt:lpstr>Variables in Prolog </vt:lpstr>
      <vt:lpstr>Prolog Syntax</vt:lpstr>
      <vt:lpstr>Facts</vt:lpstr>
      <vt:lpstr>Rules</vt:lpstr>
      <vt:lpstr>Program Structure</vt:lpstr>
      <vt:lpstr>Example</vt:lpstr>
      <vt:lpstr>Notes</vt:lpstr>
      <vt:lpstr>Matching and Backtracking</vt:lpstr>
      <vt:lpstr>Matching</vt:lpstr>
      <vt:lpstr>Matching</vt:lpstr>
      <vt:lpstr>Backtracking</vt:lpstr>
      <vt:lpstr>PowerPoint Presentation</vt:lpstr>
      <vt:lpstr>Example 2</vt:lpstr>
      <vt:lpstr>Solution of example 2</vt:lpstr>
      <vt:lpstr>Example 3 (Your turn ;))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shimo</dc:creator>
  <cp:lastModifiedBy>ahmed atef</cp:lastModifiedBy>
  <cp:revision>52</cp:revision>
  <dcterms:created xsi:type="dcterms:W3CDTF">2006-08-16T00:00:00Z</dcterms:created>
  <dcterms:modified xsi:type="dcterms:W3CDTF">2017-12-25T20:04:42Z</dcterms:modified>
</cp:coreProperties>
</file>