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aven Pro" charset="0"/>
      <p:regular r:id="rId11"/>
      <p:bold r:id="rId12"/>
    </p:embeddedFont>
    <p:embeddedFont>
      <p:font typeface="Nunito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718896" y="1130338"/>
            <a:ext cx="4255500" cy="10453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Portfolio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Project</a:t>
            </a:r>
            <a:endParaRPr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340524" y="2440163"/>
            <a:ext cx="4714952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Blockchain-Based </a:t>
            </a:r>
            <a:b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Land 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Registry System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278066330_344900524362743_7099279791663821479_n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884" y="336331"/>
            <a:ext cx="3040117" cy="3040117"/>
          </a:xfrm>
          <a:prstGeom prst="rect">
            <a:avLst/>
          </a:prstGeom>
        </p:spPr>
      </p:pic>
      <p:sp>
        <p:nvSpPr>
          <p:cNvPr id="5" name="Google Shape;278;p13"/>
          <p:cNvSpPr txBox="1">
            <a:spLocks/>
          </p:cNvSpPr>
          <p:nvPr/>
        </p:nvSpPr>
        <p:spPr>
          <a:xfrm>
            <a:off x="4760124" y="3717170"/>
            <a:ext cx="4016013" cy="1086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tabLst/>
              <a:defRPr/>
            </a:pPr>
            <a:r>
              <a:rPr lang="en-US" sz="1800" dirty="0" smtClean="0">
                <a:latin typeface="Arial" pitchFamily="34" charset="0"/>
                <a:ea typeface="Nunito"/>
                <a:cs typeface="Arial" pitchFamily="34" charset="0"/>
                <a:sym typeface="Nunito"/>
              </a:rPr>
              <a:t>Student Name : 	Muhammad Ahmed</a:t>
            </a:r>
            <a:br>
              <a:rPr lang="en-US" sz="1800" dirty="0" smtClean="0">
                <a:latin typeface="Arial" pitchFamily="34" charset="0"/>
                <a:ea typeface="Nunito"/>
                <a:cs typeface="Arial" pitchFamily="34" charset="0"/>
                <a:sym typeface="Nunito"/>
              </a:rPr>
            </a:br>
            <a:r>
              <a:rPr lang="en-US" sz="1800" dirty="0" smtClean="0">
                <a:latin typeface="Arial" pitchFamily="34" charset="0"/>
                <a:ea typeface="Nunito"/>
                <a:cs typeface="Arial" pitchFamily="34" charset="0"/>
                <a:sym typeface="Nunito"/>
              </a:rPr>
              <a:t>Course : 	Blockchain</a:t>
            </a:r>
            <a:br>
              <a:rPr lang="en-US" sz="1800" dirty="0" smtClean="0">
                <a:latin typeface="Arial" pitchFamily="34" charset="0"/>
                <a:ea typeface="Nunito"/>
                <a:cs typeface="Arial" pitchFamily="34" charset="0"/>
                <a:sym typeface="Nunito"/>
              </a:rPr>
            </a:br>
            <a:r>
              <a:rPr lang="en-US" sz="1800" dirty="0" smtClean="0">
                <a:latin typeface="Arial" pitchFamily="34" charset="0"/>
                <a:ea typeface="Nunito"/>
                <a:cs typeface="Arial" pitchFamily="34" charset="0"/>
                <a:sym typeface="Nunito"/>
              </a:rPr>
              <a:t>Teacher : 	Sir </a:t>
            </a:r>
            <a:r>
              <a:rPr lang="en-US" sz="1800" dirty="0" err="1" smtClean="0">
                <a:latin typeface="Arial" pitchFamily="34" charset="0"/>
                <a:ea typeface="Nunito"/>
                <a:cs typeface="Arial" pitchFamily="34" charset="0"/>
                <a:sym typeface="Nunito"/>
              </a:rPr>
              <a:t>Umer</a:t>
            </a:r>
            <a:r>
              <a:rPr lang="en-US" sz="1800" dirty="0" smtClean="0">
                <a:latin typeface="Arial" pitchFamily="34" charset="0"/>
                <a:ea typeface="Nunito"/>
                <a:cs typeface="Arial" pitchFamily="34" charset="0"/>
                <a:sym typeface="Nunito"/>
              </a:rPr>
              <a:t> </a:t>
            </a:r>
            <a:r>
              <a:rPr lang="en-US" sz="1800" dirty="0" err="1" smtClean="0">
                <a:latin typeface="Arial" pitchFamily="34" charset="0"/>
                <a:ea typeface="Nunito"/>
                <a:cs typeface="Arial" pitchFamily="34" charset="0"/>
                <a:sym typeface="Nunito"/>
              </a:rPr>
              <a:t>Aqeel</a:t>
            </a:r>
            <a:r>
              <a:rPr lang="en-US" sz="1800" dirty="0" smtClean="0">
                <a:latin typeface="Arial" pitchFamily="34" charset="0"/>
                <a:ea typeface="Nunito"/>
                <a:cs typeface="Arial" pitchFamily="34" charset="0"/>
                <a:sym typeface="Nunito"/>
              </a:rPr>
              <a:t/>
            </a:r>
            <a:br>
              <a:rPr lang="en-US" sz="1800" dirty="0" smtClean="0">
                <a:latin typeface="Arial" pitchFamily="34" charset="0"/>
                <a:ea typeface="Nunito"/>
                <a:cs typeface="Arial" pitchFamily="34" charset="0"/>
                <a:sym typeface="Nunito"/>
              </a:rPr>
            </a:br>
            <a:r>
              <a:rPr lang="en-US" sz="1800" dirty="0" smtClean="0">
                <a:latin typeface="Arial" pitchFamily="34" charset="0"/>
                <a:ea typeface="Nunito"/>
                <a:cs typeface="Arial" pitchFamily="34" charset="0"/>
                <a:sym typeface="Nunito"/>
              </a:rPr>
              <a:t>Cohort :		3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Nunito"/>
              <a:cs typeface="Arial" pitchFamily="34" charset="0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361544" y="415634"/>
            <a:ext cx="4255500" cy="10453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sz="280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319504" y="1462700"/>
            <a:ext cx="4778013" cy="2920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Land registration is any of various systems by which matters concerning ownership, possession, or other rights in land are formally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recorded.</a:t>
            </a:r>
            <a:b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Usually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with a government agency or department) to provide evidence of title, facilitate transactions, and prevent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unlawful disposal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endParaRPr sz="18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278066330_344900524362743_7099279791663821479_n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374" y="336331"/>
            <a:ext cx="3040117" cy="30401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340524" y="457676"/>
            <a:ext cx="4255500" cy="10453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PROBLEM</a:t>
            </a:r>
            <a:endParaRPr sz="280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319503" y="1462700"/>
            <a:ext cx="4998731" cy="2920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 today's scenario, many news related to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fake land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titles, fraud land registry, delay in ownership transfer, the involvement of government officers in fraudulent activities is frequently being heard. </a:t>
            </a: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just"/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just"/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However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this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represent that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existing land registry system is not efficient to provide security and timely settlement of transactions between the seller and buyer.</a:t>
            </a:r>
            <a:endParaRPr sz="18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278066330_344900524362743_7099279791663821479_n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884" y="336331"/>
            <a:ext cx="3040117" cy="30401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340524" y="457676"/>
            <a:ext cx="4255500" cy="10453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SOLUTION</a:t>
            </a:r>
            <a:endParaRPr sz="280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277462" y="1357587"/>
            <a:ext cx="6785490" cy="3266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Decentralized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System </a:t>
            </a: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Prevent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Sales Fraud Through Smart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Contract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Verification </a:t>
            </a:r>
          </a:p>
          <a:p>
            <a:pPr marL="0" lvl="0" indent="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Removal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of Property Dealer </a:t>
            </a: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Prevention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of Selling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Fake Land Through Verification </a:t>
            </a:r>
          </a:p>
          <a:p>
            <a:pPr marL="0" lvl="0" indent="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No-Trust </a:t>
            </a:r>
          </a:p>
          <a:p>
            <a:pPr marL="0" lvl="0" indent="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Using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Smart Contract In Block Chain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For Registration</a:t>
            </a:r>
            <a:endParaRPr sz="18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278066330_344900524362743_7099279791663821479_n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884" y="336331"/>
            <a:ext cx="3040117" cy="30401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340524" y="457676"/>
            <a:ext cx="4255500" cy="10453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METHODOLOGY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214400" y="1366346"/>
            <a:ext cx="5345572" cy="32687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Owner of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Solidity Smart Contract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will be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LandInspector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</a:p>
          <a:p>
            <a:pPr marL="0" lvl="0" indent="0"/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Seller will register him/her self,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landInspector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verified that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seller details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Land Inspector will verify or Reject the Details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added by seller.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After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that seller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will be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able to upload the land details which they wants to sell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lvl="0" indent="0"/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lvl="0" indent="0"/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endParaRPr sz="18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278066330_344900524362743_7099279791663821479_n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884" y="336331"/>
            <a:ext cx="3040117" cy="30401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5973" y="3807884"/>
            <a:ext cx="83189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just"/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Landinspector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will again verified that land uploaded by seller to check either the land details are correct or not, verified or not. If land details is not verified, false &amp; fake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landInspector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will not verified that land.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340524" y="457676"/>
            <a:ext cx="4255500" cy="10453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METHODOLOGY</a:t>
            </a:r>
            <a:endParaRPr sz="280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214399" y="1366346"/>
            <a:ext cx="5198429" cy="1828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Buyer will register him /her self,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LandInspector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verified that buyer details, Land Inspector will verify or Reject the Details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added by buyer.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Buyer Can Only Purchase the Land if and only if Land And the Buyer both are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verified.</a:t>
            </a:r>
            <a:b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278066330_344900524362743_7099279791663821479_n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884" y="336331"/>
            <a:ext cx="3040117" cy="30401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5975" y="3240358"/>
            <a:ext cx="85922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just"/>
            <a:r>
              <a:rPr lang="en-US" sz="1800" dirty="0" smtClean="0">
                <a:latin typeface="Arial" pitchFamily="34" charset="0"/>
                <a:cs typeface="Arial" pitchFamily="34" charset="0"/>
              </a:rPr>
              <a:t>Buyer will Enter the land info and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amount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of land he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wants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to purchase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if the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land price entered by the buyer is the same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landprice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which Fixed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by the Seller as the buyer Purchase the land the ownership of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Land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will be transfer to Buyer and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Land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Price will be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transfered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to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seller.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340524" y="457676"/>
            <a:ext cx="4255500" cy="10453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CONCLUSION</a:t>
            </a:r>
            <a:endParaRPr sz="280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214399" y="1366346"/>
            <a:ext cx="5198429" cy="2816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Both Seller and Buyer are independent of Trust to each other Land Inspector will provide a key role in the Land Registration System Based on Solidity Smart Contract so no one can add fake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Details.</a:t>
            </a:r>
          </a:p>
          <a:p>
            <a:pPr marL="0" lvl="0" indent="0"/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lvl="0" indent="0"/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Project on Smart Contract will not only prevent Sales Fraud but also Make the Land Registration System Easy and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Fast.</a:t>
            </a:r>
            <a:b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278066330_344900524362743_7099279791663821479_n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884" y="336331"/>
            <a:ext cx="3040117" cy="30401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929103" y="2959138"/>
            <a:ext cx="4255500" cy="10453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THANK YOU</a:t>
            </a:r>
            <a:endParaRPr sz="480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278066330_344900524362743_7099279791663821479_n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884" y="336331"/>
            <a:ext cx="3040117" cy="30401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325</Words>
  <PresentationFormat>On-screen Show (16:9)</PresentationFormat>
  <Paragraphs>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Maven Pro</vt:lpstr>
      <vt:lpstr>Nunito</vt:lpstr>
      <vt:lpstr>Momentum</vt:lpstr>
      <vt:lpstr>Portfolio Project</vt:lpstr>
      <vt:lpstr>INTRODUCTION</vt:lpstr>
      <vt:lpstr>PROBLEM</vt:lpstr>
      <vt:lpstr>SOLUTION</vt:lpstr>
      <vt:lpstr>METHODOLOGY</vt:lpstr>
      <vt:lpstr>METHODOLOGY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Project</dc:title>
  <cp:lastModifiedBy>AHMED AWAN</cp:lastModifiedBy>
  <cp:revision>12</cp:revision>
  <dcterms:modified xsi:type="dcterms:W3CDTF">2022-06-07T15:28:15Z</dcterms:modified>
</cp:coreProperties>
</file>