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305" r:id="rId3"/>
    <p:sldId id="304" r:id="rId4"/>
    <p:sldId id="277" r:id="rId5"/>
    <p:sldId id="297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26" r:id="rId19"/>
  </p:sldIdLst>
  <p:sldSz cx="9144000" cy="5143500" type="screen16x9"/>
  <p:notesSz cx="6858000" cy="9144000"/>
  <p:embeddedFontLst>
    <p:embeddedFont>
      <p:font typeface="Oswald" panose="020B0604020202020204" charset="0"/>
      <p:regular r:id="rId21"/>
      <p:bold r:id="rId22"/>
    </p:embeddedFont>
    <p:embeddedFont>
      <p:font typeface="Source Sans Pr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24A"/>
    <a:srgbClr val="1750EB"/>
    <a:srgbClr val="3C78D8"/>
    <a:srgbClr val="D9FF6D"/>
    <a:srgbClr val="85B400"/>
    <a:srgbClr val="AFF000"/>
    <a:srgbClr val="44DBF8"/>
    <a:srgbClr val="E4E4E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2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64169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ttwrwetswetws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6765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322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461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46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769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515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107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163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04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725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141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571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38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472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258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872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24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70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ahmed.aziz.uni@gmail.com?subject=DataBase%20Projec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ahmedaziz751/RMS-Project/tree/master/RMS" TargetMode="External"/><Relationship Id="rId5" Type="http://schemas.openxmlformats.org/officeDocument/2006/relationships/hyperlink" Target="mailto:alan.abdallatif.703@gmail.com" TargetMode="External"/><Relationship Id="rId4" Type="http://schemas.openxmlformats.org/officeDocument/2006/relationships/hyperlink" Target="mailto:ahmed.aziz.uni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417194" y="2640874"/>
            <a:ext cx="7665449" cy="16581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Resturan</a:t>
            </a:r>
            <a:r>
              <a:rPr lang="tr-TR" sz="6000" dirty="0" smtClean="0"/>
              <a:t> Otomasyonu </a:t>
            </a:r>
            <a:r>
              <a:rPr lang="en-US" sz="2800" dirty="0" smtClean="0"/>
              <a:t>Windows Programlama</a:t>
            </a:r>
            <a:endParaRPr sz="2800" dirty="0"/>
          </a:p>
        </p:txBody>
      </p:sp>
      <p:sp>
        <p:nvSpPr>
          <p:cNvPr id="3" name="Google Shape;464;p13"/>
          <p:cNvSpPr txBox="1">
            <a:spLocks/>
          </p:cNvSpPr>
          <p:nvPr/>
        </p:nvSpPr>
        <p:spPr>
          <a:xfrm>
            <a:off x="417194" y="4380622"/>
            <a:ext cx="3517992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en-US" sz="2000" b="0" dirty="0" smtClean="0">
                <a:solidFill>
                  <a:srgbClr val="3C78D8"/>
                </a:solidFill>
              </a:rPr>
              <a:t>   </a:t>
            </a:r>
            <a:r>
              <a:rPr lang="tr-TR" sz="2000" b="0" dirty="0" smtClean="0">
                <a:solidFill>
                  <a:srgbClr val="3C78D8"/>
                </a:solidFill>
              </a:rPr>
              <a:t>Ahmed Aziz</a:t>
            </a:r>
            <a:r>
              <a:rPr lang="en-US" sz="2000" b="0" dirty="0" smtClean="0">
                <a:solidFill>
                  <a:srgbClr val="3C78D8"/>
                </a:solidFill>
              </a:rPr>
              <a:t>	</a:t>
            </a:r>
            <a:r>
              <a:rPr lang="tr-TR" sz="2000" b="0" dirty="0" smtClean="0">
                <a:solidFill>
                  <a:srgbClr val="3C78D8"/>
                </a:solidFill>
              </a:rPr>
              <a:t> </a:t>
            </a:r>
            <a:r>
              <a:rPr lang="en-US" sz="2000" b="0" dirty="0" smtClean="0">
                <a:solidFill>
                  <a:srgbClr val="3C78D8"/>
                </a:solidFill>
              </a:rPr>
              <a:t>Alan </a:t>
            </a:r>
            <a:r>
              <a:rPr lang="en-US" sz="2000" b="0" dirty="0" smtClean="0">
                <a:solidFill>
                  <a:srgbClr val="3C78D8"/>
                </a:solidFill>
              </a:rPr>
              <a:t>Abdullah</a:t>
            </a:r>
            <a:endParaRPr lang="tr-TR" sz="2000" b="0" dirty="0" smtClean="0">
              <a:solidFill>
                <a:srgbClr val="3C78D8"/>
              </a:solidFill>
            </a:endParaRPr>
          </a:p>
          <a:p>
            <a:pPr algn="l"/>
            <a:r>
              <a:rPr lang="tr-TR" sz="2000" b="0" dirty="0" smtClean="0">
                <a:solidFill>
                  <a:srgbClr val="3C78D8"/>
                </a:solidFill>
              </a:rPr>
              <a:t>200205011032</a:t>
            </a:r>
            <a:r>
              <a:rPr lang="en-US" sz="2000" b="0" dirty="0" smtClean="0">
                <a:solidFill>
                  <a:srgbClr val="3C78D8"/>
                </a:solidFill>
              </a:rPr>
              <a:t>	</a:t>
            </a:r>
            <a:r>
              <a:rPr lang="en-US" sz="2000" b="0" dirty="0" smtClean="0">
                <a:solidFill>
                  <a:srgbClr val="3C78D8"/>
                </a:solidFill>
              </a:rPr>
              <a:t>200205011031</a:t>
            </a:r>
            <a:endParaRPr lang="tr-TR" sz="2000" b="0" dirty="0" smtClean="0">
              <a:solidFill>
                <a:srgbClr val="3C78D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831395" y="142813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 smtClean="0"/>
              <a:t>Masalar</a:t>
            </a:r>
            <a:endParaRPr sz="2800" dirty="0"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7" name="Google Shape;714;p3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816" y="1098991"/>
            <a:ext cx="4829759" cy="30668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85392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947159" y="142813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 smtClean="0"/>
              <a:t>Sparişler ve Hesap</a:t>
            </a:r>
            <a:endParaRPr sz="2800" dirty="0"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7" name="Google Shape;714;p3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949" y="1098991"/>
            <a:ext cx="4845493" cy="30668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0352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947159" y="142813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 smtClean="0"/>
              <a:t>Spariş ekle</a:t>
            </a:r>
            <a:endParaRPr sz="2800" dirty="0"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7" name="Google Shape;714;p3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87" y="1098991"/>
            <a:ext cx="4816216" cy="30668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72858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947159" y="142813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 smtClean="0"/>
              <a:t>içecekler</a:t>
            </a:r>
            <a:endParaRPr sz="2800" dirty="0"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7" name="Google Shape;714;p3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800" y="1098991"/>
            <a:ext cx="4881791" cy="30668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46262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947159" y="142813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 smtClean="0"/>
              <a:t>Yemekler</a:t>
            </a:r>
            <a:endParaRPr sz="2800" dirty="0"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7" name="Google Shape;714;p3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87" y="1098991"/>
            <a:ext cx="4877416" cy="30668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28517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947159" y="142813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 smtClean="0"/>
              <a:t>Tatlılar</a:t>
            </a:r>
            <a:endParaRPr sz="2800" dirty="0"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7" name="Google Shape;714;p3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683" y="1098991"/>
            <a:ext cx="4854024" cy="30668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09818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204357" y="3453145"/>
            <a:ext cx="5629379" cy="95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5400" dirty="0" smtClean="0"/>
              <a:t>Veritabanı Kısmı</a:t>
            </a:r>
            <a:endParaRPr sz="5400"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227418" y="2991917"/>
            <a:ext cx="1949707" cy="18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dirty="0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535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165422" y="1557652"/>
            <a:ext cx="6593700" cy="196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3600" b="1" dirty="0" smtClean="0"/>
              <a:t>Veritabanında kullanacağımız tabloları vs. İlerdeki sunumda göstereceğiz</a:t>
            </a:r>
            <a:endParaRPr dirty="0"/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1217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70466"/>
            <a:ext cx="6593700" cy="16147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0" dirty="0" smtClean="0"/>
              <a:t>Teşekkürler</a:t>
            </a:r>
            <a:endParaRPr sz="10000" dirty="0"/>
          </a:p>
        </p:txBody>
      </p:sp>
      <p:sp>
        <p:nvSpPr>
          <p:cNvPr id="720" name="Google Shape;720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1702751"/>
            <a:ext cx="6593700" cy="1241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2800" b="1" dirty="0" smtClean="0"/>
              <a:t>Sorularınız</a:t>
            </a:r>
            <a:endParaRPr sz="2800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1600" dirty="0" smtClean="0"/>
              <a:t>+905523059505</a:t>
            </a:r>
            <a:r>
              <a:rPr lang="en-US" sz="1600" dirty="0" smtClean="0"/>
              <a:t> </a:t>
            </a:r>
            <a:r>
              <a:rPr lang="tr-TR" sz="1600" dirty="0" smtClean="0"/>
              <a:t>/</a:t>
            </a:r>
            <a:r>
              <a:rPr lang="en-US" sz="1600" dirty="0" smtClean="0"/>
              <a:t> </a:t>
            </a:r>
            <a:r>
              <a:rPr lang="tr-TR" sz="1600" dirty="0" smtClean="0"/>
              <a:t>+905376644272</a:t>
            </a:r>
            <a:endParaRPr lang="en-US" sz="1600" dirty="0" smtClean="0">
              <a:hlinkClick r:id="rId3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1600" dirty="0" smtClean="0">
                <a:hlinkClick r:id="rId4"/>
              </a:rPr>
              <a:t>ahmed.</a:t>
            </a:r>
            <a:r>
              <a:rPr lang="en-US" sz="1600" dirty="0" smtClean="0">
                <a:hlinkClick r:id="rId4"/>
              </a:rPr>
              <a:t>aziz.uni@gmail.com</a:t>
            </a:r>
            <a:r>
              <a:rPr lang="tr-TR" sz="1600" dirty="0" smtClean="0"/>
              <a:t> / </a:t>
            </a:r>
            <a:r>
              <a:rPr lang="tr-TR" sz="1600" dirty="0" smtClean="0">
                <a:hlinkClick r:id="rId5"/>
              </a:rPr>
              <a:t>alan.abdallatif.703@gmail.com</a:t>
            </a:r>
            <a:endParaRPr lang="en-US" sz="1600" dirty="0" smtClean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2800" b="1" dirty="0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954517" y="3398171"/>
            <a:ext cx="80689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noProof="1" smtClean="0">
                <a:solidFill>
                  <a:schemeClr val="tx1"/>
                </a:solidFill>
                <a:latin typeface="Source Sans Pro" panose="020B0604020202020204" charset="0"/>
              </a:rPr>
              <a:t>C# </a:t>
            </a:r>
            <a:r>
              <a:rPr lang="en-US" noProof="1" smtClean="0">
                <a:solidFill>
                  <a:schemeClr val="tx1"/>
                </a:solidFill>
                <a:latin typeface="Source Sans Pro" panose="020B0604020202020204" charset="0"/>
              </a:rPr>
              <a:t>Projrsi</a:t>
            </a:r>
            <a:r>
              <a:rPr lang="tr-TR" noProof="1" smtClean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noProof="1" smtClean="0">
                <a:solidFill>
                  <a:schemeClr val="tx1"/>
                </a:solidFill>
                <a:latin typeface="Source Sans Pro" panose="020B0604020202020204" charset="0"/>
              </a:rPr>
              <a:t>(Source Code) ve </a:t>
            </a:r>
            <a:r>
              <a:rPr lang="en-US" noProof="1" smtClean="0">
                <a:solidFill>
                  <a:schemeClr val="tx1"/>
                </a:solidFill>
                <a:latin typeface="Source Sans Pro" panose="020B0604020202020204" charset="0"/>
              </a:rPr>
              <a:t>Sunum Dosyası linktedir</a:t>
            </a:r>
            <a:r>
              <a:rPr lang="en-US" dirty="0" smtClean="0">
                <a:solidFill>
                  <a:schemeClr val="tx1"/>
                </a:solidFill>
                <a:latin typeface="Source Sans Pro" panose="020B0604020202020204" charset="0"/>
              </a:rPr>
              <a:t>: </a:t>
            </a:r>
            <a:endParaRPr lang="en-US" dirty="0" smtClean="0">
              <a:solidFill>
                <a:schemeClr val="tx1"/>
              </a:solidFill>
              <a:latin typeface="Source Sans Pro" panose="020B0604020202020204" charset="0"/>
            </a:endParaRPr>
          </a:p>
          <a:p>
            <a:r>
              <a:rPr lang="en-US" dirty="0" smtClean="0">
                <a:solidFill>
                  <a:srgbClr val="28324A"/>
                </a:solidFill>
                <a:latin typeface="Source Sans Pro" panose="020B0604020202020204" charset="0"/>
                <a:hlinkClick r:id="rId6"/>
              </a:rPr>
              <a:t>https</a:t>
            </a:r>
            <a:r>
              <a:rPr lang="en-US" dirty="0">
                <a:solidFill>
                  <a:srgbClr val="28324A"/>
                </a:solidFill>
                <a:latin typeface="Source Sans Pro" panose="020B0604020202020204" charset="0"/>
                <a:hlinkClick r:id="rId6"/>
              </a:rPr>
              <a:t>://</a:t>
            </a:r>
            <a:r>
              <a:rPr lang="en-US" dirty="0" smtClean="0">
                <a:solidFill>
                  <a:srgbClr val="28324A"/>
                </a:solidFill>
                <a:latin typeface="Source Sans Pro" panose="020B0604020202020204" charset="0"/>
                <a:hlinkClick r:id="rId6"/>
              </a:rPr>
              <a:t>github.com/ahmedaziz751/RMS-Project/tree/master/RMS</a:t>
            </a:r>
            <a:endParaRPr lang="en-US" dirty="0" smtClean="0">
              <a:solidFill>
                <a:srgbClr val="28324A"/>
              </a:solidFill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59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165422" y="1557652"/>
            <a:ext cx="6593700" cy="196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3600" b="1" dirty="0" smtClean="0"/>
              <a:t>Bu </a:t>
            </a:r>
            <a:r>
              <a:rPr lang="tr-TR" sz="3600" b="1" dirty="0" smtClean="0"/>
              <a:t>sunum, Resturan </a:t>
            </a:r>
            <a:r>
              <a:rPr lang="tr-TR" sz="3600" b="1" dirty="0" smtClean="0"/>
              <a:t>Otomasyonu projesi nasıl yapıldığını göstermektedir</a:t>
            </a:r>
            <a:endParaRPr dirty="0"/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966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204357" y="3453145"/>
            <a:ext cx="5629379" cy="952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5400" dirty="0" smtClean="0"/>
              <a:t>Kullanıcı Arayüzü</a:t>
            </a:r>
            <a:endParaRPr sz="5400"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227418" y="2991917"/>
            <a:ext cx="1949707" cy="18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dirty="0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514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4"/>
          <p:cNvSpPr txBox="1">
            <a:spLocks noGrp="1"/>
          </p:cNvSpPr>
          <p:nvPr>
            <p:ph type="body" idx="4294967295"/>
          </p:nvPr>
        </p:nvSpPr>
        <p:spPr>
          <a:xfrm>
            <a:off x="467846" y="1821585"/>
            <a:ext cx="4381739" cy="22942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2400" b="1" dirty="0" smtClean="0"/>
              <a:t>Bu </a:t>
            </a:r>
            <a:r>
              <a:rPr lang="tr-TR" sz="2400" b="1" dirty="0" smtClean="0"/>
              <a:t>Sayfada giriş işlemi </a:t>
            </a:r>
            <a:r>
              <a:rPr lang="tr-TR" sz="2400" b="1" dirty="0" smtClean="0"/>
              <a:t>yapılmaktadır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1600" dirty="0" smtClean="0">
                <a:solidFill>
                  <a:srgbClr val="D9FF6D"/>
                </a:solidFill>
              </a:rPr>
              <a:t>Giriş sayfasında sadece </a:t>
            </a:r>
            <a:r>
              <a:rPr lang="tr-TR" sz="1600" dirty="0" smtClean="0">
                <a:solidFill>
                  <a:srgbClr val="D9FF6D"/>
                </a:solidFill>
              </a:rPr>
              <a:t>yönetici (Admin)’ler giriş yapabilir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tr-TR" sz="1600" dirty="0">
              <a:solidFill>
                <a:srgbClr val="D9FF6D"/>
              </a:solidFill>
            </a:endParaRPr>
          </a:p>
          <a:p>
            <a:pPr marL="0" lvl="0" indent="0">
              <a:buNone/>
            </a:pPr>
            <a:r>
              <a:rPr lang="en-US" sz="1600" noProof="1" smtClean="0">
                <a:solidFill>
                  <a:srgbClr val="D9FF6D"/>
                </a:solidFill>
              </a:rPr>
              <a:t>Giriş </a:t>
            </a:r>
            <a:r>
              <a:rPr lang="en-US" sz="1600" noProof="1">
                <a:solidFill>
                  <a:srgbClr val="D9FF6D"/>
                </a:solidFill>
              </a:rPr>
              <a:t>sayfasında Veri </a:t>
            </a:r>
            <a:r>
              <a:rPr lang="en-US" sz="1600" noProof="1" smtClean="0">
                <a:solidFill>
                  <a:srgbClr val="D9FF6D"/>
                </a:solidFill>
              </a:rPr>
              <a:t>Tabanındaki bilgileri kullanarak giriş</a:t>
            </a:r>
            <a:r>
              <a:rPr lang="tr-TR" sz="1600" dirty="0" smtClean="0">
                <a:solidFill>
                  <a:srgbClr val="D9FF6D"/>
                </a:solidFill>
              </a:rPr>
              <a:t> yapılacaktır</a:t>
            </a:r>
            <a:endParaRPr sz="1600" dirty="0">
              <a:solidFill>
                <a:srgbClr val="D9FF6D"/>
              </a:solidFill>
            </a:endParaRPr>
          </a:p>
        </p:txBody>
      </p:sp>
      <p:sp>
        <p:nvSpPr>
          <p:cNvPr id="708" name="Google Shape;708;p3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714" name="Google Shape;714;p3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625" y="1568527"/>
            <a:ext cx="2550809" cy="27677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Rectangle 1"/>
          <p:cNvSpPr/>
          <p:nvPr/>
        </p:nvSpPr>
        <p:spPr>
          <a:xfrm>
            <a:off x="6194990" y="4336269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tr-TR" sz="1800" b="1" dirty="0" smtClean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Giriş Sayfası</a:t>
            </a:r>
            <a:endParaRPr lang="tr-TR" sz="1800" b="1" dirty="0">
              <a:solidFill>
                <a:schemeClr val="tx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947159" y="142813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 smtClean="0"/>
              <a:t>Splash Screen</a:t>
            </a:r>
            <a:endParaRPr sz="2800" dirty="0"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7" name="Google Shape;714;p3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60" y="1033676"/>
            <a:ext cx="5452197" cy="30668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9451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947159" y="142813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 smtClean="0"/>
              <a:t>Ana sayfa</a:t>
            </a:r>
            <a:endParaRPr sz="2800" dirty="0"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7" name="Google Shape;714;p3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83" y="858613"/>
            <a:ext cx="5986352" cy="35185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34029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831395" y="15097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 smtClean="0"/>
              <a:t>Kullanıcı ekleme sayfası</a:t>
            </a:r>
            <a:endParaRPr sz="2800" dirty="0"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7" name="Google Shape;714;p3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550" y="1098991"/>
            <a:ext cx="4600291" cy="30668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46760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831395" y="175471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tr-TR" sz="2800" dirty="0"/>
              <a:t>Kullanıcı </a:t>
            </a:r>
            <a:r>
              <a:rPr lang="tr-TR" sz="2800" dirty="0" smtClean="0"/>
              <a:t>silme sayfası</a:t>
            </a:r>
            <a:endParaRPr sz="2800" dirty="0"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7" name="Google Shape;714;p3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957" y="1098991"/>
            <a:ext cx="5257476" cy="30668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8149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831395" y="142813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 smtClean="0"/>
              <a:t>Menu sayfası</a:t>
            </a:r>
            <a:endParaRPr sz="2800" dirty="0"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7" name="Google Shape;714;p3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95" y="1114529"/>
            <a:ext cx="5452201" cy="30357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45364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120</Words>
  <Application>Microsoft Office PowerPoint</Application>
  <PresentationFormat>On-screen Show (16:9)</PresentationFormat>
  <Paragraphs>49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Oswald</vt:lpstr>
      <vt:lpstr>Source Sans Pro</vt:lpstr>
      <vt:lpstr>Arial</vt:lpstr>
      <vt:lpstr>Quince template</vt:lpstr>
      <vt:lpstr>Resturan Otomasyonu Windows Programlama</vt:lpstr>
      <vt:lpstr>PowerPoint Presentation</vt:lpstr>
      <vt:lpstr>Kullanıcı Arayüzü</vt:lpstr>
      <vt:lpstr>PowerPoint Presentation</vt:lpstr>
      <vt:lpstr>Splash Screen</vt:lpstr>
      <vt:lpstr>Ana sayfa</vt:lpstr>
      <vt:lpstr>Kullanıcı ekleme sayfası</vt:lpstr>
      <vt:lpstr>Kullanıcı silme sayfası</vt:lpstr>
      <vt:lpstr>Menu sayfası</vt:lpstr>
      <vt:lpstr>Masalar</vt:lpstr>
      <vt:lpstr>Sparişler ve Hesap</vt:lpstr>
      <vt:lpstr>Spariş ekle</vt:lpstr>
      <vt:lpstr>içecekler</vt:lpstr>
      <vt:lpstr>Yemekler</vt:lpstr>
      <vt:lpstr>Tatlılar</vt:lpstr>
      <vt:lpstr>Veritabanı Kısmı</vt:lpstr>
      <vt:lpstr>PowerPoint Presentation</vt:lpstr>
      <vt:lpstr>Teşekkürler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Öğrenci Otomasyonu Veri Taban Sunumu</dc:title>
  <dc:creator>ahmed</dc:creator>
  <cp:lastModifiedBy>ahmed</cp:lastModifiedBy>
  <cp:revision>24</cp:revision>
  <dcterms:modified xsi:type="dcterms:W3CDTF">2022-11-09T21:12:53Z</dcterms:modified>
</cp:coreProperties>
</file>