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err="1" smtClean="0"/>
              <a:t>Multiway</a:t>
            </a:r>
            <a:r>
              <a:rPr lang="en-US" sz="3600" dirty="0" smtClean="0"/>
              <a:t> if-else Example: </a:t>
            </a:r>
            <a:br>
              <a:rPr lang="en-US" sz="3600" dirty="0" smtClean="0"/>
            </a:br>
            <a:r>
              <a:rPr lang="en-US" sz="3600" dirty="0" smtClean="0"/>
              <a:t>Display</a:t>
            </a:r>
          </a:p>
        </p:txBody>
      </p:sp>
      <p:pic>
        <p:nvPicPr>
          <p:cNvPr id="20483" name="Picture 4" descr="C:\WINDOWS\Desktop\Oh_type\sacitch_C++_ppt\gif\savitchc02d_p63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90600" y="1905000"/>
            <a:ext cx="7772400" cy="351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CE4F21D-2137-410B-9637-6DE4FC1C1961}" type="datetime1">
              <a:rPr lang="en-US"/>
              <a:pPr>
                <a:defRPr/>
              </a:pPr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BS(BI) Semester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18EEA98D-C529-456F-A77F-FBE28E164673}" type="slidenum">
              <a:rPr lang="en-US"/>
              <a:pPr>
                <a:defRPr/>
              </a:pPr>
              <a:t>2</a:t>
            </a:fld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switch Statement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mtClean="0"/>
              <a:t>A new Statement for controlling </a:t>
            </a:r>
            <a:br>
              <a:rPr lang="en-US" smtClean="0"/>
            </a:br>
            <a:r>
              <a:rPr lang="en-US" smtClean="0"/>
              <a:t>multiple branches</a:t>
            </a:r>
          </a:p>
          <a:p>
            <a:pPr>
              <a:spcBef>
                <a:spcPct val="50000"/>
              </a:spcBef>
            </a:pPr>
            <a:r>
              <a:rPr lang="en-US" smtClean="0"/>
              <a:t>Uses controlling expression which returns bool data type (true or false)</a:t>
            </a:r>
          </a:p>
          <a:p>
            <a:pPr>
              <a:spcBef>
                <a:spcPct val="50000"/>
              </a:spcBef>
            </a:pPr>
            <a:r>
              <a:rPr lang="en-US" smtClean="0"/>
              <a:t>Syntax:</a:t>
            </a:r>
          </a:p>
          <a:p>
            <a:pPr lvl="1"/>
            <a:r>
              <a:rPr lang="en-US" smtClean="0"/>
              <a:t>Display page 62 next slide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6B5E1D-C5B7-40BD-833E-0CF5AEA4D5F9}" type="datetime1">
              <a:rPr lang="en-US"/>
              <a:pPr>
                <a:defRPr/>
              </a:pPr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BS(BI) Semester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6D996406-3F59-409E-8AFA-397690627C9D}" type="slidenum">
              <a:rPr lang="en-US"/>
              <a:pPr>
                <a:defRPr/>
              </a:pPr>
              <a:t>3</a:t>
            </a:fld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switch Statement Syntax: </a:t>
            </a:r>
            <a:br>
              <a:rPr lang="en-US" sz="3600" dirty="0" smtClean="0"/>
            </a:br>
            <a:r>
              <a:rPr lang="en-US" sz="3600" dirty="0" smtClean="0"/>
              <a:t>Display</a:t>
            </a:r>
          </a:p>
        </p:txBody>
      </p:sp>
      <p:pic>
        <p:nvPicPr>
          <p:cNvPr id="22531" name="Picture 4" descr="C:\WINDOWS\Desktop\Oh_type\sacitch_C++_ppt\gif\savitchc02d_p64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600200"/>
            <a:ext cx="7123113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B602BAE-46C4-49B7-B2FC-F7DABB7B9F93}" type="datetime1">
              <a:rPr lang="en-US"/>
              <a:pPr>
                <a:defRPr/>
              </a:pPr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BS(BI) Semester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88862046-7C34-4C3A-9FA7-CB8A88457C51}" type="slidenum">
              <a:rPr lang="en-US"/>
              <a:pPr>
                <a:defRPr/>
              </a:pPr>
              <a:t>4</a:t>
            </a:fld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switch Statement in Action: Display</a:t>
            </a:r>
          </a:p>
        </p:txBody>
      </p:sp>
      <p:pic>
        <p:nvPicPr>
          <p:cNvPr id="23555" name="Picture 4" descr="C:\WINDOWS\Desktop\Oh_type\sacitch_C++_ppt\gif\savitchc02d_p64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12913" y="1593850"/>
            <a:ext cx="6329362" cy="479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5C6B4B-B5F6-4472-B38B-9E034A400885}" type="datetime1">
              <a:rPr lang="en-US"/>
              <a:pPr>
                <a:defRPr/>
              </a:pPr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BS(BI) Semester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31C1D49E-DD62-474E-9FA4-7E0A257723C4}" type="slidenum">
              <a:rPr lang="en-US"/>
              <a:pPr>
                <a:defRPr/>
              </a:pPr>
              <a:t>5</a:t>
            </a:fld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switch: multiple case labels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1011238" y="1524000"/>
            <a:ext cx="7777162" cy="4437063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smtClean="0"/>
              <a:t>Execution "falls thru" until break</a:t>
            </a:r>
          </a:p>
          <a:p>
            <a:pPr lvl="1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smtClean="0"/>
              <a:t>switch provides a "point of entry"</a:t>
            </a:r>
          </a:p>
          <a:p>
            <a:pPr lvl="1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smtClean="0"/>
              <a:t>Example:</a:t>
            </a:r>
            <a:br>
              <a:rPr lang="en-US" sz="2400" smtClean="0"/>
            </a:br>
            <a:r>
              <a:rPr lang="en-US" sz="2400" smtClean="0"/>
              <a:t>case "A":</a:t>
            </a:r>
            <a:br>
              <a:rPr lang="en-US" sz="2400" smtClean="0"/>
            </a:br>
            <a:r>
              <a:rPr lang="en-US" sz="2400" smtClean="0"/>
              <a:t>case "a":</a:t>
            </a:r>
            <a:br>
              <a:rPr lang="en-US" sz="2400" smtClean="0"/>
            </a:br>
            <a:r>
              <a:rPr lang="en-US" sz="2400" smtClean="0"/>
              <a:t>     cout &lt;&lt; "Excellent: you got an "A"!\n";</a:t>
            </a:r>
            <a:br>
              <a:rPr lang="en-US" sz="2400" smtClean="0"/>
            </a:br>
            <a:r>
              <a:rPr lang="en-US" sz="2400" smtClean="0"/>
              <a:t>     break;</a:t>
            </a:r>
            <a:br>
              <a:rPr lang="en-US" sz="2400" smtClean="0"/>
            </a:br>
            <a:r>
              <a:rPr lang="en-US" sz="2400" smtClean="0"/>
              <a:t>case "B":</a:t>
            </a:r>
            <a:br>
              <a:rPr lang="en-US" sz="2400" smtClean="0"/>
            </a:br>
            <a:r>
              <a:rPr lang="en-US" sz="2400" smtClean="0"/>
              <a:t>case "b":</a:t>
            </a:r>
            <a:br>
              <a:rPr lang="en-US" sz="2400" smtClean="0"/>
            </a:br>
            <a:r>
              <a:rPr lang="en-US" sz="2400" smtClean="0"/>
              <a:t>     cout &lt;&lt; "Good: you got a "B"!\n";</a:t>
            </a:r>
            <a:br>
              <a:rPr lang="en-US" sz="2400" smtClean="0"/>
            </a:br>
            <a:r>
              <a:rPr lang="en-US" sz="2400" smtClean="0"/>
              <a:t>     break;</a:t>
            </a:r>
          </a:p>
          <a:p>
            <a:pPr lvl="1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smtClean="0"/>
              <a:t>Note multiple labels provide same "entry"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8D02A7A-C4F5-44EC-BE14-4F0541EB923C}" type="datetime1">
              <a:rPr lang="en-US"/>
              <a:pPr>
                <a:defRPr/>
              </a:pPr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BS(BI) Semester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284790D0-B053-4B6A-AF21-998E8C97B625}" type="slidenum">
              <a:rPr lang="en-US"/>
              <a:pPr>
                <a:defRPr/>
              </a:pPr>
              <a:t>6</a:t>
            </a:fld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switch Menu 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Switch stmt "perfect" for menus:</a:t>
            </a:r>
            <a:br>
              <a:rPr lang="en-US" sz="2000" smtClean="0"/>
            </a:br>
            <a:r>
              <a:rPr lang="en-US" sz="2000" smtClean="0"/>
              <a:t>switch (response)</a:t>
            </a:r>
            <a:br>
              <a:rPr lang="en-US" sz="2000" smtClean="0"/>
            </a:br>
            <a:r>
              <a:rPr lang="en-US" sz="2000" smtClean="0"/>
              <a:t>{</a:t>
            </a:r>
            <a:br>
              <a:rPr lang="en-US" sz="2000" smtClean="0"/>
            </a:br>
            <a:r>
              <a:rPr lang="en-US" sz="2000" smtClean="0"/>
              <a:t>	case "1":</a:t>
            </a:r>
            <a:br>
              <a:rPr lang="en-US" sz="2000" smtClean="0"/>
            </a:br>
            <a:r>
              <a:rPr lang="en-US" sz="2000" smtClean="0"/>
              <a:t>		// Execute menu option 1</a:t>
            </a:r>
            <a:br>
              <a:rPr lang="en-US" sz="2000" smtClean="0"/>
            </a:br>
            <a:r>
              <a:rPr lang="en-US" sz="2000" smtClean="0"/>
              <a:t>		break;</a:t>
            </a:r>
            <a:br>
              <a:rPr lang="en-US" sz="2000" smtClean="0"/>
            </a:br>
            <a:r>
              <a:rPr lang="en-US" sz="2000" smtClean="0"/>
              <a:t>	case "2":</a:t>
            </a:r>
            <a:br>
              <a:rPr lang="en-US" sz="2000" smtClean="0"/>
            </a:br>
            <a:r>
              <a:rPr lang="en-US" sz="2000" smtClean="0"/>
              <a:t>		// Execute menu option 2</a:t>
            </a:r>
            <a:br>
              <a:rPr lang="en-US" sz="2000" smtClean="0"/>
            </a:br>
            <a:r>
              <a:rPr lang="en-US" sz="2000" smtClean="0"/>
              <a:t>		break;</a:t>
            </a:r>
            <a:br>
              <a:rPr lang="en-US" sz="2000" smtClean="0"/>
            </a:br>
            <a:r>
              <a:rPr lang="en-US" sz="2000" smtClean="0"/>
              <a:t>	case 3":</a:t>
            </a:r>
            <a:br>
              <a:rPr lang="en-US" sz="2000" smtClean="0"/>
            </a:br>
            <a:r>
              <a:rPr lang="en-US" sz="2000" smtClean="0"/>
              <a:t>		// Execute menu option 3</a:t>
            </a:r>
            <a:br>
              <a:rPr lang="en-US" sz="2000" smtClean="0"/>
            </a:br>
            <a:r>
              <a:rPr lang="en-US" sz="2000" smtClean="0"/>
              <a:t>		break;</a:t>
            </a:r>
            <a:br>
              <a:rPr lang="en-US" sz="2000" smtClean="0"/>
            </a:br>
            <a:r>
              <a:rPr lang="en-US" sz="2000" smtClean="0"/>
              <a:t>	default:</a:t>
            </a:r>
            <a:br>
              <a:rPr lang="en-US" sz="2000" smtClean="0"/>
            </a:br>
            <a:r>
              <a:rPr lang="en-US" sz="2000" smtClean="0"/>
              <a:t>		cout &lt;&lt; "Please enter valid response.";</a:t>
            </a:r>
            <a:br>
              <a:rPr lang="en-US" sz="2000" smtClean="0"/>
            </a:br>
            <a:r>
              <a:rPr lang="en-US" sz="2000" smtClean="0"/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705F14-7A5B-4E62-AD6B-491FE9B8B3A8}" type="datetime1">
              <a:rPr lang="en-US"/>
              <a:pPr>
                <a:defRPr/>
              </a:pPr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BS(BI) Semester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1176C816-F1DE-4607-A630-02FD9F665F96}" type="slidenum">
              <a:rPr lang="en-US"/>
              <a:pPr>
                <a:defRPr/>
              </a:pPr>
              <a:t>7</a:t>
            </a:fld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96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The switch Statement</vt:lpstr>
      <vt:lpstr>Multiway if-else Example:  Display</vt:lpstr>
      <vt:lpstr>The switch Statement</vt:lpstr>
      <vt:lpstr>switch Statement Syntax:  Display</vt:lpstr>
      <vt:lpstr>The switch Statement in Action: Display</vt:lpstr>
      <vt:lpstr>The switch: multiple case labels</vt:lpstr>
      <vt:lpstr>switch Menu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switch Statement</dc:title>
  <dc:creator>Haris Ahmed</dc:creator>
  <cp:lastModifiedBy>gulraiz</cp:lastModifiedBy>
  <cp:revision>1</cp:revision>
  <dcterms:created xsi:type="dcterms:W3CDTF">2006-08-16T00:00:00Z</dcterms:created>
  <dcterms:modified xsi:type="dcterms:W3CDTF">2016-02-17T06:55:32Z</dcterms:modified>
</cp:coreProperties>
</file>