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72"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667" autoAdjust="0"/>
    <p:restoredTop sz="94660"/>
  </p:normalViewPr>
  <p:slideViewPr>
    <p:cSldViewPr>
      <p:cViewPr varScale="1">
        <p:scale>
          <a:sx n="67" d="100"/>
          <a:sy n="67" d="100"/>
        </p:scale>
        <p:origin x="-56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E3151E-29DE-4E48-B1BC-CD4905EC56C8}" type="datetimeFigureOut">
              <a:rPr lang="en-US" smtClean="0"/>
              <a:pPr/>
              <a:t>3/11/2016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15CCE1-9A74-4B27-A040-182484A6A5C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1ADB55-41C7-408F-8048-3D1A78C9F496}" type="datetime1">
              <a:rPr lang="en-US" smtClean="0"/>
              <a:pPr/>
              <a:t>3/11/2016</a:t>
            </a:fld>
            <a:endParaRPr lang="en-US"/>
          </a:p>
        </p:txBody>
      </p:sp>
      <p:sp>
        <p:nvSpPr>
          <p:cNvPr id="5" name="Footer Placeholder 4"/>
          <p:cNvSpPr>
            <a:spLocks noGrp="1"/>
          </p:cNvSpPr>
          <p:nvPr>
            <p:ph type="ftr" sz="quarter" idx="11"/>
          </p:nvPr>
        </p:nvSpPr>
        <p:spPr/>
        <p:txBody>
          <a:bodyPr/>
          <a:lstStyle/>
          <a:p>
            <a:r>
              <a:rPr lang="en-US" smtClean="0"/>
              <a:t>SEC_C</a:t>
            </a:r>
            <a:endParaRPr lang="en-US"/>
          </a:p>
        </p:txBody>
      </p:sp>
      <p:sp>
        <p:nvSpPr>
          <p:cNvPr id="6" name="Slide Number Placeholder 5"/>
          <p:cNvSpPr>
            <a:spLocks noGrp="1"/>
          </p:cNvSpPr>
          <p:nvPr>
            <p:ph type="sldNum" sz="quarter" idx="12"/>
          </p:nvPr>
        </p:nvSpPr>
        <p:spPr/>
        <p:txBody>
          <a:bodyPr/>
          <a:lstStyle/>
          <a:p>
            <a:fld id="{CCDAD6B2-2052-4C9C-A946-1A6D77B169D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A28F5B-DA6A-4156-8F6C-5230B7ACE917}" type="datetime1">
              <a:rPr lang="en-US" smtClean="0"/>
              <a:pPr/>
              <a:t>3/11/2016</a:t>
            </a:fld>
            <a:endParaRPr lang="en-US"/>
          </a:p>
        </p:txBody>
      </p:sp>
      <p:sp>
        <p:nvSpPr>
          <p:cNvPr id="5" name="Footer Placeholder 4"/>
          <p:cNvSpPr>
            <a:spLocks noGrp="1"/>
          </p:cNvSpPr>
          <p:nvPr>
            <p:ph type="ftr" sz="quarter" idx="11"/>
          </p:nvPr>
        </p:nvSpPr>
        <p:spPr/>
        <p:txBody>
          <a:bodyPr/>
          <a:lstStyle/>
          <a:p>
            <a:r>
              <a:rPr lang="en-US" smtClean="0"/>
              <a:t>SEC_C</a:t>
            </a:r>
            <a:endParaRPr lang="en-US"/>
          </a:p>
        </p:txBody>
      </p:sp>
      <p:sp>
        <p:nvSpPr>
          <p:cNvPr id="6" name="Slide Number Placeholder 5"/>
          <p:cNvSpPr>
            <a:spLocks noGrp="1"/>
          </p:cNvSpPr>
          <p:nvPr>
            <p:ph type="sldNum" sz="quarter" idx="12"/>
          </p:nvPr>
        </p:nvSpPr>
        <p:spPr/>
        <p:txBody>
          <a:bodyPr/>
          <a:lstStyle/>
          <a:p>
            <a:fld id="{CCDAD6B2-2052-4C9C-A946-1A6D77B169D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B7D8C7-94AA-4174-B276-F36AC5F31F7D}" type="datetime1">
              <a:rPr lang="en-US" smtClean="0"/>
              <a:pPr/>
              <a:t>3/11/2016</a:t>
            </a:fld>
            <a:endParaRPr lang="en-US"/>
          </a:p>
        </p:txBody>
      </p:sp>
      <p:sp>
        <p:nvSpPr>
          <p:cNvPr id="5" name="Footer Placeholder 4"/>
          <p:cNvSpPr>
            <a:spLocks noGrp="1"/>
          </p:cNvSpPr>
          <p:nvPr>
            <p:ph type="ftr" sz="quarter" idx="11"/>
          </p:nvPr>
        </p:nvSpPr>
        <p:spPr/>
        <p:txBody>
          <a:bodyPr/>
          <a:lstStyle/>
          <a:p>
            <a:r>
              <a:rPr lang="en-US" smtClean="0"/>
              <a:t>SEC_C</a:t>
            </a:r>
            <a:endParaRPr lang="en-US"/>
          </a:p>
        </p:txBody>
      </p:sp>
      <p:sp>
        <p:nvSpPr>
          <p:cNvPr id="6" name="Slide Number Placeholder 5"/>
          <p:cNvSpPr>
            <a:spLocks noGrp="1"/>
          </p:cNvSpPr>
          <p:nvPr>
            <p:ph type="sldNum" sz="quarter" idx="12"/>
          </p:nvPr>
        </p:nvSpPr>
        <p:spPr/>
        <p:txBody>
          <a:bodyPr/>
          <a:lstStyle/>
          <a:p>
            <a:fld id="{CCDAD6B2-2052-4C9C-A946-1A6D77B169D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B5D307-6E67-4F9C-B7CA-B53E0628FBF3}" type="datetime1">
              <a:rPr lang="en-US" smtClean="0"/>
              <a:pPr/>
              <a:t>3/11/2016</a:t>
            </a:fld>
            <a:endParaRPr lang="en-US"/>
          </a:p>
        </p:txBody>
      </p:sp>
      <p:sp>
        <p:nvSpPr>
          <p:cNvPr id="5" name="Footer Placeholder 4"/>
          <p:cNvSpPr>
            <a:spLocks noGrp="1"/>
          </p:cNvSpPr>
          <p:nvPr>
            <p:ph type="ftr" sz="quarter" idx="11"/>
          </p:nvPr>
        </p:nvSpPr>
        <p:spPr/>
        <p:txBody>
          <a:bodyPr/>
          <a:lstStyle/>
          <a:p>
            <a:r>
              <a:rPr lang="en-US" smtClean="0"/>
              <a:t>SEC_C</a:t>
            </a:r>
            <a:endParaRPr lang="en-US"/>
          </a:p>
        </p:txBody>
      </p:sp>
      <p:sp>
        <p:nvSpPr>
          <p:cNvPr id="6" name="Slide Number Placeholder 5"/>
          <p:cNvSpPr>
            <a:spLocks noGrp="1"/>
          </p:cNvSpPr>
          <p:nvPr>
            <p:ph type="sldNum" sz="quarter" idx="12"/>
          </p:nvPr>
        </p:nvSpPr>
        <p:spPr/>
        <p:txBody>
          <a:bodyPr/>
          <a:lstStyle/>
          <a:p>
            <a:fld id="{CCDAD6B2-2052-4C9C-A946-1A6D77B169D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738CA0-E2B2-41D4-A2E8-1D8848E19233}" type="datetime1">
              <a:rPr lang="en-US" smtClean="0"/>
              <a:pPr/>
              <a:t>3/11/2016</a:t>
            </a:fld>
            <a:endParaRPr lang="en-US"/>
          </a:p>
        </p:txBody>
      </p:sp>
      <p:sp>
        <p:nvSpPr>
          <p:cNvPr id="5" name="Footer Placeholder 4"/>
          <p:cNvSpPr>
            <a:spLocks noGrp="1"/>
          </p:cNvSpPr>
          <p:nvPr>
            <p:ph type="ftr" sz="quarter" idx="11"/>
          </p:nvPr>
        </p:nvSpPr>
        <p:spPr/>
        <p:txBody>
          <a:bodyPr/>
          <a:lstStyle/>
          <a:p>
            <a:r>
              <a:rPr lang="en-US" smtClean="0"/>
              <a:t>SEC_C</a:t>
            </a:r>
            <a:endParaRPr lang="en-US"/>
          </a:p>
        </p:txBody>
      </p:sp>
      <p:sp>
        <p:nvSpPr>
          <p:cNvPr id="6" name="Slide Number Placeholder 5"/>
          <p:cNvSpPr>
            <a:spLocks noGrp="1"/>
          </p:cNvSpPr>
          <p:nvPr>
            <p:ph type="sldNum" sz="quarter" idx="12"/>
          </p:nvPr>
        </p:nvSpPr>
        <p:spPr/>
        <p:txBody>
          <a:bodyPr/>
          <a:lstStyle/>
          <a:p>
            <a:fld id="{CCDAD6B2-2052-4C9C-A946-1A6D77B169D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8FED92-B24A-47BC-BEE2-89BC436F02CF}" type="datetime1">
              <a:rPr lang="en-US" smtClean="0"/>
              <a:pPr/>
              <a:t>3/11/2016</a:t>
            </a:fld>
            <a:endParaRPr lang="en-US"/>
          </a:p>
        </p:txBody>
      </p:sp>
      <p:sp>
        <p:nvSpPr>
          <p:cNvPr id="6" name="Footer Placeholder 5"/>
          <p:cNvSpPr>
            <a:spLocks noGrp="1"/>
          </p:cNvSpPr>
          <p:nvPr>
            <p:ph type="ftr" sz="quarter" idx="11"/>
          </p:nvPr>
        </p:nvSpPr>
        <p:spPr/>
        <p:txBody>
          <a:bodyPr/>
          <a:lstStyle/>
          <a:p>
            <a:r>
              <a:rPr lang="en-US" smtClean="0"/>
              <a:t>SEC_C</a:t>
            </a:r>
            <a:endParaRPr lang="en-US"/>
          </a:p>
        </p:txBody>
      </p:sp>
      <p:sp>
        <p:nvSpPr>
          <p:cNvPr id="7" name="Slide Number Placeholder 6"/>
          <p:cNvSpPr>
            <a:spLocks noGrp="1"/>
          </p:cNvSpPr>
          <p:nvPr>
            <p:ph type="sldNum" sz="quarter" idx="12"/>
          </p:nvPr>
        </p:nvSpPr>
        <p:spPr/>
        <p:txBody>
          <a:bodyPr/>
          <a:lstStyle/>
          <a:p>
            <a:fld id="{CCDAD6B2-2052-4C9C-A946-1A6D77B169D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1D66C7-F6F3-4327-B09D-B4C9C6D4D042}" type="datetime1">
              <a:rPr lang="en-US" smtClean="0"/>
              <a:pPr/>
              <a:t>3/11/2016</a:t>
            </a:fld>
            <a:endParaRPr lang="en-US"/>
          </a:p>
        </p:txBody>
      </p:sp>
      <p:sp>
        <p:nvSpPr>
          <p:cNvPr id="8" name="Footer Placeholder 7"/>
          <p:cNvSpPr>
            <a:spLocks noGrp="1"/>
          </p:cNvSpPr>
          <p:nvPr>
            <p:ph type="ftr" sz="quarter" idx="11"/>
          </p:nvPr>
        </p:nvSpPr>
        <p:spPr/>
        <p:txBody>
          <a:bodyPr/>
          <a:lstStyle/>
          <a:p>
            <a:r>
              <a:rPr lang="en-US" smtClean="0"/>
              <a:t>SEC_C</a:t>
            </a:r>
            <a:endParaRPr lang="en-US"/>
          </a:p>
        </p:txBody>
      </p:sp>
      <p:sp>
        <p:nvSpPr>
          <p:cNvPr id="9" name="Slide Number Placeholder 8"/>
          <p:cNvSpPr>
            <a:spLocks noGrp="1"/>
          </p:cNvSpPr>
          <p:nvPr>
            <p:ph type="sldNum" sz="quarter" idx="12"/>
          </p:nvPr>
        </p:nvSpPr>
        <p:spPr/>
        <p:txBody>
          <a:bodyPr/>
          <a:lstStyle/>
          <a:p>
            <a:fld id="{CCDAD6B2-2052-4C9C-A946-1A6D77B169D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82FAF9-876A-4633-B77A-D485F0FC6895}" type="datetime1">
              <a:rPr lang="en-US" smtClean="0"/>
              <a:pPr/>
              <a:t>3/11/2016</a:t>
            </a:fld>
            <a:endParaRPr lang="en-US"/>
          </a:p>
        </p:txBody>
      </p:sp>
      <p:sp>
        <p:nvSpPr>
          <p:cNvPr id="4" name="Footer Placeholder 3"/>
          <p:cNvSpPr>
            <a:spLocks noGrp="1"/>
          </p:cNvSpPr>
          <p:nvPr>
            <p:ph type="ftr" sz="quarter" idx="11"/>
          </p:nvPr>
        </p:nvSpPr>
        <p:spPr/>
        <p:txBody>
          <a:bodyPr/>
          <a:lstStyle/>
          <a:p>
            <a:r>
              <a:rPr lang="en-US" smtClean="0"/>
              <a:t>SEC_C</a:t>
            </a:r>
            <a:endParaRPr lang="en-US"/>
          </a:p>
        </p:txBody>
      </p:sp>
      <p:sp>
        <p:nvSpPr>
          <p:cNvPr id="5" name="Slide Number Placeholder 4"/>
          <p:cNvSpPr>
            <a:spLocks noGrp="1"/>
          </p:cNvSpPr>
          <p:nvPr>
            <p:ph type="sldNum" sz="quarter" idx="12"/>
          </p:nvPr>
        </p:nvSpPr>
        <p:spPr/>
        <p:txBody>
          <a:bodyPr/>
          <a:lstStyle/>
          <a:p>
            <a:fld id="{CCDAD6B2-2052-4C9C-A946-1A6D77B169D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2944BD-9C2C-4013-87BB-EE6D7D1076E7}" type="datetime1">
              <a:rPr lang="en-US" smtClean="0"/>
              <a:pPr/>
              <a:t>3/11/2016</a:t>
            </a:fld>
            <a:endParaRPr lang="en-US"/>
          </a:p>
        </p:txBody>
      </p:sp>
      <p:sp>
        <p:nvSpPr>
          <p:cNvPr id="3" name="Footer Placeholder 2"/>
          <p:cNvSpPr>
            <a:spLocks noGrp="1"/>
          </p:cNvSpPr>
          <p:nvPr>
            <p:ph type="ftr" sz="quarter" idx="11"/>
          </p:nvPr>
        </p:nvSpPr>
        <p:spPr/>
        <p:txBody>
          <a:bodyPr/>
          <a:lstStyle/>
          <a:p>
            <a:r>
              <a:rPr lang="en-US" smtClean="0"/>
              <a:t>SEC_C</a:t>
            </a:r>
            <a:endParaRPr lang="en-US"/>
          </a:p>
        </p:txBody>
      </p:sp>
      <p:sp>
        <p:nvSpPr>
          <p:cNvPr id="4" name="Slide Number Placeholder 3"/>
          <p:cNvSpPr>
            <a:spLocks noGrp="1"/>
          </p:cNvSpPr>
          <p:nvPr>
            <p:ph type="sldNum" sz="quarter" idx="12"/>
          </p:nvPr>
        </p:nvSpPr>
        <p:spPr/>
        <p:txBody>
          <a:bodyPr/>
          <a:lstStyle/>
          <a:p>
            <a:fld id="{CCDAD6B2-2052-4C9C-A946-1A6D77B169D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F82871-0BC5-4499-8E11-6BDC61570DAF}" type="datetime1">
              <a:rPr lang="en-US" smtClean="0"/>
              <a:pPr/>
              <a:t>3/11/2016</a:t>
            </a:fld>
            <a:endParaRPr lang="en-US"/>
          </a:p>
        </p:txBody>
      </p:sp>
      <p:sp>
        <p:nvSpPr>
          <p:cNvPr id="6" name="Footer Placeholder 5"/>
          <p:cNvSpPr>
            <a:spLocks noGrp="1"/>
          </p:cNvSpPr>
          <p:nvPr>
            <p:ph type="ftr" sz="quarter" idx="11"/>
          </p:nvPr>
        </p:nvSpPr>
        <p:spPr/>
        <p:txBody>
          <a:bodyPr/>
          <a:lstStyle/>
          <a:p>
            <a:r>
              <a:rPr lang="en-US" smtClean="0"/>
              <a:t>SEC_C</a:t>
            </a:r>
            <a:endParaRPr lang="en-US"/>
          </a:p>
        </p:txBody>
      </p:sp>
      <p:sp>
        <p:nvSpPr>
          <p:cNvPr id="7" name="Slide Number Placeholder 6"/>
          <p:cNvSpPr>
            <a:spLocks noGrp="1"/>
          </p:cNvSpPr>
          <p:nvPr>
            <p:ph type="sldNum" sz="quarter" idx="12"/>
          </p:nvPr>
        </p:nvSpPr>
        <p:spPr/>
        <p:txBody>
          <a:bodyPr/>
          <a:lstStyle/>
          <a:p>
            <a:fld id="{CCDAD6B2-2052-4C9C-A946-1A6D77B169D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4689C0-038C-4840-BDBF-4E58AEF9B055}" type="datetime1">
              <a:rPr lang="en-US" smtClean="0"/>
              <a:pPr/>
              <a:t>3/11/2016</a:t>
            </a:fld>
            <a:endParaRPr lang="en-US"/>
          </a:p>
        </p:txBody>
      </p:sp>
      <p:sp>
        <p:nvSpPr>
          <p:cNvPr id="6" name="Footer Placeholder 5"/>
          <p:cNvSpPr>
            <a:spLocks noGrp="1"/>
          </p:cNvSpPr>
          <p:nvPr>
            <p:ph type="ftr" sz="quarter" idx="11"/>
          </p:nvPr>
        </p:nvSpPr>
        <p:spPr/>
        <p:txBody>
          <a:bodyPr/>
          <a:lstStyle/>
          <a:p>
            <a:r>
              <a:rPr lang="en-US" smtClean="0"/>
              <a:t>SEC_C</a:t>
            </a:r>
            <a:endParaRPr lang="en-US"/>
          </a:p>
        </p:txBody>
      </p:sp>
      <p:sp>
        <p:nvSpPr>
          <p:cNvPr id="7" name="Slide Number Placeholder 6"/>
          <p:cNvSpPr>
            <a:spLocks noGrp="1"/>
          </p:cNvSpPr>
          <p:nvPr>
            <p:ph type="sldNum" sz="quarter" idx="12"/>
          </p:nvPr>
        </p:nvSpPr>
        <p:spPr/>
        <p:txBody>
          <a:bodyPr/>
          <a:lstStyle/>
          <a:p>
            <a:fld id="{CCDAD6B2-2052-4C9C-A946-1A6D77B169D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C5AD06-CB56-4B07-AC04-3B6841168533}" type="datetime1">
              <a:rPr lang="en-US" smtClean="0"/>
              <a:pPr/>
              <a:t>3/11/2016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SEC_C</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DAD6B2-2052-4C9C-A946-1A6D77B169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 </a:t>
            </a:r>
            <a:r>
              <a:rPr lang="en-US" dirty="0"/>
              <a:t>Functions</a:t>
            </a:r>
            <a:br>
              <a:rPr lang="en-US" dirty="0"/>
            </a:br>
            <a:endParaRPr lang="en-US" dirty="0"/>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ED9BBAE8-6743-43C6-9506-BA017B5E657D}" type="datetime1">
              <a:rPr lang="en-US" smtClean="0"/>
              <a:pPr/>
              <a:t>3/11/2016</a:t>
            </a:fld>
            <a:endParaRPr lang="en-US"/>
          </a:p>
        </p:txBody>
      </p:sp>
      <p:sp>
        <p:nvSpPr>
          <p:cNvPr id="5" name="Slide Number Placeholder 4"/>
          <p:cNvSpPr>
            <a:spLocks noGrp="1"/>
          </p:cNvSpPr>
          <p:nvPr>
            <p:ph type="sldNum" sz="quarter" idx="12"/>
          </p:nvPr>
        </p:nvSpPr>
        <p:spPr/>
        <p:txBody>
          <a:bodyPr/>
          <a:lstStyle/>
          <a:p>
            <a:fld id="{CCDAD6B2-2052-4C9C-A946-1A6D77B169DC}" type="slidenum">
              <a:rPr lang="en-US" smtClean="0"/>
              <a:pPr/>
              <a:t>1</a:t>
            </a:fld>
            <a:endParaRPr lang="en-US"/>
          </a:p>
        </p:txBody>
      </p:sp>
      <p:sp>
        <p:nvSpPr>
          <p:cNvPr id="6" name="Footer Placeholder 5"/>
          <p:cNvSpPr>
            <a:spLocks noGrp="1"/>
          </p:cNvSpPr>
          <p:nvPr>
            <p:ph type="ftr" sz="quarter" idx="11"/>
          </p:nvPr>
        </p:nvSpPr>
        <p:spPr/>
        <p:txBody>
          <a:bodyPr/>
          <a:lstStyle/>
          <a:p>
            <a:r>
              <a:rPr lang="en-US" smtClean="0"/>
              <a:t>SEC_C</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p:txBody>
          <a:bodyPr/>
          <a:lstStyle/>
          <a:p>
            <a:r>
              <a:rPr lang="en-US" dirty="0"/>
              <a:t>I kept max() function along with main() function and compiled the source code. While running final executable, it would produce the following result</a:t>
            </a:r>
            <a:r>
              <a:rPr lang="en-US" dirty="0" smtClean="0"/>
              <a:t>:</a:t>
            </a:r>
          </a:p>
          <a:p>
            <a:endParaRPr lang="en-US" dirty="0"/>
          </a:p>
          <a:p>
            <a:r>
              <a:rPr lang="en-US" dirty="0" smtClean="0"/>
              <a:t>Max value is : 200</a:t>
            </a:r>
            <a:endParaRPr lang="en-US" dirty="0"/>
          </a:p>
        </p:txBody>
      </p:sp>
      <p:sp>
        <p:nvSpPr>
          <p:cNvPr id="4" name="Date Placeholder 3"/>
          <p:cNvSpPr>
            <a:spLocks noGrp="1"/>
          </p:cNvSpPr>
          <p:nvPr>
            <p:ph type="dt" sz="half" idx="10"/>
          </p:nvPr>
        </p:nvSpPr>
        <p:spPr/>
        <p:txBody>
          <a:bodyPr/>
          <a:lstStyle/>
          <a:p>
            <a:fld id="{E77FCF5C-B2A8-4BE0-BE53-A41C81B54BEA}" type="datetime1">
              <a:rPr lang="en-US" smtClean="0"/>
              <a:pPr/>
              <a:t>3/11/2016</a:t>
            </a:fld>
            <a:endParaRPr lang="en-US"/>
          </a:p>
        </p:txBody>
      </p:sp>
      <p:sp>
        <p:nvSpPr>
          <p:cNvPr id="5" name="Slide Number Placeholder 4"/>
          <p:cNvSpPr>
            <a:spLocks noGrp="1"/>
          </p:cNvSpPr>
          <p:nvPr>
            <p:ph type="sldNum" sz="quarter" idx="12"/>
          </p:nvPr>
        </p:nvSpPr>
        <p:spPr/>
        <p:txBody>
          <a:bodyPr/>
          <a:lstStyle/>
          <a:p>
            <a:fld id="{CCDAD6B2-2052-4C9C-A946-1A6D77B169DC}"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SEC_C</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 Functions</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algn="just"/>
            <a:r>
              <a:rPr lang="en-US" dirty="0">
                <a:latin typeface="Arial Narrow" pitchFamily="34" charset="0"/>
              </a:rPr>
              <a:t>A function is a group of statements that together perform a task. Every </a:t>
            </a:r>
            <a:r>
              <a:rPr lang="en-US" dirty="0" smtClean="0">
                <a:latin typeface="Arial Narrow" pitchFamily="34" charset="0"/>
              </a:rPr>
              <a:t>C </a:t>
            </a:r>
            <a:r>
              <a:rPr lang="en-US" dirty="0">
                <a:latin typeface="Arial Narrow" pitchFamily="34" charset="0"/>
              </a:rPr>
              <a:t>program has at least one function, which is </a:t>
            </a:r>
            <a:r>
              <a:rPr lang="en-US" b="1" dirty="0">
                <a:latin typeface="Arial Narrow" pitchFamily="34" charset="0"/>
              </a:rPr>
              <a:t>main()</a:t>
            </a:r>
            <a:r>
              <a:rPr lang="en-US" dirty="0">
                <a:latin typeface="Arial Narrow" pitchFamily="34" charset="0"/>
              </a:rPr>
              <a:t>, and all the most trivial programs can define additional functions.</a:t>
            </a:r>
          </a:p>
          <a:p>
            <a:pPr algn="just"/>
            <a:r>
              <a:rPr lang="en-US" dirty="0">
                <a:latin typeface="Arial Narrow" pitchFamily="34" charset="0"/>
              </a:rPr>
              <a:t>You can divide up your code into separate functions. How you divide up your code among different functions is up to you, but logically the division usually is so each function performs a specific task.</a:t>
            </a:r>
          </a:p>
          <a:p>
            <a:endParaRPr lang="en-US" dirty="0"/>
          </a:p>
        </p:txBody>
      </p:sp>
      <p:sp>
        <p:nvSpPr>
          <p:cNvPr id="4" name="Date Placeholder 3"/>
          <p:cNvSpPr>
            <a:spLocks noGrp="1"/>
          </p:cNvSpPr>
          <p:nvPr>
            <p:ph type="dt" sz="half" idx="10"/>
          </p:nvPr>
        </p:nvSpPr>
        <p:spPr/>
        <p:txBody>
          <a:bodyPr/>
          <a:lstStyle/>
          <a:p>
            <a:fld id="{25F23111-228F-40BC-A0C9-302BE316985E}" type="datetime1">
              <a:rPr lang="en-US" smtClean="0"/>
              <a:pPr/>
              <a:t>3/11/2016</a:t>
            </a:fld>
            <a:endParaRPr lang="en-US"/>
          </a:p>
        </p:txBody>
      </p:sp>
      <p:sp>
        <p:nvSpPr>
          <p:cNvPr id="5" name="Slide Number Placeholder 4"/>
          <p:cNvSpPr>
            <a:spLocks noGrp="1"/>
          </p:cNvSpPr>
          <p:nvPr>
            <p:ph type="sldNum" sz="quarter" idx="12"/>
          </p:nvPr>
        </p:nvSpPr>
        <p:spPr/>
        <p:txBody>
          <a:bodyPr/>
          <a:lstStyle/>
          <a:p>
            <a:fld id="{CCDAD6B2-2052-4C9C-A946-1A6D77B169DC}" type="slidenum">
              <a:rPr lang="en-US" smtClean="0"/>
              <a:pPr/>
              <a:t>2</a:t>
            </a:fld>
            <a:endParaRPr lang="en-US"/>
          </a:p>
        </p:txBody>
      </p:sp>
      <p:sp>
        <p:nvSpPr>
          <p:cNvPr id="6" name="Footer Placeholder 5"/>
          <p:cNvSpPr>
            <a:spLocks noGrp="1"/>
          </p:cNvSpPr>
          <p:nvPr>
            <p:ph type="ftr" sz="quarter" idx="11"/>
          </p:nvPr>
        </p:nvSpPr>
        <p:spPr/>
        <p:txBody>
          <a:bodyPr/>
          <a:lstStyle/>
          <a:p>
            <a:r>
              <a:rPr lang="en-US" smtClean="0"/>
              <a:t>SEC_C</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 Functions</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latin typeface="Arial Narrow" pitchFamily="34" charset="0"/>
              </a:rPr>
              <a:t>A function </a:t>
            </a:r>
            <a:r>
              <a:rPr lang="en-US" b="1" dirty="0" smtClean="0">
                <a:latin typeface="Arial Narrow" pitchFamily="34" charset="0"/>
              </a:rPr>
              <a:t>declaration</a:t>
            </a:r>
            <a:r>
              <a:rPr lang="en-US" dirty="0" smtClean="0">
                <a:latin typeface="Arial Narrow" pitchFamily="34" charset="0"/>
              </a:rPr>
              <a:t> tells the compiler about a function's name, return type, and parameters. A function </a:t>
            </a:r>
            <a:r>
              <a:rPr lang="en-US" b="1" dirty="0" smtClean="0">
                <a:latin typeface="Arial Narrow" pitchFamily="34" charset="0"/>
              </a:rPr>
              <a:t>definition</a:t>
            </a:r>
            <a:r>
              <a:rPr lang="en-US" dirty="0" smtClean="0">
                <a:latin typeface="Arial Narrow" pitchFamily="34" charset="0"/>
              </a:rPr>
              <a:t> provides the actual body of the function.</a:t>
            </a:r>
          </a:p>
          <a:p>
            <a:pPr algn="just"/>
            <a:r>
              <a:rPr lang="en-US" dirty="0" smtClean="0">
                <a:latin typeface="Arial Narrow" pitchFamily="34" charset="0"/>
              </a:rPr>
              <a:t>The </a:t>
            </a:r>
            <a:r>
              <a:rPr lang="en-US" dirty="0" smtClean="0">
                <a:latin typeface="Arial Narrow" pitchFamily="34" charset="0"/>
              </a:rPr>
              <a:t>C Standard </a:t>
            </a:r>
            <a:r>
              <a:rPr lang="en-US" dirty="0" smtClean="0">
                <a:latin typeface="Arial Narrow" pitchFamily="34" charset="0"/>
              </a:rPr>
              <a:t>library provides numerous built-in functions that your program can call. For example, function </a:t>
            </a:r>
            <a:r>
              <a:rPr lang="en-US" b="1" dirty="0" err="1" smtClean="0">
                <a:latin typeface="Arial Narrow" pitchFamily="34" charset="0"/>
              </a:rPr>
              <a:t>strcat</a:t>
            </a:r>
            <a:r>
              <a:rPr lang="en-US" b="1" dirty="0" smtClean="0">
                <a:latin typeface="Arial Narrow" pitchFamily="34" charset="0"/>
              </a:rPr>
              <a:t>()</a:t>
            </a:r>
            <a:r>
              <a:rPr lang="en-US" dirty="0" smtClean="0">
                <a:latin typeface="Arial Narrow" pitchFamily="34" charset="0"/>
              </a:rPr>
              <a:t> to concatenate two strings, function </a:t>
            </a:r>
            <a:r>
              <a:rPr lang="en-US" b="1" dirty="0" err="1" smtClean="0">
                <a:latin typeface="Arial Narrow" pitchFamily="34" charset="0"/>
              </a:rPr>
              <a:t>memcpy</a:t>
            </a:r>
            <a:r>
              <a:rPr lang="en-US" b="1" dirty="0" smtClean="0">
                <a:latin typeface="Arial Narrow" pitchFamily="34" charset="0"/>
              </a:rPr>
              <a:t>()</a:t>
            </a:r>
            <a:r>
              <a:rPr lang="en-US" dirty="0" smtClean="0">
                <a:latin typeface="Arial Narrow" pitchFamily="34" charset="0"/>
              </a:rPr>
              <a:t> to copy one memory location to another location and many more functions.</a:t>
            </a:r>
          </a:p>
          <a:p>
            <a:pPr algn="just"/>
            <a:r>
              <a:rPr lang="en-US" dirty="0" smtClean="0">
                <a:latin typeface="Arial Narrow" pitchFamily="34" charset="0"/>
              </a:rPr>
              <a:t>A function is knows as with various names like a method or a sub-routine or a procedure etc.</a:t>
            </a:r>
          </a:p>
          <a:p>
            <a:endParaRPr lang="en-US" dirty="0"/>
          </a:p>
        </p:txBody>
      </p:sp>
      <p:sp>
        <p:nvSpPr>
          <p:cNvPr id="4" name="Date Placeholder 3"/>
          <p:cNvSpPr>
            <a:spLocks noGrp="1"/>
          </p:cNvSpPr>
          <p:nvPr>
            <p:ph type="dt" sz="half" idx="10"/>
          </p:nvPr>
        </p:nvSpPr>
        <p:spPr/>
        <p:txBody>
          <a:bodyPr/>
          <a:lstStyle/>
          <a:p>
            <a:fld id="{4EF1FA59-63AF-4FC0-BC8D-CFB5BF392D44}" type="datetime1">
              <a:rPr lang="en-US" smtClean="0"/>
              <a:pPr/>
              <a:t>3/11/2016</a:t>
            </a:fld>
            <a:endParaRPr lang="en-US"/>
          </a:p>
        </p:txBody>
      </p:sp>
      <p:sp>
        <p:nvSpPr>
          <p:cNvPr id="5" name="Slide Number Placeholder 4"/>
          <p:cNvSpPr>
            <a:spLocks noGrp="1"/>
          </p:cNvSpPr>
          <p:nvPr>
            <p:ph type="sldNum" sz="quarter" idx="12"/>
          </p:nvPr>
        </p:nvSpPr>
        <p:spPr/>
        <p:txBody>
          <a:bodyPr/>
          <a:lstStyle/>
          <a:p>
            <a:fld id="{CCDAD6B2-2052-4C9C-A946-1A6D77B169DC}" type="slidenum">
              <a:rPr lang="en-US" smtClean="0"/>
              <a:pPr/>
              <a:t>3</a:t>
            </a:fld>
            <a:endParaRPr lang="en-US"/>
          </a:p>
        </p:txBody>
      </p:sp>
      <p:sp>
        <p:nvSpPr>
          <p:cNvPr id="6" name="Footer Placeholder 5"/>
          <p:cNvSpPr>
            <a:spLocks noGrp="1"/>
          </p:cNvSpPr>
          <p:nvPr>
            <p:ph type="ftr" sz="quarter" idx="11"/>
          </p:nvPr>
        </p:nvSpPr>
        <p:spPr/>
        <p:txBody>
          <a:bodyPr/>
          <a:lstStyle/>
          <a:p>
            <a:r>
              <a:rPr lang="en-US" smtClean="0"/>
              <a:t>SEC_C</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Defining a Function</a:t>
            </a:r>
            <a:br>
              <a:rPr lang="en-US" dirty="0" smtClean="0"/>
            </a:br>
            <a:endParaRPr lang="en-US" dirty="0"/>
          </a:p>
        </p:txBody>
      </p:sp>
      <p:sp>
        <p:nvSpPr>
          <p:cNvPr id="3" name="Content Placeholder 2"/>
          <p:cNvSpPr>
            <a:spLocks noGrp="1"/>
          </p:cNvSpPr>
          <p:nvPr>
            <p:ph idx="1"/>
          </p:nvPr>
        </p:nvSpPr>
        <p:spPr/>
        <p:txBody>
          <a:bodyPr/>
          <a:lstStyle/>
          <a:p>
            <a:r>
              <a:rPr lang="en-US" dirty="0" smtClean="0">
                <a:latin typeface="Arial Narrow" pitchFamily="34" charset="0"/>
              </a:rPr>
              <a:t>The </a:t>
            </a:r>
            <a:r>
              <a:rPr lang="en-US" dirty="0">
                <a:latin typeface="Arial Narrow" pitchFamily="34" charset="0"/>
              </a:rPr>
              <a:t>general form of a </a:t>
            </a:r>
            <a:r>
              <a:rPr lang="en-US" dirty="0" smtClean="0">
                <a:latin typeface="Arial Narrow" pitchFamily="34" charset="0"/>
              </a:rPr>
              <a:t>C function </a:t>
            </a:r>
            <a:r>
              <a:rPr lang="en-US" dirty="0">
                <a:latin typeface="Arial Narrow" pitchFamily="34" charset="0"/>
              </a:rPr>
              <a:t>definition is as follows</a:t>
            </a:r>
            <a:r>
              <a:rPr lang="en-US" dirty="0" smtClean="0">
                <a:latin typeface="Arial Narrow" pitchFamily="34" charset="0"/>
              </a:rPr>
              <a:t>:</a:t>
            </a:r>
          </a:p>
          <a:p>
            <a:endParaRPr lang="en-US" dirty="0"/>
          </a:p>
        </p:txBody>
      </p:sp>
      <p:pic>
        <p:nvPicPr>
          <p:cNvPr id="1028" name="Picture 4"/>
          <p:cNvPicPr>
            <a:picLocks noChangeAspect="1" noChangeArrowheads="1"/>
          </p:cNvPicPr>
          <p:nvPr/>
        </p:nvPicPr>
        <p:blipFill>
          <a:blip r:embed="rId2"/>
          <a:srcRect/>
          <a:stretch>
            <a:fillRect/>
          </a:stretch>
        </p:blipFill>
        <p:spPr bwMode="auto">
          <a:xfrm>
            <a:off x="838200" y="3581400"/>
            <a:ext cx="5934635" cy="1219200"/>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BCC748BA-9788-41A6-918D-91580145586B}" type="datetime1">
              <a:rPr lang="en-US" smtClean="0"/>
              <a:pPr/>
              <a:t>3/11/2016</a:t>
            </a:fld>
            <a:endParaRPr lang="en-US"/>
          </a:p>
        </p:txBody>
      </p:sp>
      <p:sp>
        <p:nvSpPr>
          <p:cNvPr id="8" name="Slide Number Placeholder 7"/>
          <p:cNvSpPr>
            <a:spLocks noGrp="1"/>
          </p:cNvSpPr>
          <p:nvPr>
            <p:ph type="sldNum" sz="quarter" idx="12"/>
          </p:nvPr>
        </p:nvSpPr>
        <p:spPr/>
        <p:txBody>
          <a:bodyPr/>
          <a:lstStyle/>
          <a:p>
            <a:fld id="{CCDAD6B2-2052-4C9C-A946-1A6D77B169DC}" type="slidenum">
              <a:rPr lang="en-US" smtClean="0"/>
              <a:pPr/>
              <a:t>4</a:t>
            </a:fld>
            <a:endParaRPr lang="en-US"/>
          </a:p>
        </p:txBody>
      </p:sp>
      <p:sp>
        <p:nvSpPr>
          <p:cNvPr id="9" name="Footer Placeholder 8"/>
          <p:cNvSpPr>
            <a:spLocks noGrp="1"/>
          </p:cNvSpPr>
          <p:nvPr>
            <p:ph type="ftr" sz="quarter" idx="11"/>
          </p:nvPr>
        </p:nvSpPr>
        <p:spPr/>
        <p:txBody>
          <a:bodyPr/>
          <a:lstStyle/>
          <a:p>
            <a:r>
              <a:rPr lang="en-US" smtClean="0"/>
              <a:t>SEC_C</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Defining </a:t>
            </a:r>
            <a:r>
              <a:rPr lang="en-US" dirty="0"/>
              <a:t>a Function:</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pPr algn="just"/>
            <a:r>
              <a:rPr lang="en-US" dirty="0" smtClean="0">
                <a:latin typeface="Arial Narrow" pitchFamily="34" charset="0"/>
              </a:rPr>
              <a:t>A </a:t>
            </a:r>
            <a:r>
              <a:rPr lang="en-US" dirty="0" smtClean="0">
                <a:latin typeface="Arial Narrow" pitchFamily="34" charset="0"/>
              </a:rPr>
              <a:t>C </a:t>
            </a:r>
            <a:r>
              <a:rPr lang="en-US" dirty="0" smtClean="0">
                <a:latin typeface="Arial Narrow" pitchFamily="34" charset="0"/>
              </a:rPr>
              <a:t>function definition consists of a function header and a function body. Here are all the parts of a function:</a:t>
            </a:r>
          </a:p>
          <a:p>
            <a:pPr algn="just"/>
            <a:endParaRPr lang="en-US" dirty="0" smtClean="0">
              <a:latin typeface="Arial Narrow" pitchFamily="34" charset="0"/>
            </a:endParaRPr>
          </a:p>
          <a:p>
            <a:pPr marL="514350" indent="-514350" algn="just">
              <a:buFont typeface="+mj-lt"/>
              <a:buAutoNum type="arabicPeriod"/>
            </a:pPr>
            <a:r>
              <a:rPr lang="en-US" b="1" dirty="0" smtClean="0">
                <a:latin typeface="Arial Narrow" pitchFamily="34" charset="0"/>
              </a:rPr>
              <a:t>Return </a:t>
            </a:r>
            <a:r>
              <a:rPr lang="en-US" b="1" dirty="0">
                <a:latin typeface="Arial Narrow" pitchFamily="34" charset="0"/>
              </a:rPr>
              <a:t>Type</a:t>
            </a:r>
            <a:r>
              <a:rPr lang="en-US" dirty="0">
                <a:latin typeface="Arial Narrow" pitchFamily="34" charset="0"/>
              </a:rPr>
              <a:t>: A function may return a value. The </a:t>
            </a:r>
            <a:r>
              <a:rPr lang="en-US" b="1" dirty="0" err="1">
                <a:latin typeface="Arial Narrow" pitchFamily="34" charset="0"/>
              </a:rPr>
              <a:t>return_type</a:t>
            </a:r>
            <a:r>
              <a:rPr lang="en-US" dirty="0">
                <a:latin typeface="Arial Narrow" pitchFamily="34" charset="0"/>
              </a:rPr>
              <a:t> is the data type of the value the function returns. Some functions perform the desired operations without returning a value. In this case, the </a:t>
            </a:r>
            <a:r>
              <a:rPr lang="en-US" dirty="0" err="1">
                <a:latin typeface="Arial Narrow" pitchFamily="34" charset="0"/>
              </a:rPr>
              <a:t>return_type</a:t>
            </a:r>
            <a:r>
              <a:rPr lang="en-US" dirty="0">
                <a:latin typeface="Arial Narrow" pitchFamily="34" charset="0"/>
              </a:rPr>
              <a:t> is the keyword </a:t>
            </a:r>
            <a:r>
              <a:rPr lang="en-US" b="1" dirty="0">
                <a:latin typeface="Arial Narrow" pitchFamily="34" charset="0"/>
              </a:rPr>
              <a:t>void</a:t>
            </a:r>
            <a:r>
              <a:rPr lang="en-US" dirty="0" smtClean="0">
                <a:latin typeface="Arial Narrow" pitchFamily="34" charset="0"/>
              </a:rPr>
              <a:t>.</a:t>
            </a:r>
          </a:p>
          <a:p>
            <a:pPr marL="514350" indent="-514350" algn="just">
              <a:buFont typeface="+mj-lt"/>
              <a:buAutoNum type="arabicPeriod"/>
            </a:pPr>
            <a:endParaRPr lang="en-US" dirty="0">
              <a:latin typeface="Arial Narrow" pitchFamily="34" charset="0"/>
            </a:endParaRPr>
          </a:p>
          <a:p>
            <a:pPr marL="514350" indent="-514350" algn="just">
              <a:buFont typeface="+mj-lt"/>
              <a:buAutoNum type="arabicPeriod"/>
            </a:pPr>
            <a:r>
              <a:rPr lang="en-US" b="1" dirty="0">
                <a:latin typeface="Arial Narrow" pitchFamily="34" charset="0"/>
              </a:rPr>
              <a:t>Function Name:</a:t>
            </a:r>
            <a:r>
              <a:rPr lang="en-US" dirty="0">
                <a:latin typeface="Arial Narrow" pitchFamily="34" charset="0"/>
              </a:rPr>
              <a:t> This is the actual name of the function. The function name and the parameter list together constitute the function signature</a:t>
            </a:r>
            <a:r>
              <a:rPr lang="en-US" dirty="0" smtClean="0">
                <a:latin typeface="Arial Narrow" pitchFamily="34" charset="0"/>
              </a:rPr>
              <a:t>.</a:t>
            </a:r>
          </a:p>
          <a:p>
            <a:pPr marL="514350" indent="-514350" algn="just">
              <a:buFont typeface="+mj-lt"/>
              <a:buAutoNum type="arabicPeriod"/>
            </a:pPr>
            <a:endParaRPr lang="en-US" dirty="0">
              <a:latin typeface="Arial Narrow" pitchFamily="34" charset="0"/>
            </a:endParaRPr>
          </a:p>
          <a:p>
            <a:pPr marL="514350" indent="-514350" algn="just">
              <a:buFont typeface="+mj-lt"/>
              <a:buAutoNum type="arabicPeriod"/>
            </a:pPr>
            <a:r>
              <a:rPr lang="en-US" b="1" dirty="0">
                <a:latin typeface="Arial Narrow" pitchFamily="34" charset="0"/>
              </a:rPr>
              <a:t>Parameters:</a:t>
            </a:r>
            <a:r>
              <a:rPr lang="en-US" dirty="0">
                <a:latin typeface="Arial Narrow" pitchFamily="34" charset="0"/>
              </a:rPr>
              <a:t> A parameter is like a placeholder. When a function is invoked, you pass a value to the parameter. This value is referred to as actual parameter or argument. The parameter list refers to the type, order, and number of the parameters of a function. Parameters are optional; that is, a function may contain no parameters</a:t>
            </a:r>
            <a:r>
              <a:rPr lang="en-US" dirty="0" smtClean="0">
                <a:latin typeface="Arial Narrow" pitchFamily="34" charset="0"/>
              </a:rPr>
              <a:t>.</a:t>
            </a:r>
          </a:p>
          <a:p>
            <a:pPr marL="514350" indent="-514350" algn="just">
              <a:buFont typeface="+mj-lt"/>
              <a:buAutoNum type="arabicPeriod"/>
            </a:pPr>
            <a:endParaRPr lang="en-US" dirty="0">
              <a:latin typeface="Arial Narrow" pitchFamily="34" charset="0"/>
            </a:endParaRPr>
          </a:p>
          <a:p>
            <a:pPr marL="514350" indent="-514350" algn="just">
              <a:buFont typeface="+mj-lt"/>
              <a:buAutoNum type="arabicPeriod"/>
            </a:pPr>
            <a:r>
              <a:rPr lang="en-US" b="1" dirty="0">
                <a:latin typeface="Arial Narrow" pitchFamily="34" charset="0"/>
              </a:rPr>
              <a:t>Function Body:</a:t>
            </a:r>
            <a:r>
              <a:rPr lang="en-US" dirty="0">
                <a:latin typeface="Arial Narrow" pitchFamily="34" charset="0"/>
              </a:rPr>
              <a:t> The function body contains a collection of statements that define what the function does</a:t>
            </a:r>
            <a:r>
              <a:rPr lang="en-US" dirty="0"/>
              <a:t>.</a:t>
            </a:r>
          </a:p>
          <a:p>
            <a:endParaRPr lang="en-US" dirty="0"/>
          </a:p>
        </p:txBody>
      </p:sp>
      <p:sp>
        <p:nvSpPr>
          <p:cNvPr id="4" name="Date Placeholder 3"/>
          <p:cNvSpPr>
            <a:spLocks noGrp="1"/>
          </p:cNvSpPr>
          <p:nvPr>
            <p:ph type="dt" sz="half" idx="10"/>
          </p:nvPr>
        </p:nvSpPr>
        <p:spPr/>
        <p:txBody>
          <a:bodyPr/>
          <a:lstStyle/>
          <a:p>
            <a:fld id="{23065F2D-953F-463A-BF15-68B08CD126DE}" type="datetime1">
              <a:rPr lang="en-US" smtClean="0"/>
              <a:pPr/>
              <a:t>3/11/2016</a:t>
            </a:fld>
            <a:endParaRPr lang="en-US"/>
          </a:p>
        </p:txBody>
      </p:sp>
      <p:sp>
        <p:nvSpPr>
          <p:cNvPr id="5" name="Slide Number Placeholder 4"/>
          <p:cNvSpPr>
            <a:spLocks noGrp="1"/>
          </p:cNvSpPr>
          <p:nvPr>
            <p:ph type="sldNum" sz="quarter" idx="12"/>
          </p:nvPr>
        </p:nvSpPr>
        <p:spPr/>
        <p:txBody>
          <a:bodyPr/>
          <a:lstStyle/>
          <a:p>
            <a:fld id="{CCDAD6B2-2052-4C9C-A946-1A6D77B169DC}"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SEC_C</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Example</a:t>
            </a:r>
            <a:r>
              <a:rPr lang="en-US" dirty="0"/>
              <a:t>:</a:t>
            </a:r>
            <a:br>
              <a:rPr lang="en-US" dirty="0"/>
            </a:br>
            <a:endParaRPr lang="en-US" dirty="0"/>
          </a:p>
        </p:txBody>
      </p:sp>
      <p:sp>
        <p:nvSpPr>
          <p:cNvPr id="3" name="Content Placeholder 2"/>
          <p:cNvSpPr>
            <a:spLocks noGrp="1"/>
          </p:cNvSpPr>
          <p:nvPr>
            <p:ph idx="1"/>
          </p:nvPr>
        </p:nvSpPr>
        <p:spPr/>
        <p:txBody>
          <a:bodyPr/>
          <a:lstStyle/>
          <a:p>
            <a:pPr algn="just"/>
            <a:r>
              <a:rPr lang="en-US" dirty="0">
                <a:latin typeface="Arial Narrow" pitchFamily="34" charset="0"/>
              </a:rPr>
              <a:t>Following is the source code for a function called </a:t>
            </a:r>
            <a:r>
              <a:rPr lang="en-US" b="1" dirty="0">
                <a:latin typeface="Arial Narrow" pitchFamily="34" charset="0"/>
              </a:rPr>
              <a:t>max()</a:t>
            </a:r>
            <a:r>
              <a:rPr lang="en-US" dirty="0">
                <a:latin typeface="Arial Narrow" pitchFamily="34" charset="0"/>
              </a:rPr>
              <a:t>. This function takes two parameters num1 and num2 and returns the maximum between the two:</a:t>
            </a:r>
          </a:p>
        </p:txBody>
      </p:sp>
      <p:pic>
        <p:nvPicPr>
          <p:cNvPr id="2050" name="Picture 2"/>
          <p:cNvPicPr>
            <a:picLocks noChangeAspect="1" noChangeArrowheads="1"/>
          </p:cNvPicPr>
          <p:nvPr/>
        </p:nvPicPr>
        <p:blipFill>
          <a:blip r:embed="rId2"/>
          <a:srcRect/>
          <a:stretch>
            <a:fillRect/>
          </a:stretch>
        </p:blipFill>
        <p:spPr bwMode="auto">
          <a:xfrm>
            <a:off x="838200" y="3719797"/>
            <a:ext cx="7010400" cy="2833403"/>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5A2D1133-4D50-4DC9-AA5E-42FA3D830910}" type="datetime1">
              <a:rPr lang="en-US" smtClean="0"/>
              <a:pPr/>
              <a:t>3/11/2016</a:t>
            </a:fld>
            <a:endParaRPr lang="en-US"/>
          </a:p>
        </p:txBody>
      </p:sp>
      <p:sp>
        <p:nvSpPr>
          <p:cNvPr id="6" name="Slide Number Placeholder 5"/>
          <p:cNvSpPr>
            <a:spLocks noGrp="1"/>
          </p:cNvSpPr>
          <p:nvPr>
            <p:ph type="sldNum" sz="quarter" idx="12"/>
          </p:nvPr>
        </p:nvSpPr>
        <p:spPr/>
        <p:txBody>
          <a:bodyPr/>
          <a:lstStyle/>
          <a:p>
            <a:fld id="{CCDAD6B2-2052-4C9C-A946-1A6D77B169DC}" type="slidenum">
              <a:rPr lang="en-US" smtClean="0"/>
              <a:pPr/>
              <a:t>6</a:t>
            </a:fld>
            <a:endParaRPr lang="en-US"/>
          </a:p>
        </p:txBody>
      </p:sp>
      <p:sp>
        <p:nvSpPr>
          <p:cNvPr id="7" name="Footer Placeholder 6"/>
          <p:cNvSpPr>
            <a:spLocks noGrp="1"/>
          </p:cNvSpPr>
          <p:nvPr>
            <p:ph type="ftr" sz="quarter" idx="11"/>
          </p:nvPr>
        </p:nvSpPr>
        <p:spPr/>
        <p:txBody>
          <a:bodyPr/>
          <a:lstStyle/>
          <a:p>
            <a:r>
              <a:rPr lang="en-US" smtClean="0"/>
              <a:t>SEC_C</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Function Declarations:</a:t>
            </a:r>
            <a:br>
              <a:rPr lang="en-US" dirty="0" smtClean="0"/>
            </a:br>
            <a:endParaRPr lang="en-US" dirty="0"/>
          </a:p>
        </p:txBody>
      </p:sp>
      <p:sp>
        <p:nvSpPr>
          <p:cNvPr id="3" name="Content Placeholder 2"/>
          <p:cNvSpPr>
            <a:spLocks noGrp="1"/>
          </p:cNvSpPr>
          <p:nvPr>
            <p:ph idx="1"/>
          </p:nvPr>
        </p:nvSpPr>
        <p:spPr>
          <a:xfrm>
            <a:off x="457200" y="1143000"/>
            <a:ext cx="8229600" cy="4525963"/>
          </a:xfrm>
        </p:spPr>
        <p:txBody>
          <a:bodyPr>
            <a:normAutofit/>
          </a:bodyPr>
          <a:lstStyle/>
          <a:p>
            <a:pPr algn="just"/>
            <a:r>
              <a:rPr lang="en-US" sz="2400" dirty="0" smtClean="0">
                <a:latin typeface="Arial Narrow" pitchFamily="34" charset="0"/>
              </a:rPr>
              <a:t>A </a:t>
            </a:r>
            <a:r>
              <a:rPr lang="en-US" sz="2400" dirty="0">
                <a:latin typeface="Arial Narrow" pitchFamily="34" charset="0"/>
              </a:rPr>
              <a:t>function </a:t>
            </a:r>
            <a:r>
              <a:rPr lang="en-US" sz="2400" b="1" dirty="0">
                <a:latin typeface="Arial Narrow" pitchFamily="34" charset="0"/>
              </a:rPr>
              <a:t>declaration</a:t>
            </a:r>
            <a:r>
              <a:rPr lang="en-US" sz="2400" dirty="0">
                <a:latin typeface="Arial Narrow" pitchFamily="34" charset="0"/>
              </a:rPr>
              <a:t> tells the compiler about a function name and how to call the function. The actual body of the function can be defined separately.</a:t>
            </a:r>
          </a:p>
          <a:p>
            <a:pPr algn="just"/>
            <a:r>
              <a:rPr lang="en-US" sz="2400" dirty="0">
                <a:latin typeface="Arial Narrow" pitchFamily="34" charset="0"/>
              </a:rPr>
              <a:t>A function declaration has the following parts:</a:t>
            </a:r>
          </a:p>
        </p:txBody>
      </p:sp>
      <p:pic>
        <p:nvPicPr>
          <p:cNvPr id="3074" name="Picture 2"/>
          <p:cNvPicPr>
            <a:picLocks noChangeAspect="1" noChangeArrowheads="1"/>
          </p:cNvPicPr>
          <p:nvPr/>
        </p:nvPicPr>
        <p:blipFill>
          <a:blip r:embed="rId2">
            <a:lum bright="-10000" contrast="-10000"/>
          </a:blip>
          <a:srcRect/>
          <a:stretch>
            <a:fillRect/>
          </a:stretch>
        </p:blipFill>
        <p:spPr bwMode="auto">
          <a:xfrm>
            <a:off x="685800" y="2819400"/>
            <a:ext cx="8001000" cy="3657600"/>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86DC9026-18C0-4840-AAAD-7DAC5CD7563B}" type="datetime1">
              <a:rPr lang="en-US" smtClean="0"/>
              <a:pPr/>
              <a:t>3/11/2016</a:t>
            </a:fld>
            <a:endParaRPr lang="en-US"/>
          </a:p>
        </p:txBody>
      </p:sp>
      <p:sp>
        <p:nvSpPr>
          <p:cNvPr id="6" name="Slide Number Placeholder 5"/>
          <p:cNvSpPr>
            <a:spLocks noGrp="1"/>
          </p:cNvSpPr>
          <p:nvPr>
            <p:ph type="sldNum" sz="quarter" idx="12"/>
          </p:nvPr>
        </p:nvSpPr>
        <p:spPr/>
        <p:txBody>
          <a:bodyPr/>
          <a:lstStyle/>
          <a:p>
            <a:fld id="{CCDAD6B2-2052-4C9C-A946-1A6D77B169DC}" type="slidenum">
              <a:rPr lang="en-US" smtClean="0"/>
              <a:pPr/>
              <a:t>7</a:t>
            </a:fld>
            <a:endParaRPr lang="en-US"/>
          </a:p>
        </p:txBody>
      </p:sp>
      <p:sp>
        <p:nvSpPr>
          <p:cNvPr id="7" name="Footer Placeholder 6"/>
          <p:cNvSpPr>
            <a:spLocks noGrp="1"/>
          </p:cNvSpPr>
          <p:nvPr>
            <p:ph type="ftr" sz="quarter" idx="11"/>
          </p:nvPr>
        </p:nvSpPr>
        <p:spPr/>
        <p:txBody>
          <a:bodyPr/>
          <a:lstStyle/>
          <a:p>
            <a:r>
              <a:rPr lang="en-US" smtClean="0"/>
              <a:t>SEC_C</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Calling a Function:</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latin typeface="Arial Narrow" pitchFamily="34" charset="0"/>
              </a:rPr>
              <a:t>While creating a </a:t>
            </a:r>
            <a:r>
              <a:rPr lang="en-US" dirty="0" smtClean="0">
                <a:latin typeface="Arial Narrow" pitchFamily="34" charset="0"/>
              </a:rPr>
              <a:t>C </a:t>
            </a:r>
            <a:r>
              <a:rPr lang="en-US" dirty="0">
                <a:latin typeface="Arial Narrow" pitchFamily="34" charset="0"/>
              </a:rPr>
              <a:t>function, you give a definition of what the function has to do. To use a function, you will have to call or invoke that function</a:t>
            </a:r>
            <a:r>
              <a:rPr lang="en-US" dirty="0" smtClean="0">
                <a:latin typeface="Arial Narrow" pitchFamily="34" charset="0"/>
              </a:rPr>
              <a:t>.</a:t>
            </a:r>
          </a:p>
          <a:p>
            <a:pPr algn="just"/>
            <a:endParaRPr lang="en-US" dirty="0">
              <a:latin typeface="Arial Narrow" pitchFamily="34" charset="0"/>
            </a:endParaRPr>
          </a:p>
          <a:p>
            <a:pPr algn="just"/>
            <a:r>
              <a:rPr lang="en-US" dirty="0">
                <a:latin typeface="Arial Narrow" pitchFamily="34" charset="0"/>
              </a:rPr>
              <a:t>When a program calls a function, program control is transferred to the called function. A called function performs defined task and when its return statement is executed or when its function-ending closing brace is reached, it returns program control back to the main program</a:t>
            </a:r>
            <a:r>
              <a:rPr lang="en-US" dirty="0" smtClean="0">
                <a:latin typeface="Arial Narrow" pitchFamily="34" charset="0"/>
              </a:rPr>
              <a:t>.</a:t>
            </a:r>
          </a:p>
          <a:p>
            <a:pPr algn="just"/>
            <a:endParaRPr lang="en-US" dirty="0">
              <a:latin typeface="Arial Narrow" pitchFamily="34" charset="0"/>
            </a:endParaRPr>
          </a:p>
          <a:p>
            <a:pPr algn="just"/>
            <a:r>
              <a:rPr lang="en-US" dirty="0">
                <a:latin typeface="Arial Narrow" pitchFamily="34" charset="0"/>
              </a:rPr>
              <a:t>To call a function, you simply need to pass the required parameters along with function name, and if function returns a value, then you can store returned value. For example:</a:t>
            </a:r>
          </a:p>
          <a:p>
            <a:endParaRPr lang="en-US" dirty="0"/>
          </a:p>
        </p:txBody>
      </p:sp>
      <p:sp>
        <p:nvSpPr>
          <p:cNvPr id="4" name="Date Placeholder 3"/>
          <p:cNvSpPr>
            <a:spLocks noGrp="1"/>
          </p:cNvSpPr>
          <p:nvPr>
            <p:ph type="dt" sz="half" idx="10"/>
          </p:nvPr>
        </p:nvSpPr>
        <p:spPr/>
        <p:txBody>
          <a:bodyPr/>
          <a:lstStyle/>
          <a:p>
            <a:fld id="{8805B3CA-0B5A-42CD-A88E-1AE76F8F3D1C}" type="datetime1">
              <a:rPr lang="en-US" smtClean="0"/>
              <a:pPr/>
              <a:t>3/11/2016</a:t>
            </a:fld>
            <a:endParaRPr lang="en-US"/>
          </a:p>
        </p:txBody>
      </p:sp>
      <p:sp>
        <p:nvSpPr>
          <p:cNvPr id="5" name="Slide Number Placeholder 4"/>
          <p:cNvSpPr>
            <a:spLocks noGrp="1"/>
          </p:cNvSpPr>
          <p:nvPr>
            <p:ph type="sldNum" sz="quarter" idx="12"/>
          </p:nvPr>
        </p:nvSpPr>
        <p:spPr/>
        <p:txBody>
          <a:bodyPr/>
          <a:lstStyle/>
          <a:p>
            <a:fld id="{CCDAD6B2-2052-4C9C-A946-1A6D77B169DC}" type="slidenum">
              <a:rPr lang="en-US" smtClean="0"/>
              <a:pPr/>
              <a:t>8</a:t>
            </a:fld>
            <a:endParaRPr lang="en-US"/>
          </a:p>
        </p:txBody>
      </p:sp>
      <p:sp>
        <p:nvSpPr>
          <p:cNvPr id="6" name="Footer Placeholder 5"/>
          <p:cNvSpPr>
            <a:spLocks noGrp="1"/>
          </p:cNvSpPr>
          <p:nvPr>
            <p:ph type="ftr" sz="quarter" idx="11"/>
          </p:nvPr>
        </p:nvSpPr>
        <p:spPr/>
        <p:txBody>
          <a:bodyPr/>
          <a:lstStyle/>
          <a:p>
            <a:r>
              <a:rPr lang="en-US" smtClean="0"/>
              <a:t>SEC_C</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80BA11C2-E3DF-49A8-9AE0-9F42682CBE81}" type="datetime1">
              <a:rPr lang="en-US" smtClean="0"/>
              <a:pPr/>
              <a:t>3/11/2016</a:t>
            </a:fld>
            <a:endParaRPr lang="en-US"/>
          </a:p>
        </p:txBody>
      </p:sp>
      <p:sp>
        <p:nvSpPr>
          <p:cNvPr id="8" name="Slide Number Placeholder 7"/>
          <p:cNvSpPr>
            <a:spLocks noGrp="1"/>
          </p:cNvSpPr>
          <p:nvPr>
            <p:ph type="sldNum" sz="quarter" idx="12"/>
          </p:nvPr>
        </p:nvSpPr>
        <p:spPr/>
        <p:txBody>
          <a:bodyPr/>
          <a:lstStyle/>
          <a:p>
            <a:fld id="{CCDAD6B2-2052-4C9C-A946-1A6D77B169DC}" type="slidenum">
              <a:rPr lang="en-US" smtClean="0"/>
              <a:pPr/>
              <a:t>9</a:t>
            </a:fld>
            <a:endParaRPr lang="en-US"/>
          </a:p>
        </p:txBody>
      </p:sp>
      <p:sp>
        <p:nvSpPr>
          <p:cNvPr id="9" name="Footer Placeholder 8"/>
          <p:cNvSpPr>
            <a:spLocks noGrp="1"/>
          </p:cNvSpPr>
          <p:nvPr>
            <p:ph type="ftr" sz="quarter" idx="11"/>
          </p:nvPr>
        </p:nvSpPr>
        <p:spPr/>
        <p:txBody>
          <a:bodyPr/>
          <a:lstStyle/>
          <a:p>
            <a:r>
              <a:rPr lang="en-US" smtClean="0"/>
              <a:t>SEC_C</a:t>
            </a:r>
            <a:endParaRPr lang="en-US"/>
          </a:p>
        </p:txBody>
      </p:sp>
      <p:pic>
        <p:nvPicPr>
          <p:cNvPr id="29699" name="Picture 3"/>
          <p:cNvPicPr>
            <a:picLocks noChangeAspect="1" noChangeArrowheads="1"/>
          </p:cNvPicPr>
          <p:nvPr/>
        </p:nvPicPr>
        <p:blipFill>
          <a:blip r:embed="rId2"/>
          <a:srcRect/>
          <a:stretch>
            <a:fillRect/>
          </a:stretch>
        </p:blipFill>
        <p:spPr bwMode="auto">
          <a:xfrm>
            <a:off x="533400" y="228600"/>
            <a:ext cx="8001000" cy="61407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270</Words>
  <Application>Microsoft Office PowerPoint</Application>
  <PresentationFormat>On-screen Show (4:3)</PresentationFormat>
  <Paragraphs>65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 Functions </vt:lpstr>
      <vt:lpstr> C++ Functions </vt:lpstr>
      <vt:lpstr> C++ Functions </vt:lpstr>
      <vt:lpstr> Defining a Function </vt:lpstr>
      <vt:lpstr> Defining a Function: </vt:lpstr>
      <vt:lpstr> Example: </vt:lpstr>
      <vt:lpstr> Function Declarations: </vt:lpstr>
      <vt:lpstr>Calling a Function: </vt:lpstr>
      <vt:lpstr>Slide 9</vt:lpstr>
      <vt:lpstr>Result: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Functions</dc:title>
  <dc:creator>gulraiz</dc:creator>
  <cp:lastModifiedBy>gulraiz</cp:lastModifiedBy>
  <cp:revision>2</cp:revision>
  <dcterms:created xsi:type="dcterms:W3CDTF">2015-03-05T03:59:49Z</dcterms:created>
  <dcterms:modified xsi:type="dcterms:W3CDTF">2016-03-11T04:18:26Z</dcterms:modified>
</cp:coreProperties>
</file>