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52B-F5B3-4CED-971E-EE0EF51065F2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393-034C-4BF3-AD84-2D325A636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52B-F5B3-4CED-971E-EE0EF51065F2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393-034C-4BF3-AD84-2D325A636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52B-F5B3-4CED-971E-EE0EF51065F2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393-034C-4BF3-AD84-2D325A636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52B-F5B3-4CED-971E-EE0EF51065F2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393-034C-4BF3-AD84-2D325A636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52B-F5B3-4CED-971E-EE0EF51065F2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393-034C-4BF3-AD84-2D325A636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52B-F5B3-4CED-971E-EE0EF51065F2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393-034C-4BF3-AD84-2D325A636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52B-F5B3-4CED-971E-EE0EF51065F2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393-034C-4BF3-AD84-2D325A636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52B-F5B3-4CED-971E-EE0EF51065F2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393-034C-4BF3-AD84-2D325A636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52B-F5B3-4CED-971E-EE0EF51065F2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393-034C-4BF3-AD84-2D325A636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52B-F5B3-4CED-971E-EE0EF51065F2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393-034C-4BF3-AD84-2D325A636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652B-F5B3-4CED-971E-EE0EF51065F2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0393-034C-4BF3-AD84-2D325A636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4652B-F5B3-4CED-971E-EE0EF51065F2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B0393-034C-4BF3-AD84-2D325A6367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Recursion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Recursion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78045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228600"/>
            <a:ext cx="8720052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763000" cy="670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Recursion </vt:lpstr>
      <vt:lpstr>Recursion 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</dc:title>
  <dc:creator>gulraiz</dc:creator>
  <cp:lastModifiedBy>gulraiz</cp:lastModifiedBy>
  <cp:revision>1</cp:revision>
  <dcterms:created xsi:type="dcterms:W3CDTF">2014-11-27T18:43:39Z</dcterms:created>
  <dcterms:modified xsi:type="dcterms:W3CDTF">2014-11-27T19:05:54Z</dcterms:modified>
</cp:coreProperties>
</file>