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0080625" cy="7559675"/>
  <p:notesSz cx="7772400" cy="10058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336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2"/>
          <p:cNvSpPr txBox="1"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2"/>
          <p:cNvSpPr txBox="1">
            <a:spLocks noChangeArrowheads="1"/>
          </p:cNvSpPr>
          <p:nvPr>
            <p:ph type="body" idx="1"/>
          </p:nvPr>
        </p:nvSpPr>
        <p:spPr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08013"/>
            <a:ext cx="2151062" cy="6253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08013"/>
            <a:ext cx="6300788" cy="6253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08013"/>
            <a:ext cx="8604250" cy="1296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5925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2101850"/>
            <a:ext cx="4225925" cy="4759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08013"/>
            <a:ext cx="860425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425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Bitstream Vera Serif" pitchFamily="18" charset="0"/>
        </a:defRPr>
      </a:lvl2pPr>
      <a:lvl3pPr algn="ctr" defTabSz="45720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Bitstream Vera Serif" pitchFamily="18" charset="0"/>
        </a:defRPr>
      </a:lvl3pPr>
      <a:lvl4pPr algn="ctr" defTabSz="45720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Bitstream Vera Serif" pitchFamily="18" charset="0"/>
        </a:defRPr>
      </a:lvl4pPr>
      <a:lvl5pPr algn="ctr" defTabSz="457200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Bitstream Vera Serif" pitchFamily="18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430213" indent="-323850" algn="l" defTabSz="457200" rtl="0" eaLnBrk="0" fontAlgn="base" hangingPunct="0">
        <a:lnSpc>
          <a:spcPct val="97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 charset="0"/>
        <a:buChar char="●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2013" indent="-285750" algn="l" defTabSz="457200" rtl="0" eaLnBrk="0" fontAlgn="base" hangingPunct="0">
        <a:lnSpc>
          <a:spcPct val="97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tarSymbol" charset="0"/>
        <a:buChar char="–"/>
        <a:defRPr sz="2800">
          <a:solidFill>
            <a:srgbClr val="000000"/>
          </a:solidFill>
          <a:latin typeface="+mn-lt"/>
        </a:defRPr>
      </a:lvl2pPr>
      <a:lvl3pPr marL="1293813" indent="-215900" algn="l" defTabSz="457200" rtl="0" eaLnBrk="0" fontAlgn="base" hangingPunct="0">
        <a:lnSpc>
          <a:spcPct val="97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 charset="0"/>
        <a:buChar char="●"/>
        <a:defRPr sz="2400">
          <a:solidFill>
            <a:srgbClr val="000000"/>
          </a:solidFill>
          <a:latin typeface="+mn-lt"/>
        </a:defRPr>
      </a:lvl3pPr>
      <a:lvl4pPr marL="1725613" indent="-214313" algn="l" defTabSz="457200" rtl="0" eaLnBrk="0" fontAlgn="base" hangingPunct="0">
        <a:lnSpc>
          <a:spcPct val="97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tarSymbol" charset="0"/>
        <a:buChar char="–"/>
        <a:defRPr sz="2000">
          <a:solidFill>
            <a:srgbClr val="000000"/>
          </a:solidFill>
          <a:latin typeface="+mn-lt"/>
        </a:defRPr>
      </a:lvl4pPr>
      <a:lvl5pPr marL="2157413" indent="-215900" algn="l" defTabSz="457200" rtl="0" eaLnBrk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5pPr>
      <a:lvl6pPr marL="2614613" indent="-215900" algn="l" defTabSz="457200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6pPr>
      <a:lvl7pPr marL="3071813" indent="-215900" algn="l" defTabSz="457200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7pPr>
      <a:lvl8pPr marL="3529013" indent="-215900" algn="l" defTabSz="457200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8pPr>
      <a:lvl9pPr marL="3986213" indent="-215900" algn="l" defTabSz="457200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627063"/>
            <a:ext cx="8607425" cy="1263650"/>
          </a:xfrm>
        </p:spPr>
        <p:txBody>
          <a:bodyPr/>
          <a:lstStyle/>
          <a:p>
            <a:pPr eaLnBrk="1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C vs C++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608013"/>
            <a:ext cx="8605838" cy="1298575"/>
          </a:xfrm>
        </p:spPr>
        <p:txBody>
          <a:bodyPr/>
          <a:lstStyle/>
          <a:p>
            <a:pPr eaLnBrk="1"/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775" y="2101850"/>
            <a:ext cx="8605838" cy="4762500"/>
          </a:xfrm>
        </p:spPr>
        <p:txBody>
          <a:bodyPr anchor="ctr"/>
          <a:lstStyle/>
          <a:p>
            <a:pPr marL="0" indent="0" algn="ctr" eaLnBrk="1">
              <a:lnSpc>
                <a:spcPct val="98000"/>
              </a:lnSpc>
              <a:spcAft>
                <a:spcPct val="0"/>
              </a:spcAft>
              <a:buFont typeface="StarSymbol" charset="0"/>
              <a:buNone/>
            </a:pPr>
            <a:r>
              <a:rPr lang="en-GB" smtClean="0"/>
              <a:t>C++ was originally developed to be the next version of C, not a new language.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Similarities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smtClean="0"/>
              <a:t>same built-in data types</a:t>
            </a:r>
          </a:p>
          <a:p>
            <a:pPr eaLnBrk="1"/>
            <a:r>
              <a:rPr lang="en-US" smtClean="0"/>
              <a:t>same compiler preprocessor</a:t>
            </a:r>
          </a:p>
          <a:p>
            <a:pPr lvl="1" eaLnBrk="1"/>
            <a:r>
              <a:rPr lang="en-US" smtClean="0"/>
              <a:t>handles #include &amp; #define</a:t>
            </a:r>
          </a:p>
          <a:p>
            <a:pPr lvl="1" eaLnBrk="1"/>
            <a:r>
              <a:rPr lang="en-US" smtClean="0"/>
              <a:t>conditional preprocessing #if, #ifndef and #endef</a:t>
            </a:r>
          </a:p>
          <a:p>
            <a:pPr eaLnBrk="1"/>
            <a:r>
              <a:rPr lang="en-US" smtClean="0"/>
              <a:t>same built-in operators on primitive types (+-/*……)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Similarities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smtClean="0"/>
              <a:t>Same built-in control structures</a:t>
            </a:r>
          </a:p>
          <a:p>
            <a:pPr lvl="1" eaLnBrk="1"/>
            <a:r>
              <a:rPr lang="en-US" smtClean="0"/>
              <a:t>if, for, while, switch ….</a:t>
            </a:r>
          </a:p>
          <a:p>
            <a:pPr eaLnBrk="1"/>
            <a:r>
              <a:rPr lang="en-US" smtClean="0"/>
              <a:t>must have a function names “main” to determine where the program starts</a:t>
            </a:r>
          </a:p>
          <a:p>
            <a:pPr eaLnBrk="1"/>
            <a:r>
              <a:rPr lang="en-US" smtClean="0"/>
              <a:t>functions are defined the same way</a:t>
            </a:r>
          </a:p>
          <a:p>
            <a:pPr eaLnBrk="1"/>
            <a:r>
              <a:rPr lang="en-US" smtClean="0"/>
              <a:t>programs can be split up into separate files</a:t>
            </a:r>
          </a:p>
          <a:p>
            <a:pPr eaLnBrk="1"/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Differences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smtClean="0"/>
              <a:t>in C all code exists in function and the paradigm is that you manipulate data with functions</a:t>
            </a:r>
          </a:p>
          <a:p>
            <a:pPr eaLnBrk="1"/>
            <a:r>
              <a:rPr lang="en-US" smtClean="0"/>
              <a:t>in C++ classes are used to model the behavior of data objects, behavior is represented by functions and those functions are used to modify the object’s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Differences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smtClean="0"/>
              <a:t>in C a struct is used to make an aggregate type and cannot have associated functions</a:t>
            </a:r>
          </a:p>
          <a:p>
            <a:pPr eaLnBrk="1"/>
            <a:r>
              <a:rPr lang="en-US" smtClean="0"/>
              <a:t>in C++ struct there may be associated (part of the struct) functions to process the data</a:t>
            </a:r>
          </a:p>
          <a:p>
            <a:pPr eaLnBrk="1"/>
            <a:r>
              <a:rPr lang="en-US" smtClean="0"/>
              <a:t>in C I/O is accomplished via library functions, in C++ it is done by using object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Differences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smtClean="0"/>
              <a:t>C++ has function overloading (two functions may have the same name), in C function names must be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/>
              <a:t>Simple C Program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09638" y="2332038"/>
            <a:ext cx="8153400" cy="2027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# include 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int main(void) {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printf(“Hello World\n”);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2678113" y="4237038"/>
            <a:ext cx="6019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Simple C++ Program</a:t>
            </a:r>
            <a:endParaRPr lang="en-GB" sz="4000">
              <a:solidFill>
                <a:schemeClr val="tx1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71538" y="4945063"/>
            <a:ext cx="7924800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#include &lt;iostream.h&gt;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int main(void) {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cout &lt;&lt; “Hello World\n”;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  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Bitstream Vera Serif"/>
        <a:ea typeface=""/>
        <a:cs typeface=""/>
      </a:majorFont>
      <a:minorFont>
        <a:latin typeface="Bitstream Vera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274</Words>
  <PresentationFormat>Custom</PresentationFormat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Bitstream Vera Serif</vt:lpstr>
      <vt:lpstr>StarSymbol</vt:lpstr>
      <vt:lpstr>Courier New</vt:lpstr>
      <vt:lpstr>Default Design</vt:lpstr>
      <vt:lpstr>C vs C++</vt:lpstr>
      <vt:lpstr>Slide 2</vt:lpstr>
      <vt:lpstr>Similarities</vt:lpstr>
      <vt:lpstr>Similarities (cont.)</vt:lpstr>
      <vt:lpstr>Differences</vt:lpstr>
      <vt:lpstr>Differences (cont.)</vt:lpstr>
      <vt:lpstr>Differences</vt:lpstr>
      <vt:lpstr>Simple C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vs C++</dc:title>
  <dc:creator>Haris Ahmed</dc:creator>
  <cp:lastModifiedBy>gulraiz</cp:lastModifiedBy>
  <cp:revision>4</cp:revision>
  <dcterms:modified xsi:type="dcterms:W3CDTF">2016-09-21T19:16:07Z</dcterms:modified>
</cp:coreProperties>
</file>