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04D51-3F5C-483C-A83D-EE1DF89B5060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84B6-23C0-41C7-85D3-D92AAFF98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84B6-23C0-41C7-85D3-D92AAFF989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C6B3AE0-56E1-4683-8C76-6622C46DA92F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F5CA61-F5EB-47E1-94AE-9D1AD96C64B4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9D8F68-52E7-4A68-8733-7E85DFEE2A9F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AC158-3F30-4A12-BD89-BD89028A542C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31548D4-2A35-4644-A125-40A9B0649788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F35BE-6172-4374-A2FE-97498A79AAE9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70C7E-DD37-4EB3-A608-A86A513E7045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8A1675-0F92-45A1-A2AB-849D06662924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240E5-568A-4ED8-AD22-B0EEB9C4E388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3472F-8DD4-404F-B3B0-301A9B410C96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3E2DACD-24CC-4D73-9602-9C7854D6663D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CB3344A-A4B3-4380-B01D-88B5A6FD6B94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2CD1D4-91CF-4BCB-AA07-8CBEF57AA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haris\My Documents\My Pictures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437239" cy="6400800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F96B-5B61-4539-8372-A414810348FE}" type="datetime1">
              <a:rPr lang="en-US" smtClean="0"/>
              <a:pPr/>
              <a:t>2/18/2015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Documents and Settings\haris\My Documents\My Pictures\9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324600"/>
          </a:xfrm>
          <a:prstGeom prst="rect">
            <a:avLst/>
          </a:prstGeom>
          <a:noFill/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038-57F1-4E8F-8E47-A1756FE744E2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haris\My Documents\My Pictures\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096000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38D1-6E56-4AF6-B199-FA1EED6976F1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haris\My Documents\My Pictures\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6019800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1AC6-A5FB-4FDB-92A9-F7554FE7AFF4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haris\My Documents\My Pictures\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0"/>
            <a:ext cx="8610600" cy="6172200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9AE-D3B0-4511-A372-F7D3E49015AD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haris\My Documents\My Pictures\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248400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17D-DC86-4E39-996F-1D35461DAE23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haris\My Documents\My Pictures\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096000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F37-CEF6-460B-A9E4-7177BF56627B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haris\My Documents\My Pictures\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8686800" cy="6095999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BDB7-A1E3-4D88-9146-FB2749BECAA3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core principle of object-oriented programming we are about to examine is "</a:t>
            </a:r>
            <a:r>
              <a:rPr lang="en-US" dirty="0" err="1" smtClean="0"/>
              <a:t>abstraction".</a:t>
            </a:r>
            <a:r>
              <a:rPr lang="en-US" b="1" dirty="0" err="1" smtClean="0">
                <a:solidFill>
                  <a:schemeClr val="bg1"/>
                </a:solidFill>
              </a:rPr>
              <a:t>Abstraction</a:t>
            </a:r>
            <a:r>
              <a:rPr lang="en-US" b="1" dirty="0" smtClean="0">
                <a:solidFill>
                  <a:schemeClr val="bg1"/>
                </a:solidFill>
              </a:rPr>
              <a:t> means working with something we know how to use without knowing how it works internally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A good example is a television set. We don’t need to know the inner workings of a TV, in order to use it.</a:t>
            </a:r>
          </a:p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BB22-5139-46DA-A00B-B9EF8F70C4AB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Documents and Settings\haris\My Documents\My Pictures\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228600"/>
            <a:ext cx="8382000" cy="6248399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C5F-82A6-45ED-9D8C-CD61758C153A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1D4-91CF-4BCB-AA07-8CBEF57AA3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89</TotalTime>
  <Words>39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Abstraction </vt:lpstr>
      <vt:lpstr>Slide 9</vt:lpstr>
      <vt:lpstr>Slide 10</vt:lpstr>
    </vt:vector>
  </TitlesOfParts>
  <Company>Aptech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</dc:creator>
  <cp:lastModifiedBy>gulraiz</cp:lastModifiedBy>
  <cp:revision>5</cp:revision>
  <dcterms:created xsi:type="dcterms:W3CDTF">2011-10-10T11:09:52Z</dcterms:created>
  <dcterms:modified xsi:type="dcterms:W3CDTF">2015-02-18T04:12:17Z</dcterms:modified>
</cp:coreProperties>
</file>