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Already discussed in detail In class On whiteboard with </a:t>
            </a:r>
            <a:r>
              <a:rPr lang="en-US" dirty="0" smtClean="0"/>
              <a:t>Live coding and Implementation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Study from your class lecture          note book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Already discussed in detail In class On whiteboard with Live coding and Implementation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Already discussed In class On whiteboard </dc:title>
  <dc:creator>Haris Ahmed</dc:creator>
  <cp:lastModifiedBy>Sean Spenser</cp:lastModifiedBy>
  <cp:revision>4</cp:revision>
  <dcterms:created xsi:type="dcterms:W3CDTF">2006-08-16T00:00:00Z</dcterms:created>
  <dcterms:modified xsi:type="dcterms:W3CDTF">2016-11-20T12:14:42Z</dcterms:modified>
</cp:coreProperties>
</file>