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652B-F5B3-4CED-971E-EE0EF51065F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0393-034C-4BF3-AD84-2D325A636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Recursion</a:t>
            </a:r>
            <a:br>
              <a:rPr lang="en-US" b="1" dirty="0" smtClean="0"/>
            </a:br>
            <a:r>
              <a:rPr lang="en-US" b="1" dirty="0" smtClean="0"/>
              <a:t>C/C++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Recursion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8045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872005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Recursion C/C++ </vt:lpstr>
      <vt:lpstr>Recursion 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</dc:title>
  <dc:creator>gulraiz</dc:creator>
  <cp:lastModifiedBy>gulraiz</cp:lastModifiedBy>
  <cp:revision>2</cp:revision>
  <dcterms:created xsi:type="dcterms:W3CDTF">2014-11-27T18:43:39Z</dcterms:created>
  <dcterms:modified xsi:type="dcterms:W3CDTF">2016-08-17T00:05:59Z</dcterms:modified>
</cp:coreProperties>
</file>