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46" r:id="rId3"/>
    <p:sldId id="347" r:id="rId4"/>
    <p:sldId id="369" r:id="rId5"/>
    <p:sldId id="370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3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7" r:id="rId25"/>
    <p:sldId id="366" r:id="rId26"/>
    <p:sldId id="368" r:id="rId27"/>
    <p:sldId id="3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434" autoAdjust="0"/>
  </p:normalViewPr>
  <p:slideViewPr>
    <p:cSldViewPr>
      <p:cViewPr>
        <p:scale>
          <a:sx n="64" d="100"/>
          <a:sy n="64" d="100"/>
        </p:scale>
        <p:origin x="-13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4D89-C5C4-409B-86B8-DDF2F60206AE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10AB-5634-4A42-B8F6-6E61865A2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02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10AB-5634-4A42-B8F6-6E61865A25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5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410200"/>
            <a:ext cx="7010400" cy="990600"/>
          </a:xfrm>
        </p:spPr>
        <p:txBody>
          <a:bodyPr>
            <a:normAutofit fontScale="90000"/>
          </a:bodyPr>
          <a:lstStyle/>
          <a:p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858000" cy="381000"/>
          </a:xfrm>
        </p:spPr>
        <p:txBody>
          <a:bodyPr/>
          <a:lstStyle/>
          <a:p>
            <a:r>
              <a:rPr lang="en-US" sz="1600" i="1" dirty="0" smtClean="0"/>
              <a:t>Lecture #14</a:t>
            </a:r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581400" y="43551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Delegates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Delegate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delegate is a reference type, and therefore has both a reference and an object. After a delegate </a:t>
            </a:r>
            <a:r>
              <a:rPr lang="en-US" dirty="0" smtClean="0"/>
              <a:t>type </a:t>
            </a:r>
            <a:r>
              <a:rPr lang="en-US" dirty="0"/>
              <a:t>is declared, you can declare variables and create objects of the type. The following code </a:t>
            </a:r>
            <a:r>
              <a:rPr lang="en-US" dirty="0" smtClean="0"/>
              <a:t>shows </a:t>
            </a:r>
            <a:r>
              <a:rPr lang="en-US" dirty="0"/>
              <a:t>the declaration of a variable of a delegate type: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02" t="37500" r="44143" b="47917"/>
          <a:stretch/>
        </p:blipFill>
        <p:spPr>
          <a:xfrm>
            <a:off x="1066801" y="3457074"/>
            <a:ext cx="3962400" cy="14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0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Delegate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1800" dirty="0"/>
              <a:t>There </a:t>
            </a:r>
            <a:r>
              <a:rPr lang="en-US" sz="1800" dirty="0" smtClean="0"/>
              <a:t>are </a:t>
            </a:r>
            <a:r>
              <a:rPr lang="en-US" sz="1800" dirty="0"/>
              <a:t>two ways you can create a delegate </a:t>
            </a:r>
            <a:r>
              <a:rPr lang="en-US" sz="1800" dirty="0" smtClean="0"/>
              <a:t>object.</a:t>
            </a:r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first is to use an object-creation </a:t>
            </a:r>
            <a:r>
              <a:rPr lang="en-US" sz="1800" dirty="0" smtClean="0"/>
              <a:t>expression </a:t>
            </a:r>
            <a:r>
              <a:rPr lang="en-US" sz="1800" dirty="0"/>
              <a:t>with the </a:t>
            </a:r>
            <a:r>
              <a:rPr lang="en-US" sz="1800" dirty="0" smtClean="0"/>
              <a:t>new operator</a:t>
            </a:r>
            <a:r>
              <a:rPr lang="en-US" sz="1800" dirty="0"/>
              <a:t>, as shown in the following code. The operand of the </a:t>
            </a:r>
            <a:r>
              <a:rPr lang="en-US" sz="1800" dirty="0" smtClean="0"/>
              <a:t>new operator </a:t>
            </a:r>
            <a:r>
              <a:rPr lang="en-US" sz="1800" dirty="0"/>
              <a:t>consists of the following:</a:t>
            </a:r>
          </a:p>
          <a:p>
            <a:pPr lvl="1" algn="just">
              <a:buNone/>
            </a:pPr>
            <a:endParaRPr lang="en-US" sz="1500" dirty="0" smtClean="0"/>
          </a:p>
          <a:p>
            <a:pPr lvl="1" algn="just">
              <a:buNone/>
            </a:pPr>
            <a:r>
              <a:rPr lang="en-US" sz="1500" dirty="0" smtClean="0"/>
              <a:t>• </a:t>
            </a:r>
            <a:r>
              <a:rPr lang="en-US" sz="1600" dirty="0"/>
              <a:t>The delegate type name.</a:t>
            </a:r>
          </a:p>
          <a:p>
            <a:pPr lvl="1" algn="just">
              <a:buNone/>
            </a:pPr>
            <a:r>
              <a:rPr lang="en-US" sz="1600" dirty="0"/>
              <a:t>• A set of parentheses containing the name of a method to use as the first member in the </a:t>
            </a:r>
            <a:r>
              <a:rPr lang="en-US" sz="1600" dirty="0" smtClean="0"/>
              <a:t>invocation </a:t>
            </a:r>
            <a:r>
              <a:rPr lang="en-US" sz="1600" dirty="0"/>
              <a:t>list. The method can be either an instance method or a static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59" t="62500" r="16618" b="17709"/>
          <a:stretch/>
        </p:blipFill>
        <p:spPr>
          <a:xfrm>
            <a:off x="914400" y="4343400"/>
            <a:ext cx="7239000" cy="17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80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Delegate 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You </a:t>
            </a:r>
            <a:r>
              <a:rPr lang="en-US" sz="2000" dirty="0"/>
              <a:t>can also use the shortcut syntax, which consists of just the method </a:t>
            </a:r>
            <a:r>
              <a:rPr lang="en-US" sz="2000" dirty="0" smtClean="0"/>
              <a:t>specifier , </a:t>
            </a:r>
            <a:r>
              <a:rPr lang="en-US" sz="2000" dirty="0"/>
              <a:t>as shown </a:t>
            </a:r>
            <a:r>
              <a:rPr lang="en-US" sz="2000" dirty="0" smtClean="0"/>
              <a:t>in </a:t>
            </a:r>
            <a:r>
              <a:rPr lang="en-US" sz="2000" dirty="0"/>
              <a:t>the following code.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code and the preceding code are equivalent. Using the shortcut syntax works because there is an implicit conversion between a method name and a </a:t>
            </a:r>
            <a:r>
              <a:rPr lang="en-US" sz="2000" dirty="0" smtClean="0"/>
              <a:t>compatible delegate </a:t>
            </a:r>
            <a:r>
              <a:rPr lang="en-US" sz="2000" dirty="0"/>
              <a:t>type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502" t="62500" r="18375" b="28125"/>
          <a:stretch/>
        </p:blipFill>
        <p:spPr>
          <a:xfrm>
            <a:off x="822958" y="3886200"/>
            <a:ext cx="79231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3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02" t="35417" r="16032" b="13541"/>
          <a:stretch/>
        </p:blipFill>
        <p:spPr>
          <a:xfrm>
            <a:off x="304800" y="990600"/>
            <a:ext cx="8347788" cy="502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381000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 the delegates</a:t>
            </a:r>
          </a:p>
        </p:txBody>
      </p:sp>
    </p:spTree>
    <p:extLst>
      <p:ext uri="{BB962C8B-B14F-4D97-AF65-F5344CB8AC3E}">
        <p14:creationId xmlns:p14="http://schemas.microsoft.com/office/powerpoint/2010/main" xmlns="" val="1034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Because delegates are reference types, you can change the reference contained in a delegate </a:t>
            </a:r>
            <a:r>
              <a:rPr lang="en-US" sz="1800" dirty="0" smtClean="0"/>
              <a:t>variable </a:t>
            </a:r>
            <a:r>
              <a:rPr lang="en-US" sz="1800" dirty="0"/>
              <a:t>by assigning to it. The old delegate object will be disposed of by the Garbage Collector </a:t>
            </a:r>
            <a:r>
              <a:rPr lang="en-US" sz="1800" dirty="0" smtClean="0"/>
              <a:t>(</a:t>
            </a:r>
            <a:r>
              <a:rPr lang="en-US" sz="1800" dirty="0"/>
              <a:t>GC) when it gets around to it.</a:t>
            </a:r>
          </a:p>
        </p:txBody>
      </p:sp>
    </p:spTree>
    <p:extLst>
      <p:ext uri="{BB962C8B-B14F-4D97-AF65-F5344CB8AC3E}">
        <p14:creationId xmlns:p14="http://schemas.microsoft.com/office/powerpoint/2010/main" xmlns="" val="28970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87" t="29167" r="14861" b="13541"/>
          <a:stretch/>
        </p:blipFill>
        <p:spPr>
          <a:xfrm>
            <a:off x="457200" y="1141603"/>
            <a:ext cx="7696200" cy="4865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685800"/>
            <a:ext cx="2757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Delegates</a:t>
            </a:r>
          </a:p>
        </p:txBody>
      </p:sp>
    </p:spTree>
    <p:extLst>
      <p:ext uri="{BB962C8B-B14F-4D97-AF65-F5344CB8AC3E}">
        <p14:creationId xmlns:p14="http://schemas.microsoft.com/office/powerpoint/2010/main" xmlns="" val="13881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6916"/>
            <a:ext cx="8077200" cy="692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Delegates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"Square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s * s);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MyClass2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Cube(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"Cube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s * s* s);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MD1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obj.Square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MD2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MyClass2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.Cube);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MD1(5);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MD2(6);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64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347" t="21875" r="40043" b="35416"/>
          <a:stretch/>
        </p:blipFill>
        <p:spPr>
          <a:xfrm>
            <a:off x="304800" y="1066800"/>
            <a:ext cx="802144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One of the most exciting features of a delegate is its support for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multicasting.</a:t>
            </a:r>
          </a:p>
          <a:p>
            <a:pPr algn="just"/>
            <a:r>
              <a:rPr lang="en-US" dirty="0" smtClean="0"/>
              <a:t> In </a:t>
            </a:r>
            <a:r>
              <a:rPr lang="en-US" dirty="0"/>
              <a:t>simple </a:t>
            </a:r>
            <a:r>
              <a:rPr lang="en-US" dirty="0" smtClean="0"/>
              <a:t>terms</a:t>
            </a:r>
            <a:r>
              <a:rPr lang="en-US" dirty="0"/>
              <a:t>, multicasting is the ability to create an invocation </a:t>
            </a:r>
            <a:r>
              <a:rPr lang="en-US" dirty="0" smtClean="0"/>
              <a:t>list, or </a:t>
            </a:r>
            <a:r>
              <a:rPr lang="en-US" dirty="0"/>
              <a:t>chain, of methods that will be </a:t>
            </a:r>
            <a:r>
              <a:rPr lang="en-US" dirty="0" smtClean="0"/>
              <a:t>automatically </a:t>
            </a:r>
            <a:r>
              <a:rPr lang="en-US" dirty="0"/>
              <a:t>called when a delegate is invoked. </a:t>
            </a:r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a chain is very easy to create. Simply </a:t>
            </a:r>
            <a:r>
              <a:rPr lang="en-US" dirty="0" smtClean="0"/>
              <a:t>instantiate </a:t>
            </a:r>
            <a:r>
              <a:rPr lang="en-US" dirty="0"/>
              <a:t>a delegate, and then use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+= </a:t>
            </a:r>
            <a:r>
              <a:rPr lang="en-US" dirty="0" smtClean="0"/>
              <a:t>operator </a:t>
            </a:r>
            <a:r>
              <a:rPr lang="en-US" dirty="0"/>
              <a:t>to add methods to the chain. To </a:t>
            </a:r>
            <a:r>
              <a:rPr lang="en-US" dirty="0" smtClean="0"/>
              <a:t>remove </a:t>
            </a:r>
            <a:r>
              <a:rPr lang="en-US" dirty="0"/>
              <a:t>a method, 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– =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If the delegate returns a value, then the value returned by </a:t>
            </a:r>
            <a:r>
              <a:rPr lang="en-US" dirty="0" smtClean="0"/>
              <a:t>the </a:t>
            </a:r>
            <a:r>
              <a:rPr lang="en-US" dirty="0"/>
              <a:t>last method in the list becomes the return value of the entire delegate invocation. Thus, </a:t>
            </a:r>
            <a:r>
              <a:rPr lang="en-US" dirty="0" smtClean="0"/>
              <a:t>a </a:t>
            </a:r>
            <a:r>
              <a:rPr lang="en-US" dirty="0"/>
              <a:t>delegate that makes use of multicasting will often have a </a:t>
            </a:r>
            <a:r>
              <a:rPr lang="en-US" dirty="0" smtClean="0"/>
              <a:t>void return </a:t>
            </a:r>
            <a:r>
              <a:rPr lang="en-US" dirty="0"/>
              <a:t>type.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C# provides </a:t>
            </a:r>
            <a:r>
              <a:rPr lang="en-US" dirty="0" smtClean="0"/>
              <a:t>syntax </a:t>
            </a:r>
            <a:r>
              <a:rPr lang="en-US" dirty="0"/>
              <a:t>for making it appear that you can add a method to a delegate—and it’s perfectly fine to </a:t>
            </a:r>
            <a:r>
              <a:rPr lang="en-US" dirty="0" smtClean="0"/>
              <a:t>think </a:t>
            </a:r>
            <a:r>
              <a:rPr lang="en-US" dirty="0"/>
              <a:t>of it that way. You can add a method, </a:t>
            </a:r>
            <a:r>
              <a:rPr lang="en-US" dirty="0" smtClean="0"/>
              <a:t>or another </a:t>
            </a:r>
            <a:r>
              <a:rPr lang="en-US" dirty="0"/>
              <a:t>delegate, to a delegate by using the </a:t>
            </a:r>
            <a:r>
              <a:rPr lang="en-US" dirty="0" smtClean="0"/>
              <a:t>+=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6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delegate is an object </a:t>
            </a:r>
            <a:r>
              <a:rPr lang="en-US" dirty="0" smtClean="0">
                <a:solidFill>
                  <a:schemeClr val="accent2"/>
                </a:solidFill>
              </a:rPr>
              <a:t> that </a:t>
            </a:r>
            <a:r>
              <a:rPr lang="en-US" dirty="0">
                <a:solidFill>
                  <a:schemeClr val="accent2"/>
                </a:solidFill>
              </a:rPr>
              <a:t>can refer to a </a:t>
            </a:r>
            <a:r>
              <a:rPr lang="en-US" dirty="0" smtClean="0">
                <a:solidFill>
                  <a:schemeClr val="accent2"/>
                </a:solidFill>
              </a:rPr>
              <a:t>method</a:t>
            </a:r>
            <a:r>
              <a:rPr lang="en-US" dirty="0" smtClean="0"/>
              <a:t>, when </a:t>
            </a:r>
            <a:r>
              <a:rPr lang="en-US" dirty="0"/>
              <a:t>you create a delegate, you are creating an object </a:t>
            </a:r>
            <a:r>
              <a:rPr lang="en-US" dirty="0" smtClean="0"/>
              <a:t> that </a:t>
            </a:r>
            <a:r>
              <a:rPr lang="en-US" dirty="0"/>
              <a:t>can hold a reference to a method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delegate can </a:t>
            </a:r>
            <a:r>
              <a:rPr lang="en-US" dirty="0"/>
              <a:t>be thought of as an object that contains an ordered list of methods with the same </a:t>
            </a:r>
            <a:r>
              <a:rPr lang="en-US" dirty="0" smtClean="0"/>
              <a:t>signature </a:t>
            </a:r>
            <a:r>
              <a:rPr lang="en-US" dirty="0"/>
              <a:t>and return type.</a:t>
            </a:r>
          </a:p>
          <a:p>
            <a:pPr lvl="2" algn="just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• The list of methods is called the invocation list.</a:t>
            </a:r>
          </a:p>
          <a:p>
            <a:pPr lvl="2" algn="just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• When a delegate is invoked, it calls each method in its invocation list.</a:t>
            </a:r>
          </a:p>
        </p:txBody>
      </p:sp>
    </p:spTree>
    <p:extLst>
      <p:ext uri="{BB962C8B-B14F-4D97-AF65-F5344CB8AC3E}">
        <p14:creationId xmlns:p14="http://schemas.microsoft.com/office/powerpoint/2010/main" xmlns="" val="23963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3602" t="55208" r="16032" b="12500"/>
          <a:stretch/>
        </p:blipFill>
        <p:spPr>
          <a:xfrm>
            <a:off x="36394" y="1219200"/>
            <a:ext cx="88785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0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6916"/>
            <a:ext cx="79248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Delegates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"Square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s * s);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MyClass2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Cube(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"Cube is:"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s * s * s);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MyClass1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MD1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obj.Square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MD1 +=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MyClass2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.Cube;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MD1(8);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457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Multicasting-Adding Delegates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2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685800"/>
          </a:xfrm>
        </p:spPr>
        <p:txBody>
          <a:bodyPr>
            <a:no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Removing</a:t>
            </a:r>
            <a:r>
              <a:rPr lang="en-US" sz="1800" dirty="0" smtClean="0"/>
              <a:t> </a:t>
            </a:r>
            <a:r>
              <a:rPr lang="en-US" dirty="0"/>
              <a:t>Methods from a </a:t>
            </a:r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also remove a method from a delegate, using the -=operator. The following code </a:t>
            </a:r>
            <a:r>
              <a:rPr lang="en-US" dirty="0" smtClean="0"/>
              <a:t> shows </a:t>
            </a:r>
            <a:r>
              <a:rPr lang="en-US" dirty="0"/>
              <a:t>the use of the operator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359" t="46876" r="18375" b="27083"/>
          <a:stretch/>
        </p:blipFill>
        <p:spPr>
          <a:xfrm>
            <a:off x="380998" y="2895600"/>
            <a:ext cx="842772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6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41" y="381000"/>
            <a:ext cx="7543800" cy="761258"/>
          </a:xfrm>
        </p:spPr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>Removing Methods from a </a:t>
            </a:r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are some things to remember when removing methods:</a:t>
            </a:r>
          </a:p>
          <a:p>
            <a:pPr algn="just"/>
            <a:r>
              <a:rPr lang="en-US" dirty="0"/>
              <a:t>• If there are multiple entries for a method in the invocation list, the -=operator starts </a:t>
            </a:r>
            <a:r>
              <a:rPr lang="en-US" dirty="0" smtClean="0"/>
              <a:t>searching </a:t>
            </a:r>
            <a:r>
              <a:rPr lang="en-US" dirty="0"/>
              <a:t>at the end of the list and removes the first instance it finds of the matching </a:t>
            </a:r>
            <a:r>
              <a:rPr lang="en-US" dirty="0" smtClean="0"/>
              <a:t>method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• Attempting to delete a method that is not in the delegate has no effect.</a:t>
            </a:r>
          </a:p>
          <a:p>
            <a:pPr algn="just"/>
            <a:r>
              <a:rPr lang="en-US" dirty="0"/>
              <a:t>• Attempting to invoke an empty delegate throws an exception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8335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Invoking Delegates with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If a delegate has a return value and more than one method in its invocation list, the following </a:t>
            </a:r>
            <a:r>
              <a:rPr lang="en-US" dirty="0" smtClean="0"/>
              <a:t>occurs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• The value returned by the </a:t>
            </a:r>
            <a:r>
              <a:rPr lang="en-US" dirty="0" smtClean="0"/>
              <a:t>last method </a:t>
            </a:r>
            <a:r>
              <a:rPr lang="en-US" dirty="0"/>
              <a:t>in the invocation list is the value returned from </a:t>
            </a:r>
            <a:r>
              <a:rPr lang="en-US" dirty="0" smtClean="0"/>
              <a:t>the </a:t>
            </a:r>
            <a:r>
              <a:rPr lang="en-US" dirty="0"/>
              <a:t>delegate invocation.</a:t>
            </a:r>
          </a:p>
          <a:p>
            <a:pPr algn="just"/>
            <a:r>
              <a:rPr lang="en-US" dirty="0"/>
              <a:t>• The return values from all the other methods in the invocation list are ignored.</a:t>
            </a:r>
          </a:p>
        </p:txBody>
      </p:sp>
    </p:spTree>
    <p:extLst>
      <p:ext uri="{BB962C8B-B14F-4D97-AF65-F5344CB8AC3E}">
        <p14:creationId xmlns:p14="http://schemas.microsoft.com/office/powerpoint/2010/main" xmlns="" val="36520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8458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Delegates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IntValue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Add2() {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IntValue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+= 2;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IntValue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Add3() {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IntValue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+= 3;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IntValue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mc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mc.Add2;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initialize the delegate.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+= mc.Add3;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Add a method.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+= mc.Add2;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Add a method.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"Value: {0}"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mDel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5410200"/>
            <a:ext cx="1999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smtClean="0"/>
              <a:t>Value</a:t>
            </a:r>
            <a:r>
              <a:rPr lang="en-US" dirty="0"/>
              <a:t>: 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529" t="32292" r="11348" b="24999"/>
          <a:stretch/>
        </p:blipFill>
        <p:spPr>
          <a:xfrm>
            <a:off x="533400" y="1143000"/>
            <a:ext cx="82704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54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161" y="2590800"/>
            <a:ext cx="8153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Lecture 14</a:t>
            </a:r>
            <a:endParaRPr 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243" t="31250" r="27160" b="40625"/>
          <a:stretch/>
        </p:blipFill>
        <p:spPr>
          <a:xfrm>
            <a:off x="1295400" y="1295400"/>
            <a:ext cx="6172200" cy="39678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6858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 represents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delegate with four methods in its invocation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488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934" t="31159" r="37011" b="19818"/>
          <a:stretch/>
        </p:blipFill>
        <p:spPr>
          <a:xfrm>
            <a:off x="1447800" y="2133600"/>
            <a:ext cx="6400801" cy="358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38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 define a simple abstract pointer to the function / method.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61" t="22917" r="64056" b="33333"/>
          <a:stretch/>
        </p:blipFill>
        <p:spPr>
          <a:xfrm>
            <a:off x="2057400" y="1524000"/>
            <a:ext cx="3810000" cy="4444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3810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delegate is a four step process declare, create, point and invoke.</a:t>
            </a:r>
          </a:p>
        </p:txBody>
      </p:sp>
    </p:spTree>
    <p:extLst>
      <p:ext uri="{BB962C8B-B14F-4D97-AF65-F5344CB8AC3E}">
        <p14:creationId xmlns:p14="http://schemas.microsoft.com/office/powerpoint/2010/main" xmlns="" val="25333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 invocation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Methods </a:t>
            </a:r>
            <a:r>
              <a:rPr lang="en-US" dirty="0"/>
              <a:t>held by a delegate can be from any </a:t>
            </a:r>
            <a:r>
              <a:rPr lang="en-US" dirty="0" smtClean="0"/>
              <a:t>class, </a:t>
            </a:r>
            <a:r>
              <a:rPr lang="en-US" dirty="0"/>
              <a:t>as long as they match </a:t>
            </a:r>
            <a:r>
              <a:rPr lang="en-US" dirty="0" smtClean="0"/>
              <a:t>both the delegate’s</a:t>
            </a:r>
            <a:endParaRPr lang="en-US" dirty="0"/>
          </a:p>
          <a:p>
            <a:pPr lvl="2" algn="just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 type</a:t>
            </a:r>
          </a:p>
          <a:p>
            <a:pPr lvl="2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• Signature (including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 and out modifiers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Methods </a:t>
            </a:r>
            <a:r>
              <a:rPr lang="en-US" dirty="0"/>
              <a:t>in the invocation list can be either instance methods or static methods.</a:t>
            </a:r>
          </a:p>
        </p:txBody>
      </p:sp>
    </p:spTree>
    <p:extLst>
      <p:ext uri="{BB962C8B-B14F-4D97-AF65-F5344CB8AC3E}">
        <p14:creationId xmlns:p14="http://schemas.microsoft.com/office/powerpoint/2010/main" xmlns="" val="13406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the Delegate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Delegates are types, just as classes are types. And as with classes, a delegate </a:t>
            </a:r>
            <a:r>
              <a:rPr lang="en-US" dirty="0" smtClean="0"/>
              <a:t>type must </a:t>
            </a:r>
            <a:r>
              <a:rPr lang="en-US" dirty="0"/>
              <a:t>be </a:t>
            </a:r>
            <a:r>
              <a:rPr lang="en-US" dirty="0" smtClean="0"/>
              <a:t>declared </a:t>
            </a:r>
            <a:r>
              <a:rPr lang="en-US" dirty="0"/>
              <a:t>before you can use it to create variables and objects of the type. The following example code declares a delegate type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•The </a:t>
            </a:r>
            <a:r>
              <a:rPr lang="en-US" dirty="0"/>
              <a:t>delegate type declaration, as with all type declarations, does not need to be </a:t>
            </a:r>
            <a:r>
              <a:rPr lang="en-US" dirty="0" smtClean="0"/>
              <a:t>declared </a:t>
            </a:r>
            <a:r>
              <a:rPr lang="en-US" dirty="0"/>
              <a:t>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30" t="61459" r="42386" b="29166"/>
          <a:stretch/>
        </p:blipFill>
        <p:spPr>
          <a:xfrm>
            <a:off x="1219200" y="4191000"/>
            <a:ext cx="4495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7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the Delegate Type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following code declares delegate type </a:t>
            </a:r>
            <a:r>
              <a:rPr lang="en-US" dirty="0" err="1"/>
              <a:t>MyDel</a:t>
            </a:r>
            <a:r>
              <a:rPr lang="en-US" dirty="0"/>
              <a:t>. The declaration specifies </a:t>
            </a:r>
            <a:r>
              <a:rPr lang="en-US" dirty="0" smtClean="0"/>
              <a:t>that </a:t>
            </a:r>
            <a:r>
              <a:rPr lang="en-US" dirty="0"/>
              <a:t>delegates of this type will accept only methods that return no value and have a single </a:t>
            </a:r>
            <a:r>
              <a:rPr lang="en-US" dirty="0" err="1" smtClean="0"/>
              <a:t>int</a:t>
            </a:r>
            <a:r>
              <a:rPr lang="en-US" dirty="0" smtClean="0"/>
              <a:t> parameter.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a representation of the </a:t>
            </a:r>
            <a:r>
              <a:rPr lang="en-US" dirty="0" smtClean="0"/>
              <a:t>delegate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944" t="60417" r="36530" b="25000"/>
          <a:stretch/>
        </p:blipFill>
        <p:spPr>
          <a:xfrm>
            <a:off x="696685" y="3581400"/>
            <a:ext cx="690698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the Delegate 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delegate type declaration differs from a method declaration in two ways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delegate </a:t>
            </a:r>
            <a:r>
              <a:rPr lang="en-US" dirty="0" smtClean="0"/>
              <a:t> type declaration Is prefaced with the keyword delegate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Does </a:t>
            </a:r>
            <a:r>
              <a:rPr lang="en-US" dirty="0"/>
              <a:t>not have a method body</a:t>
            </a:r>
          </a:p>
        </p:txBody>
      </p:sp>
    </p:spTree>
    <p:extLst>
      <p:ext uri="{BB962C8B-B14F-4D97-AF65-F5344CB8AC3E}">
        <p14:creationId xmlns:p14="http://schemas.microsoft.com/office/powerpoint/2010/main" xmlns="" val="20947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2932</TotalTime>
  <Words>1265</Words>
  <Application>Microsoft Office PowerPoint</Application>
  <PresentationFormat>On-screen Show (4:3)</PresentationFormat>
  <Paragraphs>157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    </vt:lpstr>
      <vt:lpstr>Delegate</vt:lpstr>
      <vt:lpstr>Slide 3</vt:lpstr>
      <vt:lpstr>Slide 4</vt:lpstr>
      <vt:lpstr>Slide 5</vt:lpstr>
      <vt:lpstr>Method in invocation list</vt:lpstr>
      <vt:lpstr>Declaring the Delegate Type</vt:lpstr>
      <vt:lpstr>Declaring the Delegate Type</vt:lpstr>
      <vt:lpstr>Declaring the Delegate Type</vt:lpstr>
      <vt:lpstr>Creating the Delegate Object</vt:lpstr>
      <vt:lpstr>Creating the Delegate Object</vt:lpstr>
      <vt:lpstr>Creating the Delegate Object</vt:lpstr>
      <vt:lpstr>Slide 13</vt:lpstr>
      <vt:lpstr>Assigning Delegates</vt:lpstr>
      <vt:lpstr>Slide 15</vt:lpstr>
      <vt:lpstr>Slide 16</vt:lpstr>
      <vt:lpstr>Slide 17</vt:lpstr>
      <vt:lpstr>Multicasting</vt:lpstr>
      <vt:lpstr>Adding Methods to Delegates</vt:lpstr>
      <vt:lpstr>Slide 20</vt:lpstr>
      <vt:lpstr>Slide 21</vt:lpstr>
      <vt:lpstr>        Removing Methods from a Delegate</vt:lpstr>
      <vt:lpstr>             Removing Methods from a Delegate</vt:lpstr>
      <vt:lpstr>Invoking Delegates with Return Values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 Programming</dc:title>
  <dc:creator>nasir</dc:creator>
  <cp:lastModifiedBy>mjamil</cp:lastModifiedBy>
  <cp:revision>373</cp:revision>
  <dcterms:created xsi:type="dcterms:W3CDTF">2006-08-16T00:00:00Z</dcterms:created>
  <dcterms:modified xsi:type="dcterms:W3CDTF">2017-04-14T04:13:52Z</dcterms:modified>
</cp:coreProperties>
</file>