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333F80-102B-475A-9D36-879A7C69FD46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DE1C8C-ED92-4E95-8FC7-50C536F51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Concepts of Object Oriented Programming(Data Types)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6643"/>
            <a:ext cx="7543800" cy="612557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300" dirty="0" smtClean="0"/>
              <a:t>Decimal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Perhaps the most interesting C# numeric type is decimal, which is intended for use in Monetary calculations.</a:t>
            </a:r>
          </a:p>
          <a:p>
            <a:pPr algn="just"/>
            <a:r>
              <a:rPr lang="en-US" dirty="0" smtClean="0"/>
              <a:t> The decimal type utilizes 128 bits to represent values within the range 1E–28 to 7.9E+28. </a:t>
            </a:r>
          </a:p>
          <a:p>
            <a:pPr algn="just"/>
            <a:r>
              <a:rPr lang="en-US" dirty="0" smtClean="0"/>
              <a:t>As you may know, normal floating-point arithmetic is subject to a variety of rounding errors when it is applied to decimal values. </a:t>
            </a:r>
          </a:p>
          <a:p>
            <a:pPr algn="just"/>
            <a:r>
              <a:rPr lang="en-US" dirty="0" smtClean="0"/>
              <a:t>The decimal type eliminates these errors and can accurately represent up to 28 decimal places (or 29 places in some cases).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Code-Decimal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using System;</a:t>
            </a:r>
            <a:endParaRPr lang="en-US" sz="2400" dirty="0" smtClean="0"/>
          </a:p>
          <a:p>
            <a:r>
              <a:rPr lang="en-US" sz="2400" b="1" dirty="0" err="1" smtClean="0"/>
              <a:t>classUseDecimal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dirty="0" smtClean="0"/>
              <a:t> {</a:t>
            </a:r>
            <a:endParaRPr lang="en-US" sz="2400" dirty="0" smtClean="0"/>
          </a:p>
          <a:p>
            <a:r>
              <a:rPr lang="en-US" sz="2400" b="1" dirty="0" smtClean="0"/>
              <a:t>static void Main()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 {</a:t>
            </a:r>
            <a:endParaRPr lang="en-US" sz="2400" dirty="0" smtClean="0"/>
          </a:p>
          <a:p>
            <a:r>
              <a:rPr lang="en-US" sz="2400" b="1" dirty="0" smtClean="0"/>
              <a:t>decimal price;</a:t>
            </a:r>
            <a:endParaRPr lang="en-US" sz="2400" dirty="0" smtClean="0"/>
          </a:p>
          <a:p>
            <a:r>
              <a:rPr lang="en-US" sz="2400" b="1" dirty="0" smtClean="0"/>
              <a:t>decimal discount;</a:t>
            </a:r>
            <a:endParaRPr lang="en-US" sz="2400" dirty="0" smtClean="0"/>
          </a:p>
          <a:p>
            <a:r>
              <a:rPr lang="en-US" sz="2400" b="1" dirty="0" smtClean="0"/>
              <a:t>decimal discounted_price;</a:t>
            </a: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Code-Decimal Data type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// Compute discounted price.</a:t>
            </a:r>
            <a:endParaRPr lang="en-US" dirty="0" smtClean="0"/>
          </a:p>
          <a:p>
            <a:r>
              <a:rPr lang="en-US" b="1" dirty="0" smtClean="0"/>
              <a:t>price = 19.95m;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discount = 0.15m; // discount rate is 15%</a:t>
            </a:r>
            <a:endParaRPr lang="en-US" dirty="0" smtClean="0"/>
          </a:p>
          <a:p>
            <a:r>
              <a:rPr lang="en-US" b="1" dirty="0" smtClean="0"/>
              <a:t>discounted_price = price - ( price * discount);</a:t>
            </a:r>
            <a:endParaRPr lang="en-US" dirty="0" smtClean="0"/>
          </a:p>
          <a:p>
            <a:r>
              <a:rPr lang="en-US" b="1" dirty="0" err="1" smtClean="0"/>
              <a:t>Console.WriteLine</a:t>
            </a:r>
            <a:r>
              <a:rPr lang="en-US" b="1" dirty="0" smtClean="0"/>
              <a:t>("Discounted price: $" + discounted_price);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The output from this program is shown here:</a:t>
            </a:r>
          </a:p>
          <a:p>
            <a:r>
              <a:rPr lang="en-US" b="1" dirty="0" smtClean="0"/>
              <a:t>Discounted price: $16.9575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Point--Place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String.Format</a:t>
            </a:r>
            <a:r>
              <a:rPr lang="en-US" dirty="0" smtClean="0"/>
              <a:t>("{0,5}", 15); 		</a:t>
            </a:r>
            <a:r>
              <a:rPr lang="en-US" dirty="0" smtClean="0">
                <a:solidFill>
                  <a:srgbClr val="00B050"/>
                </a:solidFill>
              </a:rPr>
              <a:t>// "    15" </a:t>
            </a:r>
          </a:p>
          <a:p>
            <a:r>
              <a:rPr lang="en-US" dirty="0" err="1" smtClean="0"/>
              <a:t>String.Format</a:t>
            </a:r>
            <a:r>
              <a:rPr lang="en-US" dirty="0" smtClean="0"/>
              <a:t>("{0,-5}", 15); 		</a:t>
            </a:r>
            <a:r>
              <a:rPr lang="en-US" dirty="0" smtClean="0">
                <a:solidFill>
                  <a:srgbClr val="00B050"/>
                </a:solidFill>
              </a:rPr>
              <a:t>// "15     “</a:t>
            </a:r>
          </a:p>
          <a:p>
            <a:r>
              <a:rPr lang="en-US" dirty="0" err="1" smtClean="0"/>
              <a:t>String.Format</a:t>
            </a:r>
            <a:r>
              <a:rPr lang="en-US" dirty="0" smtClean="0"/>
              <a:t>("{0,5:000}", 15); 		</a:t>
            </a:r>
            <a:r>
              <a:rPr lang="en-US" dirty="0" smtClean="0">
                <a:solidFill>
                  <a:srgbClr val="00B050"/>
                </a:solidFill>
              </a:rPr>
              <a:t>// "    015“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String.Format</a:t>
            </a:r>
            <a:r>
              <a:rPr lang="en-US" dirty="0" smtClean="0"/>
              <a:t>("{0,-5:000}", 15); 		</a:t>
            </a:r>
            <a:r>
              <a:rPr lang="en-US" dirty="0" smtClean="0">
                <a:solidFill>
                  <a:srgbClr val="00B050"/>
                </a:solidFill>
              </a:rPr>
              <a:t>// "015    “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you can write it ??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a=7;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Console.WritleLine</a:t>
            </a:r>
            <a:r>
              <a:rPr lang="en-US" dirty="0" smtClean="0">
                <a:solidFill>
                  <a:schemeClr val="tx1"/>
                </a:solidFill>
              </a:rPr>
              <a:t>(“Number is {0,4}”,a);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Character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C#, characters are not 8-bit quantities like they are in many other computer languages, such as C++. </a:t>
            </a:r>
          </a:p>
          <a:p>
            <a:pPr algn="just"/>
            <a:r>
              <a:rPr lang="en-US" dirty="0" smtClean="0"/>
              <a:t>Instead, C# uses a 16-bit character type called Unicode. Unicode defines a character set that is large enough to represent all of the characters found in all human languages</a:t>
            </a:r>
          </a:p>
          <a:p>
            <a:pPr algn="just"/>
            <a:r>
              <a:rPr lang="en-US" dirty="0" smtClean="0"/>
              <a:t>A character variable can be assigned a value by enclosing the character inside single quotes. For example, this assigns X to the variable </a:t>
            </a:r>
            <a:r>
              <a:rPr lang="en-US" dirty="0" err="1" smtClean="0"/>
              <a:t>ch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smtClean="0"/>
              <a:t>char </a:t>
            </a:r>
            <a:r>
              <a:rPr lang="en-US" b="1" dirty="0" err="1" smtClean="0"/>
              <a:t>ch</a:t>
            </a:r>
            <a:r>
              <a:rPr lang="en-US" b="1" dirty="0" smtClean="0"/>
              <a:t>;</a:t>
            </a:r>
          </a:p>
          <a:p>
            <a:pPr algn="just"/>
            <a:r>
              <a:rPr lang="en-US" b="1" dirty="0" err="1" smtClean="0"/>
              <a:t>ch</a:t>
            </a:r>
            <a:r>
              <a:rPr lang="en-US" b="1" dirty="0" smtClean="0"/>
              <a:t> = 'X';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543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 Bool 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bool</a:t>
            </a:r>
            <a:r>
              <a:rPr lang="en-US" dirty="0" smtClean="0"/>
              <a:t> type represents true/false values. C# defines the values true and false using the reserved words true and false. Thus, a variable or expression of type </a:t>
            </a:r>
            <a:r>
              <a:rPr lang="en-US" dirty="0" err="1" smtClean="0"/>
              <a:t>bool</a:t>
            </a:r>
            <a:r>
              <a:rPr lang="en-US" dirty="0" smtClean="0"/>
              <a:t> will be one of these two values. </a:t>
            </a:r>
          </a:p>
          <a:p>
            <a:pPr algn="just"/>
            <a:r>
              <a:rPr lang="en-US" dirty="0" smtClean="0"/>
              <a:t>Furthermore, there is no conversion defined between </a:t>
            </a:r>
            <a:r>
              <a:rPr lang="en-US" dirty="0" err="1" smtClean="0"/>
              <a:t>bool</a:t>
            </a:r>
            <a:r>
              <a:rPr lang="en-US" dirty="0" smtClean="0"/>
              <a:t> and integer values. For example, 1 does not convert to true, and 0 does not convert to 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2767281"/>
            <a:ext cx="8153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Lecture 2</a:t>
            </a:r>
            <a:endParaRPr lang="en-US" sz="80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Declaring Variables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data item is classified as either </a:t>
            </a:r>
            <a:r>
              <a:rPr lang="en-US" b="1" dirty="0" smtClean="0"/>
              <a:t>constant</a:t>
            </a:r>
            <a:r>
              <a:rPr lang="en-US" dirty="0" smtClean="0"/>
              <a:t> or </a:t>
            </a:r>
            <a:r>
              <a:rPr lang="en-US" b="1" dirty="0" smtClean="0"/>
              <a:t>variable</a:t>
            </a:r>
          </a:p>
          <a:p>
            <a:pPr algn="just"/>
            <a:r>
              <a:rPr lang="en-US" dirty="0" smtClean="0"/>
              <a:t>Constant data items cannot vary</a:t>
            </a:r>
          </a:p>
          <a:p>
            <a:pPr algn="just"/>
            <a:r>
              <a:rPr lang="en-US" dirty="0" smtClean="0"/>
              <a:t>Variable data items can hold different values at different points of time</a:t>
            </a:r>
          </a:p>
          <a:p>
            <a:pPr algn="just"/>
            <a:r>
              <a:rPr lang="en-US" dirty="0" smtClean="0"/>
              <a:t>All data items in a C# program have a </a:t>
            </a:r>
            <a:r>
              <a:rPr lang="en-US" b="1" dirty="0" smtClean="0"/>
              <a:t>data type</a:t>
            </a:r>
          </a:p>
          <a:p>
            <a:pPr algn="just"/>
            <a:r>
              <a:rPr lang="en-US" dirty="0" smtClean="0"/>
              <a:t>Data type describes the format and size of a piece of data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Variables in C#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variables in C#, are categorized into the following types: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Reference type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 Value types 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Reference type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reference types do not contain the actual data stored in a variable, but they contain a reference to the variables. </a:t>
            </a:r>
          </a:p>
          <a:p>
            <a:pPr algn="just"/>
            <a:r>
              <a:rPr lang="en-US" dirty="0" smtClean="0"/>
              <a:t>In other words, they refer to a memory location. Using multiple variables, the reference types can refer to a memory location. </a:t>
            </a:r>
          </a:p>
          <a:p>
            <a:pPr algn="just"/>
            <a:r>
              <a:rPr lang="en-US" dirty="0" smtClean="0"/>
              <a:t>If the data in the memory location is changed by one of the variables, the other variable automatically reflects this change in value.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Example-String data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Value Type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Value Type Value type variables can be assigned a value directly. They are derived from the class </a:t>
            </a:r>
            <a:r>
              <a:rPr lang="en-US" dirty="0" err="1" smtClean="0"/>
              <a:t>System.ValueType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value types directly contain data. Some examples are </a:t>
            </a:r>
            <a:r>
              <a:rPr lang="en-US" dirty="0" err="1" smtClean="0"/>
              <a:t>int</a:t>
            </a:r>
            <a:r>
              <a:rPr lang="en-US" dirty="0" smtClean="0"/>
              <a:t>, char, and float, which stores numbers, alphabets, and floating point numbers, respectively.</a:t>
            </a:r>
          </a:p>
          <a:p>
            <a:pPr algn="just"/>
            <a:r>
              <a:rPr lang="en-US" dirty="0" smtClean="0"/>
              <a:t> When you declare an </a:t>
            </a:r>
            <a:r>
              <a:rPr lang="en-US" dirty="0" err="1" smtClean="0"/>
              <a:t>int</a:t>
            </a:r>
            <a:r>
              <a:rPr lang="en-US" dirty="0" smtClean="0"/>
              <a:t> type, the system allocates memory to store the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7247" t="29386" r="18406" b="27565"/>
          <a:stretch/>
        </p:blipFill>
        <p:spPr bwMode="auto">
          <a:xfrm>
            <a:off x="76200" y="304800"/>
            <a:ext cx="8915400" cy="594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Integer Type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C# defines nine integer types: </a:t>
            </a:r>
            <a:r>
              <a:rPr lang="en-US" dirty="0" err="1" smtClean="0"/>
              <a:t>char,byte,sbyte,short,ushort,int,uint,long</a:t>
            </a:r>
            <a:r>
              <a:rPr lang="en-US" dirty="0" smtClean="0"/>
              <a:t>, and </a:t>
            </a:r>
            <a:r>
              <a:rPr lang="en-US" dirty="0" err="1" smtClean="0"/>
              <a:t>ulong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However, the char type is primarily used for representing characters, and it is discussed later in slides.</a:t>
            </a:r>
          </a:p>
          <a:p>
            <a:pPr algn="just"/>
            <a:r>
              <a:rPr lang="en-US" dirty="0" smtClean="0"/>
              <a:t> The remaining eight integer types are used for numeric calculations.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Integer Type 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6740" t="51867" r="17826" b="13902"/>
          <a:stretch/>
        </p:blipFill>
        <p:spPr bwMode="auto">
          <a:xfrm>
            <a:off x="609600" y="1752600"/>
            <a:ext cx="83058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Floating Point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floating-point types can represent numbers that have fractional components. </a:t>
            </a:r>
          </a:p>
          <a:p>
            <a:pPr algn="just"/>
            <a:r>
              <a:rPr lang="en-US" dirty="0" smtClean="0"/>
              <a:t>There are two kinds of floating-point types, </a:t>
            </a:r>
            <a:r>
              <a:rPr lang="en-US" b="1" dirty="0" smtClean="0"/>
              <a:t>float</a:t>
            </a:r>
            <a:r>
              <a:rPr lang="en-US" dirty="0" smtClean="0"/>
              <a:t> and </a:t>
            </a:r>
            <a:r>
              <a:rPr lang="en-US" b="1" dirty="0" smtClean="0"/>
              <a:t>double</a:t>
            </a:r>
            <a:r>
              <a:rPr lang="en-US" dirty="0" smtClean="0"/>
              <a:t>, which represent </a:t>
            </a:r>
            <a:r>
              <a:rPr lang="en-US" dirty="0" smtClean="0"/>
              <a:t>single </a:t>
            </a:r>
            <a:r>
              <a:rPr lang="en-US" dirty="0" smtClean="0"/>
              <a:t>and double precision numbers, respectively. The type float is 32 bits wide and has an approximate range of 1.5E–45 to 3.4E+38.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double type is 64 bits wide and has an approximate range of 5E–324 to 1.7E+308</a:t>
            </a:r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Syntax:</a:t>
            </a:r>
          </a:p>
          <a:p>
            <a:pPr lvl="1" algn="ctr">
              <a:buNone/>
            </a:pPr>
            <a:r>
              <a:rPr lang="en-US" b="1" u="sng" dirty="0" smtClean="0"/>
              <a:t>float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1.001f ( ‘f’ is suffix)</a:t>
            </a:r>
          </a:p>
          <a:p>
            <a:pPr lvl="1" algn="ctr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(val1</a:t>
            </a:r>
            <a:r>
              <a:rPr lang="en-US" dirty="0" smtClean="0"/>
              <a:t>)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b="1" u="sng" dirty="0" smtClean="0"/>
              <a:t>double</a:t>
            </a:r>
            <a:r>
              <a:rPr lang="en-US" dirty="0" smtClean="0"/>
              <a:t> number = 1.5; </a:t>
            </a:r>
            <a:endParaRPr lang="en-US" dirty="0" smtClean="0"/>
          </a:p>
          <a:p>
            <a:pPr lvl="1" algn="ctr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(number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</TotalTime>
  <Words>689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Concepts of Object Oriented Programming(Data Types)</vt:lpstr>
      <vt:lpstr>Declaring Variables</vt:lpstr>
      <vt:lpstr>Variables in C#</vt:lpstr>
      <vt:lpstr>Reference type</vt:lpstr>
      <vt:lpstr>Value Type</vt:lpstr>
      <vt:lpstr>Slide 6</vt:lpstr>
      <vt:lpstr>Integer Type</vt:lpstr>
      <vt:lpstr>Integer Type </vt:lpstr>
      <vt:lpstr>Floating Point</vt:lpstr>
      <vt:lpstr> Decimal type</vt:lpstr>
      <vt:lpstr>Code-Decimal Data type</vt:lpstr>
      <vt:lpstr>Code-Decimal Data type</vt:lpstr>
      <vt:lpstr>Additional Point--Place Holder</vt:lpstr>
      <vt:lpstr>Character type</vt:lpstr>
      <vt:lpstr>      Bool type </vt:lpstr>
      <vt:lpstr>Slide 16</vt:lpstr>
    </vt:vector>
  </TitlesOfParts>
  <Company>ait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Programming(Data Types)</dc:title>
  <dc:creator>nasir</dc:creator>
  <cp:lastModifiedBy>mjamil</cp:lastModifiedBy>
  <cp:revision>22</cp:revision>
  <dcterms:created xsi:type="dcterms:W3CDTF">2016-01-26T05:30:29Z</dcterms:created>
  <dcterms:modified xsi:type="dcterms:W3CDTF">2017-02-02T04:12:29Z</dcterms:modified>
</cp:coreProperties>
</file>