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377" r:id="rId3"/>
    <p:sldId id="372" r:id="rId4"/>
    <p:sldId id="373" r:id="rId5"/>
    <p:sldId id="374" r:id="rId6"/>
    <p:sldId id="375" r:id="rId7"/>
    <p:sldId id="382" r:id="rId8"/>
    <p:sldId id="383" r:id="rId9"/>
    <p:sldId id="384" r:id="rId10"/>
    <p:sldId id="378" r:id="rId11"/>
    <p:sldId id="379" r:id="rId12"/>
    <p:sldId id="380" r:id="rId13"/>
    <p:sldId id="386" r:id="rId14"/>
    <p:sldId id="387" r:id="rId15"/>
    <p:sldId id="388" r:id="rId16"/>
    <p:sldId id="34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74D89-C5C4-409B-86B8-DDF2F60206AE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10AB-5634-4A42-B8F6-6E61865A2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110AB-5634-4A42-B8F6-6E61865A25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86200"/>
            <a:ext cx="7010400" cy="990600"/>
          </a:xfrm>
        </p:spPr>
        <p:txBody>
          <a:bodyPr>
            <a:normAutofit fontScale="90000"/>
          </a:bodyPr>
          <a:lstStyle/>
          <a:p>
            <a:r>
              <a:rPr lang="en-US" sz="31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i="1" dirty="0" smtClean="0">
                <a:latin typeface="Times New Roman" pitchFamily="18" charset="0"/>
                <a:cs typeface="Times New Roman" pitchFamily="18" charset="0"/>
              </a:rPr>
              <a:t>Static Classes &amp; Members in C# </a:t>
            </a:r>
            <a:r>
              <a:rPr lang="en-US" sz="31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i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i="1" smtClean="0"/>
              <a:t>Lecture </a:t>
            </a:r>
            <a:r>
              <a:rPr lang="en-US" sz="2400" i="1" smtClean="0"/>
              <a:t>#5 </a:t>
            </a:r>
            <a:endParaRPr lang="en-US" sz="2400" i="1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1114" y="152400"/>
            <a:ext cx="8382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Console.WriteLine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"Static method"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</a:t>
            </a:r>
            <a:endParaRPr lang="en-US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Console.WriteLine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"Instance method"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char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Console.WriteLine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"Static method"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return 'C';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char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Console.WriteLine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"Instance method"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return 'D';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825788"/>
            <a:ext cx="773801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static void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// // Call the two static methods on the Program type. //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 Unicode MS" panose="020B0604020202020204" pitchFamily="34" charset="-128"/>
              </a:rPr>
              <a:t>Program.MethodA</a:t>
            </a:r>
            <a:r>
              <a:rPr lang="en-US" dirty="0">
                <a:latin typeface="Arial Unicode MS" panose="020B0604020202020204" pitchFamily="34" charset="-128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 Unicode MS" panose="020B0604020202020204" pitchFamily="34" charset="-128"/>
              </a:rPr>
              <a:t>Console.WriteLine</a:t>
            </a:r>
            <a:r>
              <a:rPr lang="en-US" dirty="0">
                <a:latin typeface="Arial Unicode MS" panose="020B0604020202020204" pitchFamily="34" charset="-128"/>
              </a:rPr>
              <a:t>(</a:t>
            </a:r>
            <a:r>
              <a:rPr lang="en-US" dirty="0" err="1">
                <a:latin typeface="Arial Unicode MS" panose="020B0604020202020204" pitchFamily="34" charset="-128"/>
              </a:rPr>
              <a:t>Program.MethodC</a:t>
            </a:r>
            <a:r>
              <a:rPr lang="en-US" dirty="0">
                <a:latin typeface="Arial Unicode MS" panose="020B0604020202020204" pitchFamily="34" charset="-128"/>
              </a:rPr>
              <a:t>());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 // // Create a new Program instance and call the two instance methods. //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Program </a:t>
            </a:r>
            <a:r>
              <a:rPr lang="en-US" dirty="0" err="1">
                <a:latin typeface="Arial Unicode MS" panose="020B0604020202020204" pitchFamily="34" charset="-128"/>
              </a:rPr>
              <a:t>programInstance</a:t>
            </a:r>
            <a:r>
              <a:rPr lang="en-US" dirty="0">
                <a:latin typeface="Arial Unicode MS" panose="020B0604020202020204" pitchFamily="34" charset="-128"/>
              </a:rPr>
              <a:t> = new Program();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</a:rPr>
              <a:t>programInstance.MethodB</a:t>
            </a:r>
            <a:r>
              <a:rPr lang="en-US" dirty="0">
                <a:latin typeface="Arial Unicode MS" panose="020B0604020202020204" pitchFamily="34" charset="-128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Arial Unicode MS" panose="020B0604020202020204" pitchFamily="34" charset="-128"/>
              </a:rPr>
              <a:t>Console.WriteLine</a:t>
            </a:r>
            <a:r>
              <a:rPr lang="en-US" dirty="0">
                <a:latin typeface="Arial Unicode MS" panose="020B0604020202020204" pitchFamily="34" charset="-128"/>
              </a:rPr>
              <a:t>(</a:t>
            </a:r>
            <a:r>
              <a:rPr lang="en-US" dirty="0" err="1">
                <a:latin typeface="Arial Unicode MS" panose="020B0604020202020204" pitchFamily="34" charset="-128"/>
              </a:rPr>
              <a:t>programInstance.MethodD</a:t>
            </a:r>
            <a:r>
              <a:rPr lang="en-US" dirty="0">
                <a:latin typeface="Arial Unicode MS" panose="020B0604020202020204" pitchFamily="34" charset="-128"/>
              </a:rPr>
              <a:t>());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anose="020B0604020202020204" pitchFamily="34" charset="-128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7643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761" t="43750" r="74013" b="36458"/>
          <a:stretch/>
        </p:blipFill>
        <p:spPr>
          <a:xfrm>
            <a:off x="685800" y="1981200"/>
            <a:ext cx="3657600" cy="2672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4572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Output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9585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543800" cy="656913"/>
          </a:xfrm>
        </p:spPr>
        <p:txBody>
          <a:bodyPr>
            <a:normAutofit/>
          </a:bodyPr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229600" cy="4937760"/>
          </a:xfrm>
        </p:spPr>
        <p:txBody>
          <a:bodyPr/>
          <a:lstStyle/>
          <a:p>
            <a:pPr algn="just"/>
            <a:r>
              <a:rPr lang="en-US" dirty="0" smtClean="0"/>
              <a:t>Static method can be call out without any reference to object, you cannot use INSTANCE members inside static methods, while you may call static members from non static context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46" t="28125" r="36530" b="10416"/>
          <a:stretch/>
        </p:blipFill>
        <p:spPr>
          <a:xfrm>
            <a:off x="152400" y="174008"/>
            <a:ext cx="8763000" cy="58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2" t="40625" r="10175" b="14583"/>
          <a:stretch/>
        </p:blipFill>
        <p:spPr>
          <a:xfrm>
            <a:off x="18197" y="685800"/>
            <a:ext cx="905893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514600"/>
            <a:ext cx="8153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 of </a:t>
            </a:r>
            <a:r>
              <a:rPr lang="en-US" sz="8000" b="1" i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Lecture 5</a:t>
            </a:r>
            <a:endParaRPr lang="en-US" sz="80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Static Classes and class members are used to create data and methods that can be accessed without creating an instance of the Class.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keyword Static can be applied to the Classes, field, method, </a:t>
            </a:r>
            <a:r>
              <a:rPr lang="en-US" dirty="0" smtClean="0"/>
              <a:t>properties, operator, </a:t>
            </a:r>
            <a:r>
              <a:rPr lang="en-US" dirty="0"/>
              <a:t>event and constructors.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20935" t="54499" r="55635" b="26559"/>
          <a:stretch/>
        </p:blipFill>
        <p:spPr>
          <a:xfrm>
            <a:off x="1226818" y="3505200"/>
            <a:ext cx="4716782" cy="21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dirty="0">
                <a:solidFill>
                  <a:srgbClr val="FF0000"/>
                </a:solidFill>
              </a:rPr>
              <a:t>static </a:t>
            </a:r>
            <a:r>
              <a:rPr lang="en-US" dirty="0"/>
              <a:t>class is basically the same as a non-static class, but there is one difference: a static class cannot be instantiated.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other words, you cannot use the 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 keyword to create a variable of the class type. Because there is no instance variable, you access the members of a static class by using the class name itself.</a:t>
            </a:r>
          </a:p>
        </p:txBody>
      </p:sp>
    </p:spTree>
    <p:extLst>
      <p:ext uri="{BB962C8B-B14F-4D97-AF65-F5344CB8AC3E}">
        <p14:creationId xmlns:p14="http://schemas.microsoft.com/office/powerpoint/2010/main" val="1812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…Static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A static class can be used as a convenient container for sets of methods that just operate on input parameters and do not have to get or set any internal instance fields.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in the .NET Framework Class Library,  the static </a:t>
            </a:r>
            <a:r>
              <a:rPr lang="en-US" dirty="0" err="1">
                <a:solidFill>
                  <a:srgbClr val="FF0000"/>
                </a:solidFill>
              </a:rPr>
              <a:t>System.Math</a:t>
            </a:r>
            <a:r>
              <a:rPr lang="en-US" dirty="0"/>
              <a:t> class contains methods that perform mathematical operations, without any requirement to store or retrieve data that is unique to a particular instance of the </a:t>
            </a:r>
            <a:r>
              <a:rPr lang="en-US" dirty="0">
                <a:solidFill>
                  <a:srgbClr val="FF0000"/>
                </a:solidFill>
              </a:rPr>
              <a:t>Math</a:t>
            </a:r>
            <a:r>
              <a:rPr lang="en-US" dirty="0"/>
              <a:t> class.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 static class cannot have non-static members. All methods, fields and properties in it must also be static.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8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…Static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That is, you apply the members of the class by specifying the class name and the method name, as shown in the following example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buNone/>
            </a:pPr>
            <a:r>
              <a:rPr lang="en-US" dirty="0"/>
              <a:t>	double dub = -3.14; 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Math.Abs</a:t>
            </a:r>
            <a:r>
              <a:rPr lang="en-US" dirty="0"/>
              <a:t>(dub));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(dub));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Math.Abs</a:t>
            </a:r>
            <a:r>
              <a:rPr lang="en-US" dirty="0"/>
              <a:t>(dub</a:t>
            </a:r>
            <a:r>
              <a:rPr lang="en-US" dirty="0" smtClean="0"/>
              <a:t>)));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…Static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following list provides the main features of a static class: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Contains only static members.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Cannot be instantiated.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Is sealed.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Cannot contain Instance Constructors.</a:t>
            </a:r>
          </a:p>
        </p:txBody>
      </p:sp>
    </p:spTree>
    <p:extLst>
      <p:ext uri="{BB962C8B-B14F-4D97-AF65-F5344CB8AC3E}">
        <p14:creationId xmlns:p14="http://schemas.microsoft.com/office/powerpoint/2010/main" val="23316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C# class can contain both static and non-static members.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When we declare a member with the help of the keyword static, it becomes a static member.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static member belongs to the class rather than to the objects of the class.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Hence static members are also known as class members and non-static members are known as instance members.</a:t>
            </a:r>
          </a:p>
        </p:txBody>
      </p:sp>
    </p:spTree>
    <p:extLst>
      <p:ext uri="{BB962C8B-B14F-4D97-AF65-F5344CB8AC3E}">
        <p14:creationId xmlns:p14="http://schemas.microsoft.com/office/powerpoint/2010/main" val="28424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/>
              <a:t>They are slightly faster than instance methods because of this. Static methods can be public or private.</a:t>
            </a:r>
          </a:p>
          <a:p>
            <a:pPr algn="just">
              <a:buNone/>
            </a:pPr>
            <a:r>
              <a:rPr lang="en-US" sz="1800" dirty="0" smtClean="0"/>
              <a:t>                  </a:t>
            </a:r>
            <a:r>
              <a:rPr lang="en-US" sz="1800" dirty="0" smtClean="0">
                <a:solidFill>
                  <a:srgbClr val="FF0000"/>
                </a:solidFill>
              </a:rPr>
              <a:t>private </a:t>
            </a:r>
            <a:r>
              <a:rPr lang="en-US" sz="1800" dirty="0">
                <a:solidFill>
                  <a:srgbClr val="FF0000"/>
                </a:solidFill>
              </a:rPr>
              <a:t>static string </a:t>
            </a:r>
            <a:r>
              <a:rPr lang="en-US" sz="1800" dirty="0" err="1">
                <a:solidFill>
                  <a:srgbClr val="FF0000"/>
                </a:solidFill>
              </a:rPr>
              <a:t>companyName</a:t>
            </a:r>
            <a:r>
              <a:rPr lang="en-US" sz="1800" dirty="0">
                <a:solidFill>
                  <a:srgbClr val="FF0000"/>
                </a:solidFill>
              </a:rPr>
              <a:t> = "Microsoft";</a:t>
            </a:r>
          </a:p>
          <a:p>
            <a:pPr algn="just">
              <a:buNone/>
            </a:pPr>
            <a:r>
              <a:rPr lang="en-US" sz="1800" dirty="0">
                <a:solidFill>
                  <a:srgbClr val="FF0000"/>
                </a:solidFill>
              </a:rPr>
              <a:t>		private string name;</a:t>
            </a:r>
          </a:p>
          <a:p>
            <a:pPr marL="0" indent="0" algn="just">
              <a:buNone/>
            </a:pPr>
            <a:r>
              <a:rPr lang="en-US" sz="1800" dirty="0" smtClean="0"/>
              <a:t>When </a:t>
            </a:r>
            <a:r>
              <a:rPr lang="en-US" sz="1800" dirty="0"/>
              <a:t>you use a static field, you associate it with the class name rather than a particular object</a:t>
            </a:r>
            <a:r>
              <a:rPr lang="en-US" sz="1800" dirty="0" smtClean="0"/>
              <a:t>:</a:t>
            </a:r>
            <a:endParaRPr lang="en-US" sz="1800" dirty="0"/>
          </a:p>
          <a:p>
            <a:pPr algn="just">
              <a:buNone/>
            </a:pPr>
            <a:r>
              <a:rPr lang="en-US" sz="1800" dirty="0" err="1"/>
              <a:t>Console.WriteLine</a:t>
            </a:r>
            <a:r>
              <a:rPr lang="en-US" sz="1800" dirty="0"/>
              <a:t>("Company Name: {0}", </a:t>
            </a:r>
            <a:r>
              <a:rPr lang="en-US" sz="1800" dirty="0" err="1"/>
              <a:t>Employee.CompanyName</a:t>
            </a:r>
            <a:r>
              <a:rPr lang="en-US" sz="1800" dirty="0" smtClean="0"/>
              <a:t>);</a:t>
            </a:r>
            <a:endParaRPr lang="en-US" sz="1800" dirty="0"/>
          </a:p>
          <a:p>
            <a:pPr algn="just">
              <a:buNone/>
            </a:pPr>
            <a:r>
              <a:rPr lang="en-US" sz="1800" dirty="0"/>
              <a:t>This leads to classifying the class members into two categories: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1800" dirty="0"/>
              <a:t>Instance members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1800" dirty="0"/>
              <a:t>Static </a:t>
            </a:r>
            <a:r>
              <a:rPr lang="en-US" sz="1800" dirty="0" smtClean="0"/>
              <a:t>members</a:t>
            </a:r>
          </a:p>
          <a:p>
            <a:pPr marL="514350" lvl="0" indent="-514350" algn="just">
              <a:buNone/>
            </a:pPr>
            <a:endParaRPr lang="en-US" sz="1800" dirty="0" smtClean="0"/>
          </a:p>
          <a:p>
            <a:pPr marL="514350" lvl="0" indent="-514350" algn="just">
              <a:buFont typeface="+mj-lt"/>
              <a:buAutoNum type="arabicPeriod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67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457200"/>
            <a:ext cx="7543800" cy="40227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public class Automobile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smtClean="0"/>
              <a:t>{             public</a:t>
            </a:r>
            <a:r>
              <a:rPr lang="en-US" dirty="0"/>
              <a:t> static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NumberOfWheels</a:t>
            </a:r>
            <a:r>
              <a:rPr lang="en-US" dirty="0"/>
              <a:t> = 4;</a:t>
            </a:r>
          </a:p>
          <a:p>
            <a:pPr>
              <a:buNone/>
            </a:pPr>
            <a:r>
              <a:rPr lang="en-US" dirty="0"/>
              <a:t>		 public static void Drive()</a:t>
            </a:r>
          </a:p>
          <a:p>
            <a:pPr>
              <a:buNone/>
            </a:pPr>
            <a:r>
              <a:rPr lang="en-US" dirty="0"/>
              <a:t>		 	{ 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				//Some Statements </a:t>
            </a:r>
          </a:p>
          <a:p>
            <a:pPr>
              <a:buNone/>
            </a:pPr>
            <a:r>
              <a:rPr lang="en-US" dirty="0"/>
              <a:t>			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Main Method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Automobile.Drive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Automobile.NumberOfWheels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7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694</TotalTime>
  <Words>414</Words>
  <Application>Microsoft Office PowerPoint</Application>
  <PresentationFormat>On-screen Show (4:3)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Unicode MS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 Static Classes &amp; Members in C#    </vt:lpstr>
      <vt:lpstr>Static Keyword</vt:lpstr>
      <vt:lpstr>Static Class</vt:lpstr>
      <vt:lpstr>…Static Class</vt:lpstr>
      <vt:lpstr>…Static Class</vt:lpstr>
      <vt:lpstr>…Static Class</vt:lpstr>
      <vt:lpstr>Static Members</vt:lpstr>
      <vt:lpstr>Static Members</vt:lpstr>
      <vt:lpstr>PowerPoint Presentation</vt:lpstr>
      <vt:lpstr>PowerPoint Presentation</vt:lpstr>
      <vt:lpstr>PowerPoint Presentation</vt:lpstr>
      <vt:lpstr>PowerPoint Presentation</vt:lpstr>
      <vt:lpstr>Continue..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Object Oriented  Programming</dc:title>
  <dc:creator>nasir</dc:creator>
  <cp:lastModifiedBy>DefaultAccount</cp:lastModifiedBy>
  <cp:revision>196</cp:revision>
  <dcterms:created xsi:type="dcterms:W3CDTF">2006-08-16T00:00:00Z</dcterms:created>
  <dcterms:modified xsi:type="dcterms:W3CDTF">2017-02-15T11:28:00Z</dcterms:modified>
</cp:coreProperties>
</file>