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8" r:id="rId4"/>
    <p:sldId id="273" r:id="rId5"/>
    <p:sldId id="274" r:id="rId6"/>
    <p:sldId id="285" r:id="rId7"/>
    <p:sldId id="289" r:id="rId8"/>
    <p:sldId id="284" r:id="rId9"/>
    <p:sldId id="298" r:id="rId10"/>
    <p:sldId id="290" r:id="rId11"/>
    <p:sldId id="291" r:id="rId12"/>
    <p:sldId id="283" r:id="rId13"/>
    <p:sldId id="292" r:id="rId14"/>
    <p:sldId id="282" r:id="rId15"/>
    <p:sldId id="281" r:id="rId16"/>
    <p:sldId id="280" r:id="rId17"/>
    <p:sldId id="278" r:id="rId18"/>
    <p:sldId id="296" r:id="rId19"/>
    <p:sldId id="297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Inheritance and its types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Lecture #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Inheritance-Example#2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sz="2500" dirty="0" err="1" smtClean="0">
                <a:solidFill>
                  <a:srgbClr val="FF0000"/>
                </a:solidFill>
              </a:rPr>
              <a:t>ClassA</a:t>
            </a:r>
            <a:endParaRPr lang="en-US" sz="2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private void </a:t>
            </a:r>
            <a:r>
              <a:rPr lang="en-US" dirty="0" err="1" smtClean="0"/>
              <a:t>privateMethod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			{ </a:t>
            </a:r>
          </a:p>
          <a:p>
            <a:pPr>
              <a:buNone/>
            </a:pPr>
            <a:r>
              <a:rPr lang="en-US" dirty="0" smtClean="0"/>
              <a:t>		Console.WriteLine("private Method"); } </a:t>
            </a:r>
          </a:p>
          <a:p>
            <a:pPr>
              <a:buNone/>
            </a:pPr>
            <a:r>
              <a:rPr lang="en-US" dirty="0" smtClean="0"/>
              <a:t>		public void </a:t>
            </a:r>
            <a:r>
              <a:rPr lang="en-US" dirty="0" err="1" smtClean="0"/>
              <a:t>publicMethod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		{ </a:t>
            </a:r>
          </a:p>
          <a:p>
            <a:pPr>
              <a:buNone/>
            </a:pPr>
            <a:r>
              <a:rPr lang="en-US" dirty="0" smtClean="0"/>
              <a:t>		Console.WriteLine("This Method Shared"); } }</a:t>
            </a:r>
          </a:p>
          <a:p>
            <a:pPr>
              <a:buNone/>
            </a:pPr>
            <a:r>
              <a:rPr lang="en-US" dirty="0" smtClean="0"/>
              <a:t> 		public class </a:t>
            </a:r>
            <a:r>
              <a:rPr lang="en-US" sz="2500" dirty="0" err="1" smtClean="0">
                <a:solidFill>
                  <a:srgbClr val="FF0000"/>
                </a:solidFill>
              </a:rPr>
              <a:t>ClassB</a:t>
            </a:r>
            <a:r>
              <a:rPr lang="en-US" dirty="0" smtClean="0"/>
              <a:t> : </a:t>
            </a:r>
            <a:r>
              <a:rPr lang="en-US" sz="2500" dirty="0" err="1" smtClean="0">
                <a:solidFill>
                  <a:srgbClr val="FF0000"/>
                </a:solidFill>
              </a:rPr>
              <a:t>ClassA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{ </a:t>
            </a:r>
          </a:p>
          <a:p>
            <a:pPr>
              <a:buNone/>
            </a:pPr>
            <a:r>
              <a:rPr lang="en-US" dirty="0" smtClean="0"/>
              <a:t>		public void </a:t>
            </a:r>
            <a:r>
              <a:rPr lang="en-US" sz="2500" dirty="0" err="1" smtClean="0">
                <a:solidFill>
                  <a:srgbClr val="FF0000"/>
                </a:solidFill>
              </a:rPr>
              <a:t>ClassB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		{  Console.WriteLine(“Class B");   }  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Example#2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500" dirty="0" err="1" smtClean="0">
                <a:solidFill>
                  <a:srgbClr val="FF0000"/>
                </a:solidFill>
              </a:rPr>
              <a:t>ClassC</a:t>
            </a:r>
            <a:r>
              <a:rPr lang="en-US" sz="2400" dirty="0" smtClean="0"/>
              <a:t> : </a:t>
            </a:r>
            <a:r>
              <a:rPr lang="en-US" sz="2400" dirty="0" err="1" smtClean="0">
                <a:solidFill>
                  <a:srgbClr val="FF0000"/>
                </a:solidFill>
              </a:rPr>
              <a:t>ClassB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	 {</a:t>
            </a:r>
          </a:p>
          <a:p>
            <a:pPr>
              <a:buNone/>
            </a:pPr>
            <a:r>
              <a:rPr lang="en-US" sz="2400" dirty="0" smtClean="0"/>
              <a:t>		 static void Main(string[] args) </a:t>
            </a:r>
          </a:p>
          <a:p>
            <a:pPr>
              <a:buNone/>
            </a:pPr>
            <a:r>
              <a:rPr lang="en-US" sz="2400" dirty="0" smtClean="0"/>
              <a:t>		{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500" dirty="0" err="1" smtClean="0">
                <a:solidFill>
                  <a:srgbClr val="FF0000"/>
                </a:solidFill>
              </a:rPr>
              <a:t>ClassC</a:t>
            </a:r>
            <a:r>
              <a:rPr lang="en-US" sz="2500" dirty="0" smtClean="0"/>
              <a:t> </a:t>
            </a:r>
            <a:r>
              <a:rPr lang="en-US" sz="2500" dirty="0" err="1" smtClean="0"/>
              <a:t>obj</a:t>
            </a:r>
            <a:r>
              <a:rPr lang="en-US" sz="2500" dirty="0" smtClean="0"/>
              <a:t> = new </a:t>
            </a:r>
            <a:r>
              <a:rPr lang="en-US" sz="2500" dirty="0" err="1" smtClean="0">
                <a:solidFill>
                  <a:srgbClr val="FF0000"/>
                </a:solidFill>
              </a:rPr>
              <a:t>ClassC</a:t>
            </a:r>
            <a:r>
              <a:rPr lang="en-US" sz="2500" dirty="0" smtClean="0"/>
              <a:t>(); </a:t>
            </a:r>
          </a:p>
          <a:p>
            <a:pPr>
              <a:buNone/>
            </a:pPr>
            <a:r>
              <a:rPr lang="en-US" sz="2500" dirty="0" smtClean="0"/>
              <a:t>		</a:t>
            </a:r>
            <a:r>
              <a:rPr lang="en-US" sz="2500" dirty="0" err="1" smtClean="0"/>
              <a:t>obj.publicMethod</a:t>
            </a:r>
            <a:r>
              <a:rPr lang="en-US" sz="2500" dirty="0" smtClean="0"/>
              <a:t>(); </a:t>
            </a:r>
          </a:p>
          <a:p>
            <a:pPr>
              <a:buNone/>
            </a:pPr>
            <a:r>
              <a:rPr lang="en-US" sz="2500" dirty="0" smtClean="0"/>
              <a:t>		</a:t>
            </a:r>
            <a:r>
              <a:rPr lang="en-US" sz="2500" dirty="0" err="1" smtClean="0"/>
              <a:t>obj</a:t>
            </a:r>
            <a:r>
              <a:rPr lang="en-US" sz="2500" dirty="0" err="1" smtClean="0">
                <a:solidFill>
                  <a:srgbClr val="FF0000"/>
                </a:solidFill>
              </a:rPr>
              <a:t>ClassB</a:t>
            </a:r>
            <a:r>
              <a:rPr lang="en-US" sz="2500" dirty="0" smtClean="0"/>
              <a:t>(); </a:t>
            </a:r>
          </a:p>
          <a:p>
            <a:pPr>
              <a:buNone/>
            </a:pPr>
            <a:r>
              <a:rPr lang="en-US" sz="2500" i="1" dirty="0" smtClean="0"/>
              <a:t>		//</a:t>
            </a:r>
            <a:r>
              <a:rPr lang="en-US" sz="2500" i="1" dirty="0" err="1" smtClean="0"/>
              <a:t>obj.privateMethod</a:t>
            </a:r>
            <a:r>
              <a:rPr lang="en-US" sz="2500" i="1" dirty="0" smtClean="0"/>
              <a:t>(); </a:t>
            </a:r>
            <a:endParaRPr lang="en-US" sz="2500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//This will be error as private method can not be accessed in Derived Class</a:t>
            </a:r>
          </a:p>
          <a:p>
            <a:pPr>
              <a:buNone/>
            </a:pPr>
            <a:r>
              <a:rPr lang="en-US" sz="2400" i="1" dirty="0" smtClean="0"/>
              <a:t> 		</a:t>
            </a:r>
            <a:r>
              <a:rPr lang="en-US" sz="2400" dirty="0" smtClean="0"/>
              <a:t>} 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4190" t="21530" r="55672" b="54167"/>
          <a:stretch>
            <a:fillRect/>
          </a:stretch>
        </p:blipFill>
        <p:spPr bwMode="auto">
          <a:xfrm>
            <a:off x="1143000" y="1981200"/>
            <a:ext cx="688005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Multiple Inheritance? Multiple Inheritance is nothing but we can have more than one class and we can inherit both Classes in our derived class.</a:t>
            </a:r>
          </a:p>
          <a:p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Will the </a:t>
            </a:r>
            <a:r>
              <a:rPr lang="en-US" b="1" dirty="0" err="1" smtClean="0"/>
              <a:t>.Net</a:t>
            </a:r>
            <a:r>
              <a:rPr lang="en-US" b="1" dirty="0" smtClean="0"/>
              <a:t> Support Multiple Inheritance?</a:t>
            </a:r>
            <a:endParaRPr lang="en-US" dirty="0" smtClean="0"/>
          </a:p>
          <a:p>
            <a:pPr algn="ctr">
              <a:buNone/>
            </a:pPr>
            <a:endParaRPr lang="en-US" sz="2400" dirty="0" smtClean="0"/>
          </a:p>
          <a:p>
            <a:r>
              <a:rPr lang="en-US" sz="2400" dirty="0" smtClean="0"/>
              <a:t>The Answer to this Question is 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r>
              <a:rPr lang="en-US" sz="2400" dirty="0" smtClean="0"/>
              <a:t>. In C #, it’s not possible to write a Multiple Inheritance using Class.</a:t>
            </a:r>
          </a:p>
          <a:p>
            <a:r>
              <a:rPr lang="en-US" sz="2400" b="1" dirty="0" smtClean="0"/>
              <a:t>Then how can we use the Multiple Inheritance</a:t>
            </a:r>
            <a:endParaRPr lang="en-US" sz="2400" dirty="0" smtClean="0"/>
          </a:p>
          <a:p>
            <a:r>
              <a:rPr lang="en-US" sz="2400" b="1" dirty="0" smtClean="0"/>
              <a:t>Interface </a:t>
            </a:r>
            <a:r>
              <a:rPr lang="en-US" sz="2400" dirty="0" smtClean="0"/>
              <a:t>will be used for Multiple Inheritance.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this inheritance, a derived class is created from another derived classes and the same base class of another derived classes. </a:t>
            </a:r>
          </a:p>
          <a:p>
            <a:endParaRPr lang="en-US" dirty="0" smtClean="0"/>
          </a:p>
          <a:p>
            <a:r>
              <a:rPr lang="en-US" dirty="0" smtClean="0"/>
              <a:t>This inheritance is not supported by .NET Languages like C#, F#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Inheritance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719" t="47917" r="39844" b="18750"/>
          <a:stretch>
            <a:fillRect/>
          </a:stretch>
        </p:blipFill>
        <p:spPr bwMode="auto">
          <a:xfrm>
            <a:off x="533400" y="1524000"/>
            <a:ext cx="7972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2057400" y="1828800"/>
            <a:ext cx="1295400" cy="1143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15000" y="1752600"/>
            <a:ext cx="1371600" cy="12192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is the type of inheritance in which there are multiple classes derived from one base class. </a:t>
            </a:r>
          </a:p>
          <a:p>
            <a:endParaRPr lang="en-US" dirty="0" smtClean="0"/>
          </a:p>
          <a:p>
            <a:r>
              <a:rPr lang="en-US" dirty="0" smtClean="0"/>
              <a:t>This type of inheritance is used when there is a requirement of one class feature that is needed in multiple classes.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Hierarchal Inheritance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333" t="44792" r="35938" b="23958"/>
          <a:stretch>
            <a:fillRect/>
          </a:stretch>
        </p:blipFill>
        <p:spPr bwMode="auto">
          <a:xfrm>
            <a:off x="323427" y="1676400"/>
            <a:ext cx="851577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24400" y="5638800"/>
            <a:ext cx="228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1250" t="24978" r="23955" b="16667"/>
          <a:stretch>
            <a:fillRect/>
          </a:stretch>
        </p:blipFill>
        <p:spPr bwMode="auto">
          <a:xfrm>
            <a:off x="1" y="0"/>
            <a:ext cx="61721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>
              <a:spcBef>
                <a:spcPts val="1200"/>
              </a:spcBef>
              <a:spcAft>
                <a:spcPts val="1200"/>
              </a:spcAft>
            </a:pPr>
            <a:r>
              <a:rPr lang="en-US" sz="2300" dirty="0" smtClean="0"/>
              <a:t>This is combination of more than one inheritance. Hence, it may be a combination of Multilevel and Multiple inheritance or Hierarchical and Multilevel inheritance or Hierarchical and Multipath inheritance or Hierarchical, Multilevel and Multiple inheritance.</a:t>
            </a:r>
          </a:p>
          <a:p>
            <a:pPr fontAlgn="t">
              <a:spcBef>
                <a:spcPts val="1200"/>
              </a:spcBef>
              <a:spcAft>
                <a:spcPts val="1200"/>
              </a:spcAft>
            </a:pPr>
            <a:r>
              <a:rPr lang="en-US" sz="2300" dirty="0" smtClean="0"/>
              <a:t>Since .NET Languages like C#, F# etc. does not support multiple and multipath inheritance. Hence hybrid inheritance with a combination of multiple or multipath inheritance is not supported by .NET Languages.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300" dirty="0" smtClean="0"/>
              <a:t>Any combination of single, hierarchical and multi level inheritances is called as hybrid inheritance.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Inheritance is a mechanism of acquiring the features and behaviors of a class by another class. The class whose members are inherited is called the base class, and the class that inherits those members is called the derived class.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781" t="19792" r="27344" b="29167"/>
          <a:stretch>
            <a:fillRect/>
          </a:stretch>
        </p:blipFill>
        <p:spPr bwMode="auto">
          <a:xfrm>
            <a:off x="609600" y="1295400"/>
            <a:ext cx="772574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i="1" dirty="0" smtClean="0"/>
              <a:t>Single </a:t>
            </a:r>
          </a:p>
          <a:p>
            <a:r>
              <a:rPr lang="en-US" b="1" i="1" dirty="0" smtClean="0"/>
              <a:t>Multiple</a:t>
            </a:r>
          </a:p>
          <a:p>
            <a:r>
              <a:rPr lang="en-US" b="1" i="1" dirty="0" smtClean="0"/>
              <a:t>Multilevel</a:t>
            </a:r>
          </a:p>
          <a:p>
            <a:r>
              <a:rPr lang="en-US" b="1" i="1" dirty="0" smtClean="0"/>
              <a:t>Hierarchical</a:t>
            </a:r>
          </a:p>
          <a:p>
            <a:r>
              <a:rPr lang="en-US" b="1" i="1" dirty="0" smtClean="0"/>
              <a:t>Hybrid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/>
            <a:endParaRPr lang="en-US" dirty="0" smtClean="0"/>
          </a:p>
          <a:p>
            <a:pPr fontAlgn="t"/>
            <a:r>
              <a:rPr lang="en-US" dirty="0" smtClean="0"/>
              <a:t>Reduce code redundancy.</a:t>
            </a:r>
          </a:p>
          <a:p>
            <a:pPr fontAlgn="t"/>
            <a:r>
              <a:rPr lang="en-US" dirty="0" smtClean="0"/>
              <a:t>Provides code reusability.</a:t>
            </a:r>
          </a:p>
          <a:p>
            <a:pPr fontAlgn="t"/>
            <a:r>
              <a:rPr lang="en-US" dirty="0" smtClean="0"/>
              <a:t>Reduces source code size and improves code readability.</a:t>
            </a:r>
          </a:p>
          <a:p>
            <a:pPr fontAlgn="t"/>
            <a:r>
              <a:rPr lang="en-US" dirty="0" smtClean="0"/>
              <a:t>Code is easy to manage and divided into parent and child classes.</a:t>
            </a:r>
          </a:p>
          <a:p>
            <a:pPr fontAlgn="t"/>
            <a:r>
              <a:rPr lang="en-US" dirty="0" smtClean="0"/>
              <a:t>Supports code extensibility by overriding the base class functionality within child classes.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When a single derived class is created from a single base class then the inheritance is called as single inheritance.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7200" y="2514600"/>
            <a:ext cx="0" cy="9906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0" y="1828800"/>
            <a:ext cx="2362200" cy="685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3505200"/>
            <a:ext cx="2438400" cy="685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Inheritance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//Base Class</a:t>
            </a:r>
          </a:p>
          <a:p>
            <a:pPr>
              <a:buNone/>
            </a:pPr>
            <a:r>
              <a:rPr lang="en-US" dirty="0" smtClean="0"/>
              <a:t>class A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void  </a:t>
            </a:r>
            <a:r>
              <a:rPr lang="en-US" dirty="0" err="1" smtClean="0"/>
              <a:t>basemethod</a:t>
            </a:r>
            <a:r>
              <a:rPr lang="en-US" dirty="0" smtClean="0"/>
              <a:t> 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//Code</a:t>
            </a:r>
          </a:p>
          <a:p>
            <a:pPr>
              <a:buNone/>
            </a:pPr>
            <a:r>
              <a:rPr lang="en-US" dirty="0" smtClean="0"/>
              <a:t>}	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//Derived Class</a:t>
            </a:r>
          </a:p>
          <a:p>
            <a:pPr>
              <a:buNone/>
            </a:pPr>
            <a:r>
              <a:rPr lang="en-US" dirty="0" smtClean="0"/>
              <a:t>class B : A</a:t>
            </a:r>
          </a:p>
          <a:p>
            <a:pPr>
              <a:buNone/>
            </a:pPr>
            <a:r>
              <a:rPr lang="en-US" dirty="0" smtClean="0"/>
              <a:t>{	public void </a:t>
            </a:r>
            <a:r>
              <a:rPr lang="en-US" dirty="0" err="1" smtClean="0"/>
              <a:t>derivedmethod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	 </a:t>
            </a:r>
            <a:r>
              <a:rPr lang="en-US" b="1" i="1" dirty="0" smtClean="0">
                <a:solidFill>
                  <a:srgbClr val="00B050"/>
                </a:solidFill>
              </a:rPr>
              <a:t>//Code</a:t>
            </a:r>
          </a:p>
          <a:p>
            <a:pPr>
              <a:buNone/>
            </a:pPr>
            <a:r>
              <a:rPr lang="en-US" dirty="0" err="1" smtClean="0"/>
              <a:t>basemethod</a:t>
            </a:r>
            <a:r>
              <a:rPr lang="en-US" dirty="0" smtClean="0"/>
              <a:t> ();</a:t>
            </a:r>
            <a:r>
              <a:rPr lang="en-US" b="1" i="1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}}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one class is derived from another derived class then this type of inheritance is called multilevel inheritance</a:t>
            </a:r>
          </a:p>
          <a:p>
            <a:endParaRPr lang="en-US" sz="2400" dirty="0" smtClean="0"/>
          </a:p>
          <a:p>
            <a:r>
              <a:rPr lang="en-US" sz="2400" dirty="0" smtClean="0"/>
              <a:t> Here we can see an example first </a:t>
            </a:r>
            <a:r>
              <a:rPr lang="en-US" sz="2400" dirty="0" smtClean="0">
                <a:solidFill>
                  <a:srgbClr val="FF0000"/>
                </a:solidFill>
              </a:rPr>
              <a:t>Class A</a:t>
            </a:r>
            <a:r>
              <a:rPr lang="en-US" sz="2400" dirty="0" smtClean="0"/>
              <a:t> is derived in </a:t>
            </a:r>
            <a:r>
              <a:rPr lang="en-US" sz="2400" dirty="0" smtClean="0">
                <a:solidFill>
                  <a:srgbClr val="FF0000"/>
                </a:solidFill>
              </a:rPr>
              <a:t>Class B</a:t>
            </a:r>
            <a:r>
              <a:rPr lang="en-US" sz="2400" dirty="0" smtClean="0"/>
              <a:t> and then the </a:t>
            </a:r>
            <a:r>
              <a:rPr lang="en-US" sz="2400" dirty="0" smtClean="0">
                <a:solidFill>
                  <a:srgbClr val="FF0000"/>
                </a:solidFill>
              </a:rPr>
              <a:t>Class B</a:t>
            </a:r>
            <a:r>
              <a:rPr lang="en-US" sz="2400" dirty="0" smtClean="0"/>
              <a:t> is derived in </a:t>
            </a:r>
            <a:r>
              <a:rPr lang="en-US" sz="2400" dirty="0" smtClean="0">
                <a:solidFill>
                  <a:srgbClr val="FF0000"/>
                </a:solidFill>
              </a:rPr>
              <a:t>Class C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Now from </a:t>
            </a:r>
            <a:r>
              <a:rPr lang="en-US" sz="2400" dirty="0" smtClean="0">
                <a:solidFill>
                  <a:srgbClr val="FF0000"/>
                </a:solidFill>
              </a:rPr>
              <a:t>Class C</a:t>
            </a:r>
            <a:r>
              <a:rPr lang="en-US" sz="2400" dirty="0" smtClean="0"/>
              <a:t> we can access both </a:t>
            </a:r>
            <a:r>
              <a:rPr lang="en-US" sz="2400" dirty="0" smtClean="0">
                <a:solidFill>
                  <a:srgbClr val="FF0000"/>
                </a:solidFill>
              </a:rPr>
              <a:t>Class A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Class B</a:t>
            </a:r>
            <a:r>
              <a:rPr lang="en-US" sz="2400" dirty="0" smtClean="0"/>
              <a:t> variable and methods.</a:t>
            </a:r>
          </a:p>
          <a:p>
            <a:pPr algn="ctr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8006" t="54624" r="55788" b="15113"/>
          <a:stretch>
            <a:fillRect/>
          </a:stretch>
        </p:blipFill>
        <p:spPr bwMode="auto">
          <a:xfrm>
            <a:off x="3124200" y="1600200"/>
            <a:ext cx="272034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09800"/>
            <a:ext cx="46482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Multilevel Inheritance </a:t>
            </a:r>
            <a:r>
              <a:rPr lang="en-US" b="1" dirty="0" smtClean="0"/>
              <a:t>Example Code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25" t="29325" r="74309" b="16656"/>
          <a:stretch>
            <a:fillRect/>
          </a:stretch>
        </p:blipFill>
        <p:spPr bwMode="auto">
          <a:xfrm>
            <a:off x="4833257" y="0"/>
            <a:ext cx="43107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590</TotalTime>
  <Words>488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Inheritance and its types </vt:lpstr>
      <vt:lpstr>Inheritance</vt:lpstr>
      <vt:lpstr>Types of Inheritance</vt:lpstr>
      <vt:lpstr>Advantages of Inheritance</vt:lpstr>
      <vt:lpstr>Single Inheritance</vt:lpstr>
      <vt:lpstr>Single Inheritance Code</vt:lpstr>
      <vt:lpstr>Multi level Inheritance</vt:lpstr>
      <vt:lpstr>Multilevel Inheritance</vt:lpstr>
      <vt:lpstr>Multilevel Inheritance Example Code</vt:lpstr>
      <vt:lpstr>Multilevel Inheritance-Example#2</vt:lpstr>
      <vt:lpstr>Example#2 (contd..)</vt:lpstr>
      <vt:lpstr>Multiple Inheritance</vt:lpstr>
      <vt:lpstr>Multiple Inheritance</vt:lpstr>
      <vt:lpstr>Multipath Inheritance</vt:lpstr>
      <vt:lpstr>Multipath Inheritance</vt:lpstr>
      <vt:lpstr>Hierarchal Inheritance</vt:lpstr>
      <vt:lpstr>Hierarchal Inheritance</vt:lpstr>
      <vt:lpstr>Slide 18</vt:lpstr>
      <vt:lpstr>Hybrid Inheritance</vt:lpstr>
      <vt:lpstr>Hybrid 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nasir</dc:creator>
  <cp:lastModifiedBy>nasir</cp:lastModifiedBy>
  <cp:revision>103</cp:revision>
  <dcterms:created xsi:type="dcterms:W3CDTF">2006-08-16T00:00:00Z</dcterms:created>
  <dcterms:modified xsi:type="dcterms:W3CDTF">2016-03-03T08:25:03Z</dcterms:modified>
</cp:coreProperties>
</file>