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4" r:id="rId4"/>
    <p:sldId id="268" r:id="rId5"/>
    <p:sldId id="275" r:id="rId6"/>
    <p:sldId id="271" r:id="rId7"/>
    <p:sldId id="277" r:id="rId8"/>
    <p:sldId id="280" r:id="rId9"/>
    <p:sldId id="278" r:id="rId10"/>
    <p:sldId id="279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756B-6CCB-4FD5-8804-708B25E9BCA9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BA73-75D6-497B-9297-F9578E57A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DBA73-75D6-497B-9297-F9578E57A2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9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5FD4-5DDF-4D3F-8B68-F139F9D2F458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4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6D26-87AB-412B-A67F-51C6D0AD1DFA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9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2369-1C82-47B8-AB38-D63900DBE155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3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7797-5614-4161-9561-EB032598872E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C56F-1B07-4FC4-B6DE-958CE6862F38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4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6945-7BA5-4583-BD81-0278DCA325CB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3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A96-F45B-4470-AF7F-947823642932}" type="datetime1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00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2BB-6A79-47F9-B8C5-AF73BD4300C3}" type="datetime1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4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8D8-EFBE-47E4-887D-1183D82BDE8D}" type="datetime1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4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1389-0A1C-4595-A564-3C641A593185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9077-9B1A-4178-80E7-CCE3ECEF1202}" type="datetime1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8B50-A879-4F40-82C8-E039C7F3C239}" type="datetime1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Amina Hedhili, GoMyCode Student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6BA6-6562-4434-A505-7A86E03C3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MySQL/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SQL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endParaRPr lang="fr-F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</a:t>
            </a:fld>
            <a:endParaRPr lang="fr-FR"/>
          </a:p>
        </p:txBody>
      </p:sp>
      <p:pic>
        <p:nvPicPr>
          <p:cNvPr id="8194" name="Picture 2" descr="Microsoft SQL Server Logo Vector (.SVG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52" y="4756646"/>
            <a:ext cx="1639902" cy="13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85" y="5065473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PostgreSQL - Impuls&amp;amp;#39;Map !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33" y="4661082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9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Performance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8" name="Picture 4" descr="https://miro.medium.com/max/1050/1*eCSqiEQHO_uqZxvF3nMwg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404"/>
            <a:ext cx="12142680" cy="28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Ranking Score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66" name="Picture 2" descr="SQL Server vs MySQL vs Postgresql: Which One Is the B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37686"/>
            <a:ext cx="7939589" cy="482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6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(</a:t>
            </a:r>
            <a:r>
              <a:rPr lang="fr-FR" b="1" dirty="0" err="1"/>
              <a:t>Structured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 smtClean="0"/>
              <a:t>Language</a:t>
            </a:r>
            <a:r>
              <a:rPr lang="fr-FR" b="1" dirty="0" smtClean="0"/>
              <a:t>)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1933454"/>
            <a:ext cx="1051560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MySQL is an </a:t>
            </a:r>
            <a:r>
              <a:rPr lang="en-US" sz="2400" b="1" dirty="0"/>
              <a:t>open-source database management system </a:t>
            </a:r>
            <a:r>
              <a:rPr lang="en-US" sz="2400" dirty="0"/>
              <a:t>developed by the Oracle Corporation. It is more of a relational database system thus stands as RDBMS. A relational database is a form of database that is formed for storing data in a closely structured format using rows and columns format.</a:t>
            </a:r>
            <a:endParaRPr lang="en-US" sz="2400" dirty="0" smtClean="0"/>
          </a:p>
        </p:txBody>
      </p:sp>
      <p:pic>
        <p:nvPicPr>
          <p:cNvPr id="5" name="Picture 2" descr="MySQL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90" y="520700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Features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5" name="Picture 2" descr="MySQL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90" y="520700"/>
            <a:ext cx="1792114" cy="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eatures Of Mysql - Graphic Design | Full Size PNG Download | See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928"/>
            <a:ext cx="10685478" cy="483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7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PostgreSQL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2129626"/>
            <a:ext cx="10515600" cy="19082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PostgreSQL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b="1" dirty="0"/>
              <a:t>powerful</a:t>
            </a:r>
            <a:r>
              <a:rPr lang="en-US" sz="2400" dirty="0"/>
              <a:t>, </a:t>
            </a:r>
            <a:r>
              <a:rPr lang="en-US" sz="2400" b="1" dirty="0"/>
              <a:t>open source object-relational </a:t>
            </a:r>
            <a:r>
              <a:rPr lang="en-US" sz="2400" dirty="0"/>
              <a:t>database system that uses and extends the SQL language combined with </a:t>
            </a:r>
            <a:r>
              <a:rPr lang="en-US" sz="2400" b="1" dirty="0"/>
              <a:t>many features </a:t>
            </a:r>
            <a:r>
              <a:rPr lang="en-US" sz="2400" dirty="0"/>
              <a:t>that safely store and scale the most complicated data workloads</a:t>
            </a:r>
            <a:r>
              <a:rPr lang="en-US" sz="2400" dirty="0" smtClean="0"/>
              <a:t>.</a:t>
            </a:r>
          </a:p>
          <a:p>
            <a:endParaRPr lang="fr-FR" sz="2200" dirty="0"/>
          </a:p>
        </p:txBody>
      </p:sp>
      <p:pic>
        <p:nvPicPr>
          <p:cNvPr id="10" name="Picture 4" descr="Logo PostgreSQL - Impuls&amp;amp;#39;Map 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12" y="258654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PostgreSQL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10" name="Picture 4" descr="Logo PostgreSQL - Impuls&amp;amp;#39;Map !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12" y="258654"/>
            <a:ext cx="1575585" cy="174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7875"/>
            <a:ext cx="10611690" cy="42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SQL Server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8200" y="2129626"/>
            <a:ext cx="105156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SQL Server is a relational database management system from Microsoft. The system is designed and built is </a:t>
            </a:r>
            <a:r>
              <a:rPr lang="en-US" sz="2400" b="1" dirty="0"/>
              <a:t>to manage and store information</a:t>
            </a:r>
            <a:r>
              <a:rPr lang="en-US" sz="2400" dirty="0"/>
              <a:t>. The system supports various business intelligence operations, analytics operations, and transaction processing.</a:t>
            </a:r>
            <a:endParaRPr lang="fr-FR" sz="2200" dirty="0"/>
          </a:p>
        </p:txBody>
      </p:sp>
      <p:pic>
        <p:nvPicPr>
          <p:cNvPr id="10" name="Picture 4" descr="Microsoft SQL Server Logo Vector (.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20" y="495741"/>
            <a:ext cx="1475243" cy="11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0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96293"/>
            <a:ext cx="10515600" cy="794395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SQL Server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pic>
        <p:nvPicPr>
          <p:cNvPr id="8" name="Picture 4" descr="Microsoft SQL Server Logo Vector (.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20" y="495741"/>
            <a:ext cx="1475243" cy="11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QL Server 2016 - Features Overview &amp;amp;amp; Licensing Webinar - YouTub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t="17092" b="19935"/>
          <a:stretch/>
        </p:blipFill>
        <p:spPr bwMode="auto">
          <a:xfrm>
            <a:off x="733331" y="2589291"/>
            <a:ext cx="10365746" cy="36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8" descr="SQL 2016: What are the news for Business Intelligence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46" name="Picture 6" descr="SQL Server 2019 important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188921" cy="44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5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Popularity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72" name="Picture 8" descr="stackoverflow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84" y="1372137"/>
            <a:ext cx="7220280" cy="48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8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MySQL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b="1" dirty="0" smtClean="0"/>
              <a:t> </a:t>
            </a:r>
            <a:r>
              <a:rPr lang="en-US" b="1" dirty="0" err="1" smtClean="0"/>
              <a:t>vs</a:t>
            </a:r>
            <a:r>
              <a:rPr lang="en-US" b="1" dirty="0" smtClean="0"/>
              <a:t> SQL Server: </a:t>
            </a:r>
            <a:r>
              <a:rPr lang="en-US" sz="3200" b="1" dirty="0" smtClean="0">
                <a:solidFill>
                  <a:srgbClr val="FFC000"/>
                </a:solidFill>
              </a:rPr>
              <a:t>Speed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6BA6-6562-4434-A505-7A86E03C3AD3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54" y="144463"/>
            <a:ext cx="2419350" cy="285750"/>
          </a:xfrm>
          <a:prstGeom prst="rect">
            <a:avLst/>
          </a:prstGeom>
        </p:spPr>
      </p:pic>
      <p:sp>
        <p:nvSpPr>
          <p:cNvPr id="5" name="AutoShape 2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What is PostgreSQL? What are the Features and Advantages? – SYSTEMCON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270" name="Picture 6" descr="https://miro.medium.com/max/1050/1*y0hFgkf5GaaS6Ml8DYzo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" y="1519378"/>
            <a:ext cx="100012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34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164</Words>
  <Application>Microsoft Office PowerPoint</Application>
  <PresentationFormat>Grand écran</PresentationFormat>
  <Paragraphs>27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RDBMS   MySQL/ PostgreSQL / SQL SERVER </vt:lpstr>
      <vt:lpstr>MySQL (Structured Query Language)</vt:lpstr>
      <vt:lpstr>MySQL Features</vt:lpstr>
      <vt:lpstr>PostgreSQL</vt:lpstr>
      <vt:lpstr>PostgreSQL Features</vt:lpstr>
      <vt:lpstr>SQL Server</vt:lpstr>
      <vt:lpstr>SQL Server Features</vt:lpstr>
      <vt:lpstr>MySQL vs PostgreSQL vs SQL Server: Popularity</vt:lpstr>
      <vt:lpstr>MySQL vs PostgreSQL vs SQL Server: Speed</vt:lpstr>
      <vt:lpstr>MySQL vs PostgreSQL vs SQL Server: Performance</vt:lpstr>
      <vt:lpstr>MySQL vs PostgreSQL vs SQL Server: Ranking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47</cp:revision>
  <dcterms:created xsi:type="dcterms:W3CDTF">2021-11-26T22:20:35Z</dcterms:created>
  <dcterms:modified xsi:type="dcterms:W3CDTF">2022-03-17T14:10:00Z</dcterms:modified>
</cp:coreProperties>
</file>