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84"/>
    <a:srgbClr val="3D00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4" autoAdjust="0"/>
    <p:restoredTop sz="94660"/>
  </p:normalViewPr>
  <p:slideViewPr>
    <p:cSldViewPr snapToGrid="0">
      <p:cViewPr varScale="1">
        <p:scale>
          <a:sx n="86" d="100"/>
          <a:sy n="86" d="100"/>
        </p:scale>
        <p:origin x="3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70020" y="1041400"/>
            <a:ext cx="6640287" cy="2387600"/>
          </a:xfrm>
        </p:spPr>
        <p:txBody>
          <a:bodyPr anchor="b">
            <a:normAutofit/>
          </a:bodyPr>
          <a:lstStyle>
            <a:lvl1pPr algn="ctr">
              <a:defRPr sz="5600"/>
            </a:lvl1pPr>
          </a:lstStyle>
          <a:p>
            <a:r>
              <a:rPr lang="en-US"/>
              <a:t>Click to edit Master title style</a:t>
            </a:r>
          </a:p>
        </p:txBody>
      </p:sp>
      <p:sp>
        <p:nvSpPr>
          <p:cNvPr id="3" name="Subtitle 2"/>
          <p:cNvSpPr>
            <a:spLocks noGrp="1"/>
          </p:cNvSpPr>
          <p:nvPr>
            <p:ph type="subTitle" idx="1"/>
          </p:nvPr>
        </p:nvSpPr>
        <p:spPr>
          <a:xfrm>
            <a:off x="5070020" y="3521075"/>
            <a:ext cx="6640287" cy="1655762"/>
          </a:xfrm>
        </p:spPr>
        <p:txBody>
          <a:bodyPr>
            <a:normAutofit/>
          </a:bodyPr>
          <a:lstStyle>
            <a:lvl1pPr marL="0" indent="0" algn="ctr">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673" y="417376"/>
            <a:ext cx="8623663" cy="1325563"/>
          </a:xfrm>
        </p:spPr>
        <p:txBody>
          <a:bodyPr/>
          <a:lstStyle/>
          <a:p>
            <a:r>
              <a:rPr lang="en-US"/>
              <a:t>Click to edit Master title style</a:t>
            </a:r>
          </a:p>
        </p:txBody>
      </p:sp>
      <p:sp>
        <p:nvSpPr>
          <p:cNvPr id="3" name="Content Placeholder 2"/>
          <p:cNvSpPr>
            <a:spLocks noGrp="1"/>
          </p:cNvSpPr>
          <p:nvPr>
            <p:ph idx="1"/>
          </p:nvPr>
        </p:nvSpPr>
        <p:spPr>
          <a:xfrm>
            <a:off x="530673" y="1841862"/>
            <a:ext cx="8623663" cy="4387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539" y="6356349"/>
            <a:ext cx="1822807" cy="365125"/>
          </a:xfrm>
        </p:spPr>
        <p:txBody>
          <a:bodyPr/>
          <a:lstStyle/>
          <a:p>
            <a:fld id="{276D79ED-3FA7-4EF8-964B-EB8BCFAB02F8}" type="datetimeFigureOut">
              <a:rPr lang="en-US" smtClean="0"/>
              <a:t>3/8/2024</a:t>
            </a:fld>
            <a:endParaRPr lang="en-US"/>
          </a:p>
        </p:txBody>
      </p:sp>
      <p:sp>
        <p:nvSpPr>
          <p:cNvPr id="5" name="Footer Placeholder 4"/>
          <p:cNvSpPr>
            <a:spLocks noGrp="1"/>
          </p:cNvSpPr>
          <p:nvPr>
            <p:ph type="ftr" sz="quarter" idx="11"/>
          </p:nvPr>
        </p:nvSpPr>
        <p:spPr>
          <a:xfrm>
            <a:off x="3344629" y="6356349"/>
            <a:ext cx="3275511" cy="365125"/>
          </a:xfrm>
        </p:spPr>
        <p:txBody>
          <a:bodyPr/>
          <a:lstStyle/>
          <a:p>
            <a:endParaRPr lang="en-US"/>
          </a:p>
        </p:txBody>
      </p:sp>
      <p:sp>
        <p:nvSpPr>
          <p:cNvPr id="6" name="Slide Number Placeholder 5"/>
          <p:cNvSpPr>
            <a:spLocks noGrp="1"/>
          </p:cNvSpPr>
          <p:nvPr>
            <p:ph type="sldNum" sz="quarter" idx="12"/>
          </p:nvPr>
        </p:nvSpPr>
        <p:spPr>
          <a:xfrm>
            <a:off x="7250423" y="6356350"/>
            <a:ext cx="1584967"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2093" y="1683613"/>
            <a:ext cx="8251553" cy="2852737"/>
          </a:xfrm>
        </p:spPr>
        <p:txBody>
          <a:bodyPr anchor="b">
            <a:normAutofit/>
          </a:bodyPr>
          <a:lstStyle>
            <a:lvl1pPr algn="l">
              <a:defRPr sz="5400">
                <a:solidFill>
                  <a:srgbClr val="3D003C"/>
                </a:solidFill>
              </a:defRPr>
            </a:lvl1pPr>
          </a:lstStyle>
          <a:p>
            <a:r>
              <a:rPr lang="en-US"/>
              <a:t>Click to edit Master title style</a:t>
            </a:r>
            <a:endParaRPr lang="en-US" dirty="0"/>
          </a:p>
        </p:txBody>
      </p:sp>
      <p:sp>
        <p:nvSpPr>
          <p:cNvPr id="3" name="Text Placeholder 2"/>
          <p:cNvSpPr>
            <a:spLocks noGrp="1"/>
          </p:cNvSpPr>
          <p:nvPr>
            <p:ph type="body" idx="1"/>
          </p:nvPr>
        </p:nvSpPr>
        <p:spPr>
          <a:xfrm>
            <a:off x="462093" y="4563338"/>
            <a:ext cx="8251553" cy="1500187"/>
          </a:xfrm>
        </p:spPr>
        <p:txBody>
          <a:bodyPr/>
          <a:lstStyle>
            <a:lvl1pPr marL="0" indent="0">
              <a:buNone/>
              <a:defRPr sz="2400">
                <a:solidFill>
                  <a:srgbClr val="3D003C"/>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9243" y="6356349"/>
            <a:ext cx="2183674" cy="365125"/>
          </a:xfrm>
        </p:spPr>
        <p:txBody>
          <a:bodyPr/>
          <a:lstStyle/>
          <a:p>
            <a:fld id="{276D79ED-3FA7-4EF8-964B-EB8BCFAB02F8}" type="datetimeFigureOut">
              <a:rPr lang="en-US" smtClean="0"/>
              <a:t>3/8/2024</a:t>
            </a:fld>
            <a:endParaRPr lang="en-US"/>
          </a:p>
        </p:txBody>
      </p:sp>
      <p:sp>
        <p:nvSpPr>
          <p:cNvPr id="5" name="Footer Placeholder 4"/>
          <p:cNvSpPr>
            <a:spLocks noGrp="1"/>
          </p:cNvSpPr>
          <p:nvPr>
            <p:ph type="ftr" sz="quarter" idx="11"/>
          </p:nvPr>
        </p:nvSpPr>
        <p:spPr>
          <a:xfrm>
            <a:off x="3333199" y="6356349"/>
            <a:ext cx="3275511" cy="365125"/>
          </a:xfrm>
        </p:spPr>
        <p:txBody>
          <a:bodyPr/>
          <a:lstStyle/>
          <a:p>
            <a:endParaRPr lang="en-US"/>
          </a:p>
        </p:txBody>
      </p:sp>
      <p:sp>
        <p:nvSpPr>
          <p:cNvPr id="6" name="Slide Number Placeholder 5"/>
          <p:cNvSpPr>
            <a:spLocks noGrp="1"/>
          </p:cNvSpPr>
          <p:nvPr>
            <p:ph type="sldNum" sz="quarter" idx="12"/>
          </p:nvPr>
        </p:nvSpPr>
        <p:spPr>
          <a:xfrm>
            <a:off x="7238993" y="6356350"/>
            <a:ext cx="1474653"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3/8/2024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3/8/2024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3/8/2024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209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209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74369" y="6356349"/>
            <a:ext cx="1971397" cy="365125"/>
          </a:xfrm>
          <a:prstGeom prst="rect">
            <a:avLst/>
          </a:prstGeom>
        </p:spPr>
        <p:txBody>
          <a:bodyPr vert="horz" lIns="91440" tIns="45720" rIns="91440" bIns="45720" rtlCol="0" anchor="ctr"/>
          <a:lstStyle>
            <a:lvl1pPr algn="l">
              <a:defRPr sz="1200">
                <a:solidFill>
                  <a:srgbClr val="3D003C"/>
                </a:solidFill>
                <a:latin typeface="Open Sans" panose="020B0606030504020204" pitchFamily="34" charset="0"/>
                <a:ea typeface="Open Sans" panose="020B0606030504020204" pitchFamily="34" charset="0"/>
                <a:cs typeface="Open Sans" panose="020B0606030504020204" pitchFamily="34" charset="0"/>
              </a:defRPr>
            </a:lvl1pPr>
          </a:lstStyle>
          <a:p>
            <a:fld id="{276D79ED-3FA7-4EF8-964B-EB8BCFAB02F8}" type="datetimeFigureOut">
              <a:rPr lang="en-US" smtClean="0"/>
              <a:pPr/>
              <a:t>3/8/2024</a:t>
            </a:fld>
            <a:endParaRPr lang="en-US"/>
          </a:p>
        </p:txBody>
      </p:sp>
      <p:sp>
        <p:nvSpPr>
          <p:cNvPr id="5" name="Footer Placeholder 4"/>
          <p:cNvSpPr>
            <a:spLocks noGrp="1"/>
          </p:cNvSpPr>
          <p:nvPr>
            <p:ph type="ftr" sz="quarter" idx="3"/>
          </p:nvPr>
        </p:nvSpPr>
        <p:spPr>
          <a:xfrm>
            <a:off x="3276049" y="6356349"/>
            <a:ext cx="3275511" cy="365125"/>
          </a:xfrm>
          <a:prstGeom prst="rect">
            <a:avLst/>
          </a:prstGeom>
        </p:spPr>
        <p:txBody>
          <a:bodyPr vert="horz" lIns="91440" tIns="45720" rIns="91440" bIns="45720" rtlCol="0" anchor="ctr"/>
          <a:lstStyle>
            <a:lvl1pPr algn="ctr">
              <a:defRPr sz="1200">
                <a:solidFill>
                  <a:srgbClr val="3D003C"/>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7181843" y="6356350"/>
            <a:ext cx="780471" cy="365125"/>
          </a:xfrm>
          <a:prstGeom prst="rect">
            <a:avLst/>
          </a:prstGeom>
        </p:spPr>
        <p:txBody>
          <a:bodyPr vert="horz" lIns="91440" tIns="45720" rIns="91440" bIns="45720" rtlCol="0" anchor="ctr"/>
          <a:lstStyle>
            <a:lvl1pPr algn="r">
              <a:defRPr sz="1200">
                <a:solidFill>
                  <a:srgbClr val="3D003C"/>
                </a:solidFill>
                <a:latin typeface="Open Sans" panose="020B0606030504020204" pitchFamily="34" charset="0"/>
                <a:ea typeface="Open Sans" panose="020B0606030504020204" pitchFamily="34" charset="0"/>
                <a:cs typeface="Open Sans" panose="020B0606030504020204" pitchFamily="34" charset="0"/>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FF0084"/>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D003C"/>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D003C"/>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D003C"/>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D003C"/>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D003C"/>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4180857" y="1041400"/>
            <a:ext cx="8011143" cy="2387600"/>
          </a:xfrm>
        </p:spPr>
        <p:txBody>
          <a:bodyPr>
            <a:normAutofit/>
          </a:bodyPr>
          <a:lstStyle/>
          <a:p>
            <a:r>
              <a:rPr lang="en-US" sz="4500" dirty="0"/>
              <a:t>Best players in PL 2015-2021</a:t>
            </a:r>
          </a:p>
        </p:txBody>
      </p:sp>
      <p:sp>
        <p:nvSpPr>
          <p:cNvPr id="3" name="Subtitle 2"/>
          <p:cNvSpPr>
            <a:spLocks noGrp="1"/>
          </p:cNvSpPr>
          <p:nvPr>
            <p:ph type="subTitle" idx="1"/>
          </p:nvPr>
        </p:nvSpPr>
        <p:spPr/>
        <p:txBody>
          <a:bodyPr/>
          <a:lstStyle/>
          <a:p>
            <a:r>
              <a:rPr lang="en-US" b="1" dirty="0">
                <a:solidFill>
                  <a:srgbClr val="FF0084"/>
                </a:solidFill>
              </a:rPr>
              <a:t>By: </a:t>
            </a:r>
            <a:r>
              <a:rPr lang="en-US" b="1" dirty="0"/>
              <a:t>Ahmed Bedair</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9B11-11A3-42C6-A232-B5525234047E}"/>
              </a:ext>
            </a:extLst>
          </p:cNvPr>
          <p:cNvSpPr>
            <a:spLocks noGrp="1"/>
          </p:cNvSpPr>
          <p:nvPr>
            <p:ph type="title"/>
          </p:nvPr>
        </p:nvSpPr>
        <p:spPr/>
        <p:txBody>
          <a:bodyPr/>
          <a:lstStyle/>
          <a:p>
            <a:r>
              <a:rPr lang="en-US" dirty="0"/>
              <a:t>Dashboard</a:t>
            </a:r>
          </a:p>
        </p:txBody>
      </p:sp>
      <p:pic>
        <p:nvPicPr>
          <p:cNvPr id="9" name="Content Placeholder 8">
            <a:extLst>
              <a:ext uri="{FF2B5EF4-FFF2-40B4-BE49-F238E27FC236}">
                <a16:creationId xmlns:a16="http://schemas.microsoft.com/office/drawing/2014/main" id="{5257DFE4-0C58-4044-91B4-60B407BC4E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673" y="1841500"/>
            <a:ext cx="8231671" cy="4387850"/>
          </a:xfrm>
        </p:spPr>
      </p:pic>
    </p:spTree>
    <p:extLst>
      <p:ext uri="{BB962C8B-B14F-4D97-AF65-F5344CB8AC3E}">
        <p14:creationId xmlns:p14="http://schemas.microsoft.com/office/powerpoint/2010/main" val="207930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03B4-999D-4799-86C7-F10663E41980}"/>
              </a:ext>
            </a:extLst>
          </p:cNvPr>
          <p:cNvSpPr>
            <a:spLocks noGrp="1"/>
          </p:cNvSpPr>
          <p:nvPr>
            <p:ph type="title"/>
          </p:nvPr>
        </p:nvSpPr>
        <p:spPr/>
        <p:txBody>
          <a:bodyPr/>
          <a:lstStyle/>
          <a:p>
            <a:r>
              <a:rPr lang="en-US" dirty="0"/>
              <a:t>Notes from Dashboard</a:t>
            </a:r>
          </a:p>
        </p:txBody>
      </p:sp>
      <p:sp>
        <p:nvSpPr>
          <p:cNvPr id="3" name="Content Placeholder 2">
            <a:extLst>
              <a:ext uri="{FF2B5EF4-FFF2-40B4-BE49-F238E27FC236}">
                <a16:creationId xmlns:a16="http://schemas.microsoft.com/office/drawing/2014/main" id="{B89C8BAA-69E0-4E78-B0D1-544CE75B871F}"/>
              </a:ext>
            </a:extLst>
          </p:cNvPr>
          <p:cNvSpPr>
            <a:spLocks noGrp="1"/>
          </p:cNvSpPr>
          <p:nvPr>
            <p:ph idx="1"/>
          </p:nvPr>
        </p:nvSpPr>
        <p:spPr/>
        <p:txBody>
          <a:bodyPr/>
          <a:lstStyle/>
          <a:p>
            <a:r>
              <a:rPr lang="en-US" dirty="0"/>
              <a:t>Virgil Van Dijk is the best with Aerial battles that he </a:t>
            </a:r>
            <a:r>
              <a:rPr lang="en-US" dirty="0" err="1"/>
              <a:t>successed</a:t>
            </a:r>
            <a:r>
              <a:rPr lang="en-US" dirty="0"/>
              <a:t> in 74% of it and he is the best passer that he has the highest passes per match avg over seasons</a:t>
            </a:r>
          </a:p>
          <a:p>
            <a:r>
              <a:rPr lang="en-US" dirty="0"/>
              <a:t>So, Virgil is the best defender at this time</a:t>
            </a:r>
          </a:p>
        </p:txBody>
      </p:sp>
    </p:spTree>
    <p:extLst>
      <p:ext uri="{BB962C8B-B14F-4D97-AF65-F5344CB8AC3E}">
        <p14:creationId xmlns:p14="http://schemas.microsoft.com/office/powerpoint/2010/main" val="3596151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9B50-1A3D-4DD7-8FC2-4879E11DCBED}"/>
              </a:ext>
            </a:extLst>
          </p:cNvPr>
          <p:cNvSpPr>
            <a:spLocks noGrp="1"/>
          </p:cNvSpPr>
          <p:nvPr>
            <p:ph type="title"/>
          </p:nvPr>
        </p:nvSpPr>
        <p:spPr/>
        <p:txBody>
          <a:bodyPr/>
          <a:lstStyle/>
          <a:p>
            <a:r>
              <a:rPr lang="en-US" dirty="0"/>
              <a:t>Best Midfielder</a:t>
            </a:r>
          </a:p>
        </p:txBody>
      </p:sp>
      <p:sp>
        <p:nvSpPr>
          <p:cNvPr id="3" name="Text Placeholder 2">
            <a:extLst>
              <a:ext uri="{FF2B5EF4-FFF2-40B4-BE49-F238E27FC236}">
                <a16:creationId xmlns:a16="http://schemas.microsoft.com/office/drawing/2014/main" id="{20DFF158-1C31-4BBD-BC3D-3E1C5612E97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2293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85C1-913F-443F-8DCD-7142BA8AB50C}"/>
              </a:ext>
            </a:extLst>
          </p:cNvPr>
          <p:cNvSpPr>
            <a:spLocks noGrp="1"/>
          </p:cNvSpPr>
          <p:nvPr>
            <p:ph type="title"/>
          </p:nvPr>
        </p:nvSpPr>
        <p:spPr/>
        <p:txBody>
          <a:bodyPr/>
          <a:lstStyle/>
          <a:p>
            <a:r>
              <a:rPr lang="en-US" dirty="0"/>
              <a:t>Best Midfielder(MDF)</a:t>
            </a:r>
          </a:p>
        </p:txBody>
      </p:sp>
      <p:sp>
        <p:nvSpPr>
          <p:cNvPr id="3" name="Content Placeholder 2">
            <a:extLst>
              <a:ext uri="{FF2B5EF4-FFF2-40B4-BE49-F238E27FC236}">
                <a16:creationId xmlns:a16="http://schemas.microsoft.com/office/drawing/2014/main" id="{1EDC81D6-AC96-4F03-AE6C-276B9B0F17A3}"/>
              </a:ext>
            </a:extLst>
          </p:cNvPr>
          <p:cNvSpPr>
            <a:spLocks noGrp="1"/>
          </p:cNvSpPr>
          <p:nvPr>
            <p:ph idx="1"/>
          </p:nvPr>
        </p:nvSpPr>
        <p:spPr/>
        <p:txBody>
          <a:bodyPr/>
          <a:lstStyle/>
          <a:p>
            <a:r>
              <a:rPr lang="en-US" dirty="0"/>
              <a:t>In my opinion Midfielders are the heart of the team that they are connecting between defenders and forward and delivering the ball to the penalty area of the opponent</a:t>
            </a:r>
          </a:p>
          <a:p>
            <a:r>
              <a:rPr lang="en-US" dirty="0"/>
              <a:t>There are two types of midfielders defensive type to help defenders and cutting ball to preventing it from reaching the penalty area of the team and the offensive to deliver the ball to the penalty area of the opponent</a:t>
            </a:r>
          </a:p>
        </p:txBody>
      </p:sp>
    </p:spTree>
    <p:extLst>
      <p:ext uri="{BB962C8B-B14F-4D97-AF65-F5344CB8AC3E}">
        <p14:creationId xmlns:p14="http://schemas.microsoft.com/office/powerpoint/2010/main" val="1785584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43F6-25D9-41E8-BE5D-098E20EB6B42}"/>
              </a:ext>
            </a:extLst>
          </p:cNvPr>
          <p:cNvSpPr>
            <a:spLocks noGrp="1"/>
          </p:cNvSpPr>
          <p:nvPr>
            <p:ph type="title"/>
          </p:nvPr>
        </p:nvSpPr>
        <p:spPr/>
        <p:txBody>
          <a:bodyPr/>
          <a:lstStyle/>
          <a:p>
            <a:r>
              <a:rPr lang="en-US" dirty="0"/>
              <a:t>Dashboard</a:t>
            </a:r>
          </a:p>
        </p:txBody>
      </p:sp>
      <p:pic>
        <p:nvPicPr>
          <p:cNvPr id="5" name="Content Placeholder 4">
            <a:extLst>
              <a:ext uri="{FF2B5EF4-FFF2-40B4-BE49-F238E27FC236}">
                <a16:creationId xmlns:a16="http://schemas.microsoft.com/office/drawing/2014/main" id="{B5F522EA-11E2-450E-9074-37099BC42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673" y="1742939"/>
            <a:ext cx="8382508" cy="4387850"/>
          </a:xfrm>
        </p:spPr>
      </p:pic>
    </p:spTree>
    <p:extLst>
      <p:ext uri="{BB962C8B-B14F-4D97-AF65-F5344CB8AC3E}">
        <p14:creationId xmlns:p14="http://schemas.microsoft.com/office/powerpoint/2010/main" val="251241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9037-55E0-41D1-A251-3932AD409ED0}"/>
              </a:ext>
            </a:extLst>
          </p:cNvPr>
          <p:cNvSpPr>
            <a:spLocks noGrp="1"/>
          </p:cNvSpPr>
          <p:nvPr>
            <p:ph type="title"/>
          </p:nvPr>
        </p:nvSpPr>
        <p:spPr/>
        <p:txBody>
          <a:bodyPr/>
          <a:lstStyle/>
          <a:p>
            <a:r>
              <a:rPr lang="en-US" dirty="0"/>
              <a:t>Notes from Dashboard</a:t>
            </a:r>
          </a:p>
        </p:txBody>
      </p:sp>
      <p:sp>
        <p:nvSpPr>
          <p:cNvPr id="5" name="Content Placeholder 4">
            <a:extLst>
              <a:ext uri="{FF2B5EF4-FFF2-40B4-BE49-F238E27FC236}">
                <a16:creationId xmlns:a16="http://schemas.microsoft.com/office/drawing/2014/main" id="{333C70C7-5AEE-4796-98D0-DD30C0DD9EBC}"/>
              </a:ext>
            </a:extLst>
          </p:cNvPr>
          <p:cNvSpPr>
            <a:spLocks noGrp="1"/>
          </p:cNvSpPr>
          <p:nvPr>
            <p:ph idx="1"/>
          </p:nvPr>
        </p:nvSpPr>
        <p:spPr/>
        <p:txBody>
          <a:bodyPr/>
          <a:lstStyle/>
          <a:p>
            <a:r>
              <a:rPr lang="en-US" dirty="0"/>
              <a:t>Kevin de </a:t>
            </a:r>
            <a:r>
              <a:rPr lang="en-US" dirty="0" err="1"/>
              <a:t>bruyne</a:t>
            </a:r>
            <a:r>
              <a:rPr lang="en-US" dirty="0"/>
              <a:t> is the best contributor that he scored goals and made assists more than any one in his position and he is the best crosser that made  </a:t>
            </a:r>
          </a:p>
          <a:p>
            <a:r>
              <a:rPr lang="en-US" dirty="0"/>
              <a:t>So, Kevin is the best midfielder at this time</a:t>
            </a:r>
          </a:p>
          <a:p>
            <a:endParaRPr lang="en-US" dirty="0"/>
          </a:p>
        </p:txBody>
      </p:sp>
    </p:spTree>
    <p:extLst>
      <p:ext uri="{BB962C8B-B14F-4D97-AF65-F5344CB8AC3E}">
        <p14:creationId xmlns:p14="http://schemas.microsoft.com/office/powerpoint/2010/main" val="354524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526A-A4CB-4380-A377-E03C189D3726}"/>
              </a:ext>
            </a:extLst>
          </p:cNvPr>
          <p:cNvSpPr>
            <a:spLocks noGrp="1"/>
          </p:cNvSpPr>
          <p:nvPr>
            <p:ph type="title"/>
          </p:nvPr>
        </p:nvSpPr>
        <p:spPr/>
        <p:txBody>
          <a:bodyPr/>
          <a:lstStyle/>
          <a:p>
            <a:r>
              <a:rPr lang="en-US" dirty="0"/>
              <a:t>Best Forward</a:t>
            </a:r>
          </a:p>
        </p:txBody>
      </p:sp>
      <p:sp>
        <p:nvSpPr>
          <p:cNvPr id="3" name="Text Placeholder 2">
            <a:extLst>
              <a:ext uri="{FF2B5EF4-FFF2-40B4-BE49-F238E27FC236}">
                <a16:creationId xmlns:a16="http://schemas.microsoft.com/office/drawing/2014/main" id="{7C3E03A5-29AC-4E82-826E-A39A71789D1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73487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A992-5F16-430E-9B3C-A7CB939414A1}"/>
              </a:ext>
            </a:extLst>
          </p:cNvPr>
          <p:cNvSpPr>
            <a:spLocks noGrp="1"/>
          </p:cNvSpPr>
          <p:nvPr>
            <p:ph type="title"/>
          </p:nvPr>
        </p:nvSpPr>
        <p:spPr/>
        <p:txBody>
          <a:bodyPr/>
          <a:lstStyle/>
          <a:p>
            <a:r>
              <a:rPr lang="en-US" dirty="0"/>
              <a:t>Best Forward(FWD)</a:t>
            </a:r>
          </a:p>
        </p:txBody>
      </p:sp>
      <p:sp>
        <p:nvSpPr>
          <p:cNvPr id="3" name="Content Placeholder 2">
            <a:extLst>
              <a:ext uri="{FF2B5EF4-FFF2-40B4-BE49-F238E27FC236}">
                <a16:creationId xmlns:a16="http://schemas.microsoft.com/office/drawing/2014/main" id="{3B5ECB53-5983-4F3E-9731-CF153CFB011D}"/>
              </a:ext>
            </a:extLst>
          </p:cNvPr>
          <p:cNvSpPr>
            <a:spLocks noGrp="1"/>
          </p:cNvSpPr>
          <p:nvPr>
            <p:ph idx="1"/>
          </p:nvPr>
        </p:nvSpPr>
        <p:spPr/>
        <p:txBody>
          <a:bodyPr/>
          <a:lstStyle/>
          <a:p>
            <a:r>
              <a:rPr lang="en-US" dirty="0"/>
              <a:t>Forwards are the actual key of winning football games that without their goals the effort of other players is useless that they transforms their effort to goals to win Games</a:t>
            </a:r>
          </a:p>
        </p:txBody>
      </p:sp>
    </p:spTree>
    <p:extLst>
      <p:ext uri="{BB962C8B-B14F-4D97-AF65-F5344CB8AC3E}">
        <p14:creationId xmlns:p14="http://schemas.microsoft.com/office/powerpoint/2010/main" val="2873504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7AEF-3B15-4887-BF76-66E9BAE59FAA}"/>
              </a:ext>
            </a:extLst>
          </p:cNvPr>
          <p:cNvSpPr>
            <a:spLocks noGrp="1"/>
          </p:cNvSpPr>
          <p:nvPr>
            <p:ph type="title"/>
          </p:nvPr>
        </p:nvSpPr>
        <p:spPr/>
        <p:txBody>
          <a:bodyPr/>
          <a:lstStyle/>
          <a:p>
            <a:r>
              <a:rPr lang="en-US" dirty="0"/>
              <a:t>Dashboard</a:t>
            </a:r>
          </a:p>
        </p:txBody>
      </p:sp>
      <p:pic>
        <p:nvPicPr>
          <p:cNvPr id="5" name="Content Placeholder 4">
            <a:extLst>
              <a:ext uri="{FF2B5EF4-FFF2-40B4-BE49-F238E27FC236}">
                <a16:creationId xmlns:a16="http://schemas.microsoft.com/office/drawing/2014/main" id="{89FDD9D7-DF02-4565-8059-BBD244069C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005" y="1584047"/>
            <a:ext cx="8346997" cy="4371368"/>
          </a:xfrm>
        </p:spPr>
      </p:pic>
    </p:spTree>
    <p:extLst>
      <p:ext uri="{BB962C8B-B14F-4D97-AF65-F5344CB8AC3E}">
        <p14:creationId xmlns:p14="http://schemas.microsoft.com/office/powerpoint/2010/main" val="323059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15B7-B0F4-4E7B-A0CD-9BDFCAC83D68}"/>
              </a:ext>
            </a:extLst>
          </p:cNvPr>
          <p:cNvSpPr>
            <a:spLocks noGrp="1"/>
          </p:cNvSpPr>
          <p:nvPr>
            <p:ph type="title"/>
          </p:nvPr>
        </p:nvSpPr>
        <p:spPr/>
        <p:txBody>
          <a:bodyPr/>
          <a:lstStyle/>
          <a:p>
            <a:r>
              <a:rPr lang="en-US" dirty="0"/>
              <a:t>Notes from Dashboard</a:t>
            </a:r>
          </a:p>
        </p:txBody>
      </p:sp>
      <p:sp>
        <p:nvSpPr>
          <p:cNvPr id="3" name="Content Placeholder 2">
            <a:extLst>
              <a:ext uri="{FF2B5EF4-FFF2-40B4-BE49-F238E27FC236}">
                <a16:creationId xmlns:a16="http://schemas.microsoft.com/office/drawing/2014/main" id="{48374969-DEA1-44AF-AAF6-70615986B813}"/>
              </a:ext>
            </a:extLst>
          </p:cNvPr>
          <p:cNvSpPr>
            <a:spLocks noGrp="1"/>
          </p:cNvSpPr>
          <p:nvPr>
            <p:ph idx="1"/>
          </p:nvPr>
        </p:nvSpPr>
        <p:spPr/>
        <p:txBody>
          <a:bodyPr/>
          <a:lstStyle/>
          <a:p>
            <a:r>
              <a:rPr lang="en-US" dirty="0"/>
              <a:t>Jamie Vardy is the best contributor that he scored goals and made assists more than any one in his position and he has the highest scoring accuracy equal to Pierre Emerick Aubameyang</a:t>
            </a:r>
          </a:p>
          <a:p>
            <a:r>
              <a:rPr lang="en-US" dirty="0"/>
              <a:t>Even Vardy he has the most offsides that means that he reaches the penalty line very much</a:t>
            </a:r>
          </a:p>
          <a:p>
            <a:r>
              <a:rPr lang="en-US" dirty="0"/>
              <a:t>So, Jamie Vardy is the best forward player at this time</a:t>
            </a:r>
          </a:p>
        </p:txBody>
      </p:sp>
    </p:spTree>
    <p:extLst>
      <p:ext uri="{BB962C8B-B14F-4D97-AF65-F5344CB8AC3E}">
        <p14:creationId xmlns:p14="http://schemas.microsoft.com/office/powerpoint/2010/main" val="120832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0" indent="0">
              <a:buNone/>
            </a:pPr>
            <a:r>
              <a:rPr lang="en-US" dirty="0"/>
              <a:t>It’s hard to define the best player in specific time but here we’ll try to define the best player in each Centre (Goalkeepers, Forwards, Defenders, Midfielders) according to their efficiency in their roles in the playground between 2015-2021. </a:t>
            </a:r>
            <a:endParaRPr lang="en-US" dirty="0">
              <a:solidFill>
                <a:srgbClr val="FF0084"/>
              </a:solidFill>
            </a:endParaRPr>
          </a:p>
          <a:p>
            <a:endParaRPr lang="en-US" dirty="0">
              <a:solidFill>
                <a:srgbClr val="E02CB1"/>
              </a:solidFill>
            </a:endParaRPr>
          </a:p>
        </p:txBody>
      </p:sp>
    </p:spTree>
    <p:extLst>
      <p:ext uri="{BB962C8B-B14F-4D97-AF65-F5344CB8AC3E}">
        <p14:creationId xmlns:p14="http://schemas.microsoft.com/office/powerpoint/2010/main" val="2059971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7B6376-E40C-4ABD-9DD0-7E3604214776}"/>
              </a:ext>
            </a:extLst>
          </p:cNvPr>
          <p:cNvSpPr txBox="1"/>
          <p:nvPr/>
        </p:nvSpPr>
        <p:spPr>
          <a:xfrm>
            <a:off x="2175029" y="2828835"/>
            <a:ext cx="5634361" cy="1200329"/>
          </a:xfrm>
          <a:prstGeom prst="rect">
            <a:avLst/>
          </a:prstGeom>
          <a:noFill/>
        </p:spPr>
        <p:txBody>
          <a:bodyPr wrap="square" rtlCol="0">
            <a:spAutoFit/>
          </a:bodyPr>
          <a:lstStyle/>
          <a:p>
            <a:pPr algn="ctr"/>
            <a:r>
              <a:rPr lang="en-US" sz="7200" b="1" dirty="0">
                <a:solidFill>
                  <a:srgbClr val="FF0084"/>
                </a:solidFill>
              </a:rPr>
              <a:t>Thank You</a:t>
            </a:r>
          </a:p>
        </p:txBody>
      </p:sp>
    </p:spTree>
    <p:extLst>
      <p:ext uri="{BB962C8B-B14F-4D97-AF65-F5344CB8AC3E}">
        <p14:creationId xmlns:p14="http://schemas.microsoft.com/office/powerpoint/2010/main" val="4211694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BDCE-6D74-4BC8-9B98-381689EF4BC4}"/>
              </a:ext>
            </a:extLst>
          </p:cNvPr>
          <p:cNvSpPr>
            <a:spLocks noGrp="1"/>
          </p:cNvSpPr>
          <p:nvPr>
            <p:ph type="title"/>
          </p:nvPr>
        </p:nvSpPr>
        <p:spPr/>
        <p:txBody>
          <a:bodyPr/>
          <a:lstStyle/>
          <a:p>
            <a:r>
              <a:rPr lang="en-US" dirty="0"/>
              <a:t>Evaluation Criteria</a:t>
            </a:r>
          </a:p>
        </p:txBody>
      </p:sp>
      <p:sp>
        <p:nvSpPr>
          <p:cNvPr id="3" name="Content Placeholder 2">
            <a:extLst>
              <a:ext uri="{FF2B5EF4-FFF2-40B4-BE49-F238E27FC236}">
                <a16:creationId xmlns:a16="http://schemas.microsoft.com/office/drawing/2014/main" id="{5BE01A69-B8BF-4907-8C0D-0155B8581280}"/>
              </a:ext>
            </a:extLst>
          </p:cNvPr>
          <p:cNvSpPr>
            <a:spLocks noGrp="1"/>
          </p:cNvSpPr>
          <p:nvPr>
            <p:ph idx="1"/>
          </p:nvPr>
        </p:nvSpPr>
        <p:spPr/>
        <p:txBody>
          <a:bodyPr/>
          <a:lstStyle/>
          <a:p>
            <a:r>
              <a:rPr lang="en-US" dirty="0"/>
              <a:t>We picked top 5 players in the most important roles in their position</a:t>
            </a:r>
          </a:p>
          <a:p>
            <a:r>
              <a:rPr lang="en-US" dirty="0"/>
              <a:t>Players should’ve played more than 60 matches</a:t>
            </a:r>
          </a:p>
          <a:p>
            <a:endParaRPr lang="en-US" dirty="0"/>
          </a:p>
        </p:txBody>
      </p:sp>
    </p:spTree>
    <p:extLst>
      <p:ext uri="{BB962C8B-B14F-4D97-AF65-F5344CB8AC3E}">
        <p14:creationId xmlns:p14="http://schemas.microsoft.com/office/powerpoint/2010/main" val="8158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FB-5829-4949-9E35-841A9DF31F2D}"/>
              </a:ext>
            </a:extLst>
          </p:cNvPr>
          <p:cNvSpPr>
            <a:spLocks noGrp="1"/>
          </p:cNvSpPr>
          <p:nvPr>
            <p:ph type="title"/>
          </p:nvPr>
        </p:nvSpPr>
        <p:spPr/>
        <p:txBody>
          <a:bodyPr/>
          <a:lstStyle/>
          <a:p>
            <a:r>
              <a:rPr lang="en-GB" dirty="0"/>
              <a:t>Best </a:t>
            </a:r>
            <a:r>
              <a:rPr lang="en-US" dirty="0"/>
              <a:t>Goalkeeper</a:t>
            </a:r>
            <a:endParaRPr lang="en-GB" dirty="0"/>
          </a:p>
        </p:txBody>
      </p:sp>
      <p:sp>
        <p:nvSpPr>
          <p:cNvPr id="3" name="Text Placeholder 2">
            <a:extLst>
              <a:ext uri="{FF2B5EF4-FFF2-40B4-BE49-F238E27FC236}">
                <a16:creationId xmlns:a16="http://schemas.microsoft.com/office/drawing/2014/main" id="{5ACFCE3B-D4B3-6743-AC05-A671F006A87F}"/>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02686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1174-4037-4335-AAE6-7407914B3F51}"/>
              </a:ext>
            </a:extLst>
          </p:cNvPr>
          <p:cNvSpPr>
            <a:spLocks noGrp="1"/>
          </p:cNvSpPr>
          <p:nvPr>
            <p:ph type="title"/>
          </p:nvPr>
        </p:nvSpPr>
        <p:spPr/>
        <p:txBody>
          <a:bodyPr/>
          <a:lstStyle/>
          <a:p>
            <a:r>
              <a:rPr lang="en-GB" dirty="0"/>
              <a:t>Best </a:t>
            </a:r>
            <a:r>
              <a:rPr lang="en-US" dirty="0"/>
              <a:t>Goalkeeper(GK)</a:t>
            </a:r>
          </a:p>
        </p:txBody>
      </p:sp>
      <p:sp>
        <p:nvSpPr>
          <p:cNvPr id="3" name="Content Placeholder 2">
            <a:extLst>
              <a:ext uri="{FF2B5EF4-FFF2-40B4-BE49-F238E27FC236}">
                <a16:creationId xmlns:a16="http://schemas.microsoft.com/office/drawing/2014/main" id="{8609430C-77C7-451D-AE9E-A3FEB6BCA8A3}"/>
              </a:ext>
            </a:extLst>
          </p:cNvPr>
          <p:cNvSpPr>
            <a:spLocks noGrp="1"/>
          </p:cNvSpPr>
          <p:nvPr>
            <p:ph idx="1"/>
          </p:nvPr>
        </p:nvSpPr>
        <p:spPr/>
        <p:txBody>
          <a:bodyPr/>
          <a:lstStyle/>
          <a:p>
            <a:r>
              <a:rPr lang="en-US" dirty="0"/>
              <a:t>“Goalkeepers is the half of the team” This quote is the best description for the GK that he is the protector of the team’s net from goals by his saves and catches in hard matches</a:t>
            </a:r>
          </a:p>
          <a:p>
            <a:r>
              <a:rPr lang="en-US" dirty="0"/>
              <a:t>Some of Modern football coaches give the GK more roles for controlling the team and making accurate long passes to give the ball away and help the forwards to score and we’ll show you some stats for the best GKS according to their roles</a:t>
            </a:r>
          </a:p>
          <a:p>
            <a:pPr marL="0" indent="0">
              <a:buNone/>
            </a:pPr>
            <a:endParaRPr lang="en-US" dirty="0"/>
          </a:p>
        </p:txBody>
      </p:sp>
    </p:spTree>
    <p:extLst>
      <p:ext uri="{BB962C8B-B14F-4D97-AF65-F5344CB8AC3E}">
        <p14:creationId xmlns:p14="http://schemas.microsoft.com/office/powerpoint/2010/main" val="688428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E76B-1898-4DCC-906B-236814FB284E}"/>
              </a:ext>
            </a:extLst>
          </p:cNvPr>
          <p:cNvSpPr>
            <a:spLocks noGrp="1"/>
          </p:cNvSpPr>
          <p:nvPr>
            <p:ph type="title"/>
          </p:nvPr>
        </p:nvSpPr>
        <p:spPr/>
        <p:txBody>
          <a:bodyPr/>
          <a:lstStyle/>
          <a:p>
            <a:r>
              <a:rPr lang="en-US" dirty="0"/>
              <a:t>Dashboard</a:t>
            </a:r>
          </a:p>
        </p:txBody>
      </p:sp>
      <p:pic>
        <p:nvPicPr>
          <p:cNvPr id="9" name="Content Placeholder 8">
            <a:extLst>
              <a:ext uri="{FF2B5EF4-FFF2-40B4-BE49-F238E27FC236}">
                <a16:creationId xmlns:a16="http://schemas.microsoft.com/office/drawing/2014/main" id="{85825761-F352-4686-AAF4-4B3C6364BC2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2093" y="1669002"/>
            <a:ext cx="8623663" cy="4358936"/>
          </a:xfrm>
        </p:spPr>
      </p:pic>
    </p:spTree>
    <p:extLst>
      <p:ext uri="{BB962C8B-B14F-4D97-AF65-F5344CB8AC3E}">
        <p14:creationId xmlns:p14="http://schemas.microsoft.com/office/powerpoint/2010/main" val="358735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B2BA-2A80-45F0-9DFA-A4D50B0BFA5A}"/>
              </a:ext>
            </a:extLst>
          </p:cNvPr>
          <p:cNvSpPr>
            <a:spLocks noGrp="1"/>
          </p:cNvSpPr>
          <p:nvPr>
            <p:ph type="title"/>
          </p:nvPr>
        </p:nvSpPr>
        <p:spPr/>
        <p:txBody>
          <a:bodyPr/>
          <a:lstStyle/>
          <a:p>
            <a:r>
              <a:rPr lang="en-US" dirty="0"/>
              <a:t>Notes from Dashboard</a:t>
            </a:r>
          </a:p>
        </p:txBody>
      </p:sp>
      <p:sp>
        <p:nvSpPr>
          <p:cNvPr id="3" name="Content Placeholder 2">
            <a:extLst>
              <a:ext uri="{FF2B5EF4-FFF2-40B4-BE49-F238E27FC236}">
                <a16:creationId xmlns:a16="http://schemas.microsoft.com/office/drawing/2014/main" id="{6486513D-FB16-4586-98D3-B2CB2F90E399}"/>
              </a:ext>
            </a:extLst>
          </p:cNvPr>
          <p:cNvSpPr>
            <a:spLocks noGrp="1"/>
          </p:cNvSpPr>
          <p:nvPr>
            <p:ph idx="1"/>
          </p:nvPr>
        </p:nvSpPr>
        <p:spPr/>
        <p:txBody>
          <a:bodyPr/>
          <a:lstStyle/>
          <a:p>
            <a:r>
              <a:rPr lang="en-US" dirty="0"/>
              <a:t>In all charts we’ll find 2 GKS (David de </a:t>
            </a:r>
            <a:r>
              <a:rPr lang="en-US" dirty="0" err="1"/>
              <a:t>Gea</a:t>
            </a:r>
            <a:r>
              <a:rPr lang="en-US" dirty="0"/>
              <a:t>, Hugo </a:t>
            </a:r>
            <a:r>
              <a:rPr lang="en-US" dirty="0" err="1"/>
              <a:t>Lloris</a:t>
            </a:r>
            <a:r>
              <a:rPr lang="en-US" dirty="0"/>
              <a:t>)</a:t>
            </a:r>
          </a:p>
          <a:p>
            <a:r>
              <a:rPr lang="en-US" dirty="0"/>
              <a:t>We’ll find De </a:t>
            </a:r>
            <a:r>
              <a:rPr lang="en-US" dirty="0" err="1"/>
              <a:t>Gea</a:t>
            </a:r>
            <a:r>
              <a:rPr lang="en-US" dirty="0"/>
              <a:t> is better In saves but </a:t>
            </a:r>
            <a:r>
              <a:rPr lang="en-US" dirty="0" err="1"/>
              <a:t>Lloris</a:t>
            </a:r>
            <a:r>
              <a:rPr lang="en-US" dirty="0"/>
              <a:t> is better at passing and his clean sheets % is higher</a:t>
            </a:r>
          </a:p>
          <a:p>
            <a:r>
              <a:rPr lang="en-US" dirty="0"/>
              <a:t>We’ll find in season 18-19 that De </a:t>
            </a:r>
            <a:r>
              <a:rPr lang="en-US" dirty="0" err="1"/>
              <a:t>Gea</a:t>
            </a:r>
            <a:r>
              <a:rPr lang="en-US" dirty="0"/>
              <a:t> have high saves in the line chart but very low in clean sheet% that I think it’s not his fault but maybe the defenders was bad in this season that in my opinion David de </a:t>
            </a:r>
            <a:r>
              <a:rPr lang="en-US" dirty="0" err="1"/>
              <a:t>Gea</a:t>
            </a:r>
            <a:r>
              <a:rPr lang="en-US" dirty="0"/>
              <a:t> and Hugo </a:t>
            </a:r>
            <a:r>
              <a:rPr lang="en-US" dirty="0" err="1"/>
              <a:t>Lloris</a:t>
            </a:r>
            <a:r>
              <a:rPr lang="en-US" dirty="0"/>
              <a:t> are the best in this time</a:t>
            </a:r>
          </a:p>
        </p:txBody>
      </p:sp>
    </p:spTree>
    <p:extLst>
      <p:ext uri="{BB962C8B-B14F-4D97-AF65-F5344CB8AC3E}">
        <p14:creationId xmlns:p14="http://schemas.microsoft.com/office/powerpoint/2010/main" val="447617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8DAB-3A67-4AB3-9AD2-A68BAB6C42DA}"/>
              </a:ext>
            </a:extLst>
          </p:cNvPr>
          <p:cNvSpPr>
            <a:spLocks noGrp="1"/>
          </p:cNvSpPr>
          <p:nvPr>
            <p:ph type="title"/>
          </p:nvPr>
        </p:nvSpPr>
        <p:spPr/>
        <p:txBody>
          <a:bodyPr/>
          <a:lstStyle/>
          <a:p>
            <a:r>
              <a:rPr lang="en-US" dirty="0"/>
              <a:t>Best Defender</a:t>
            </a:r>
          </a:p>
        </p:txBody>
      </p:sp>
      <p:sp>
        <p:nvSpPr>
          <p:cNvPr id="3" name="Text Placeholder 2">
            <a:extLst>
              <a:ext uri="{FF2B5EF4-FFF2-40B4-BE49-F238E27FC236}">
                <a16:creationId xmlns:a16="http://schemas.microsoft.com/office/drawing/2014/main" id="{0C7C3E43-A7AD-4B48-B5AE-F65B5C80D7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0215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A70338-72DD-43B0-AB8A-35405A961491}"/>
              </a:ext>
            </a:extLst>
          </p:cNvPr>
          <p:cNvSpPr>
            <a:spLocks noGrp="1"/>
          </p:cNvSpPr>
          <p:nvPr>
            <p:ph type="title"/>
          </p:nvPr>
        </p:nvSpPr>
        <p:spPr/>
        <p:txBody>
          <a:bodyPr/>
          <a:lstStyle/>
          <a:p>
            <a:r>
              <a:rPr lang="en-US" dirty="0"/>
              <a:t>Best Defender (DEF)</a:t>
            </a:r>
          </a:p>
        </p:txBody>
      </p:sp>
      <p:sp>
        <p:nvSpPr>
          <p:cNvPr id="5" name="Content Placeholder 4">
            <a:extLst>
              <a:ext uri="{FF2B5EF4-FFF2-40B4-BE49-F238E27FC236}">
                <a16:creationId xmlns:a16="http://schemas.microsoft.com/office/drawing/2014/main" id="{4459F58C-C784-4B13-8E2E-0674EA9D34AB}"/>
              </a:ext>
            </a:extLst>
          </p:cNvPr>
          <p:cNvSpPr>
            <a:spLocks noGrp="1"/>
          </p:cNvSpPr>
          <p:nvPr>
            <p:ph idx="1"/>
          </p:nvPr>
        </p:nvSpPr>
        <p:spPr/>
        <p:txBody>
          <a:bodyPr/>
          <a:lstStyle/>
          <a:p>
            <a:r>
              <a:rPr lang="en-US" dirty="0"/>
              <a:t>Defender is the one of the most important positions in the Modern football that the defender is the one who builds the play of the team and prevent the forwards to reach the penalty area and score goals</a:t>
            </a:r>
          </a:p>
          <a:p>
            <a:r>
              <a:rPr lang="en-US" dirty="0"/>
              <a:t>There are many metrics to define the best defender that there are two types of them (backs and center DEF) that the center focus on building games and defending but the backs are more offensive and help the forward to reach the penalty area and score goals</a:t>
            </a:r>
          </a:p>
          <a:p>
            <a:pPr marL="0" indent="0">
              <a:buNone/>
            </a:pPr>
            <a:endParaRPr lang="en-US" dirty="0"/>
          </a:p>
          <a:p>
            <a:endParaRPr lang="en-US" dirty="0"/>
          </a:p>
        </p:txBody>
      </p:sp>
    </p:spTree>
    <p:extLst>
      <p:ext uri="{BB962C8B-B14F-4D97-AF65-F5344CB8AC3E}">
        <p14:creationId xmlns:p14="http://schemas.microsoft.com/office/powerpoint/2010/main" val="2518016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mier-League-PowerPoint-Template" id="{3DE3A6E5-C679-E944-9F83-AFD2B79F3CB8}" vid="{27CB49EF-63A0-EC4A-8BA4-DB05D3BA5FA9}"/>
    </a:ext>
  </a:extLst>
</a:theme>
</file>

<file path=docProps/app.xml><?xml version="1.0" encoding="utf-8"?>
<Properties xmlns="http://schemas.openxmlformats.org/officeDocument/2006/extended-properties" xmlns:vt="http://schemas.openxmlformats.org/officeDocument/2006/docPropsVTypes">
  <Template/>
  <TotalTime>309</TotalTime>
  <Words>622</Words>
  <Application>Microsoft Office PowerPoint</Application>
  <PresentationFormat>Widescreen</PresentationFormat>
  <Paragraphs>41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Open Sans</vt:lpstr>
      <vt:lpstr>Trebuchet MS</vt:lpstr>
      <vt:lpstr>Office Theme</vt:lpstr>
      <vt:lpstr>Best players in PL 2015-2021</vt:lpstr>
      <vt:lpstr>Introduction</vt:lpstr>
      <vt:lpstr>Evaluation Criteria</vt:lpstr>
      <vt:lpstr>Best Goalkeeper</vt:lpstr>
      <vt:lpstr>Best Goalkeeper(GK)</vt:lpstr>
      <vt:lpstr>Dashboard</vt:lpstr>
      <vt:lpstr>Notes from Dashboard</vt:lpstr>
      <vt:lpstr>Best Defender</vt:lpstr>
      <vt:lpstr>Best Defender (DEF)</vt:lpstr>
      <vt:lpstr>Dashboard</vt:lpstr>
      <vt:lpstr>Notes from Dashboard</vt:lpstr>
      <vt:lpstr>Best Midfielder</vt:lpstr>
      <vt:lpstr>Best Midfielder(MDF)</vt:lpstr>
      <vt:lpstr>Dashboard</vt:lpstr>
      <vt:lpstr>Notes from Dashboard</vt:lpstr>
      <vt:lpstr>Best Forward</vt:lpstr>
      <vt:lpstr>Best Forward(FWD)</vt:lpstr>
      <vt:lpstr>Dashboard</vt:lpstr>
      <vt:lpstr>Notes from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players in PL 2015-2021</dc:title>
  <dc:creator>Ahmed Bedair</dc:creator>
  <cp:lastModifiedBy>احمد محمود بدير محمد محمود ابوالرجال </cp:lastModifiedBy>
  <cp:revision>20</cp:revision>
  <dcterms:created xsi:type="dcterms:W3CDTF">2024-02-20T17:56:36Z</dcterms:created>
  <dcterms:modified xsi:type="dcterms:W3CDTF">2024-03-08T14:50:25Z</dcterms:modified>
</cp:coreProperties>
</file>