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1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2" r:id="rId68"/>
    <p:sldId id="323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8" autoAdjust="0"/>
    <p:restoredTop sz="94660"/>
  </p:normalViewPr>
  <p:slideViewPr>
    <p:cSldViewPr snapToGrid="0">
      <p:cViewPr>
        <p:scale>
          <a:sx n="125" d="100"/>
          <a:sy n="125" d="100"/>
        </p:scale>
        <p:origin x="-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F4BE-E198-4AB7-9A78-1D8126503F9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3844-5F9D-4427-B4D9-8740D70A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F4BE-E198-4AB7-9A78-1D8126503F9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3844-5F9D-4427-B4D9-8740D70A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5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F4BE-E198-4AB7-9A78-1D8126503F9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3844-5F9D-4427-B4D9-8740D70A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4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F4BE-E198-4AB7-9A78-1D8126503F9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3844-5F9D-4427-B4D9-8740D70A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1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F4BE-E198-4AB7-9A78-1D8126503F9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3844-5F9D-4427-B4D9-8740D70A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8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F4BE-E198-4AB7-9A78-1D8126503F9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3844-5F9D-4427-B4D9-8740D70A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F4BE-E198-4AB7-9A78-1D8126503F9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3844-5F9D-4427-B4D9-8740D70A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5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F4BE-E198-4AB7-9A78-1D8126503F9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3844-5F9D-4427-B4D9-8740D70A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F4BE-E198-4AB7-9A78-1D8126503F9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3844-5F9D-4427-B4D9-8740D70A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7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F4BE-E198-4AB7-9A78-1D8126503F9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3844-5F9D-4427-B4D9-8740D70A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0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F4BE-E198-4AB7-9A78-1D8126503F9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3844-5F9D-4427-B4D9-8740D70A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1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F4BE-E198-4AB7-9A78-1D8126503F9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3844-5F9D-4427-B4D9-8740D70A9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993559" y="1788324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2728353" y="1484270"/>
            <a:ext cx="428812" cy="443754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31347" y="1174632"/>
            <a:ext cx="1822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Input neuron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5147" y="3972947"/>
            <a:ext cx="1822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Raw 10x10 input image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55077" y="773721"/>
            <a:ext cx="5964702" cy="384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893367" y="773721"/>
            <a:ext cx="1822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Input neuron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577528" y="362461"/>
            <a:ext cx="1822824" cy="4985271"/>
            <a:chOff x="7169564" y="531276"/>
            <a:chExt cx="1822824" cy="498527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r="88206"/>
            <a:stretch/>
          </p:blipFill>
          <p:spPr>
            <a:xfrm>
              <a:off x="7946167" y="531276"/>
              <a:ext cx="269618" cy="210502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r="88206"/>
            <a:stretch/>
          </p:blipFill>
          <p:spPr>
            <a:xfrm>
              <a:off x="7946167" y="3089250"/>
              <a:ext cx="269618" cy="2105025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 rot="16200000">
              <a:off x="7760836" y="2685357"/>
              <a:ext cx="540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69564" y="5208770"/>
              <a:ext cx="1822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100x1 input vector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8215785" y="665544"/>
              <a:ext cx="457711" cy="28006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6830350" y="5960414"/>
            <a:ext cx="33171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Fully-connected network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318312" y="5962558"/>
            <a:ext cx="33171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Convolutional Neural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590989" y="32092"/>
            <a:ext cx="9298745" cy="662588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9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351931" y="2332168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50807" y="2326538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49683" y="2332168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9683" y="2114662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50807" y="2114662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351931" y="2114662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49683" y="1915242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50807" y="1915242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51931" y="1915242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866962" y="1796829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694011" y="286277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33944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821848" y="253219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20724" y="252656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19600" y="253219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31468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20724" y="231468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21848" y="231468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19600" y="211526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620724" y="211526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21848" y="211526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36879" y="1996854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181136" y="3065145"/>
            <a:ext cx="217188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12939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027068" y="253219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25944" y="252656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24820" y="253219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24820" y="231468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25944" y="231468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27068" y="231468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24820" y="211526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825944" y="211526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7068" y="211526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54799" y="1996854"/>
            <a:ext cx="6375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94496" y="3065145"/>
            <a:ext cx="219154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31482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246143" y="253219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45019" y="252656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43895" y="253219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43895" y="231468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45019" y="231468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46143" y="231468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43895" y="211526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45019" y="211526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46143" y="211526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56038" y="1996854"/>
            <a:ext cx="654162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05713" y="3065145"/>
            <a:ext cx="214312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401288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479073" y="253219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77949" y="252656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76825" y="253219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76825" y="231468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77949" y="231468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79073" y="231468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76825" y="211526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77949" y="211526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79073" y="211526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994104" y="1996854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28836" y="3065145"/>
            <a:ext cx="210264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2891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700753" y="253219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99629" y="252656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98505" y="253219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98505" y="231468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99629" y="231468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00753" y="231468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8505" y="211526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99629" y="211526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00753" y="211526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78872" y="1996854"/>
            <a:ext cx="661751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49816" y="3065145"/>
            <a:ext cx="213122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9932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08578" y="253219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07454" y="252656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06330" y="253219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6330" y="231468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07454" y="231468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08578" y="231468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06330" y="211526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07454" y="211526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08578" y="211526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06487" y="1996854"/>
            <a:ext cx="662037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52460" y="3065144"/>
            <a:ext cx="239078" cy="183303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97907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130254" y="253219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29130" y="252656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28006" y="253219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28006" y="231468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929130" y="231468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30254" y="231468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28006" y="211526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29130" y="211526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130254" y="211526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32335" y="1996854"/>
            <a:ext cx="666365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80235" y="3068068"/>
            <a:ext cx="207292" cy="1803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3893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351931" y="253219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50807" y="252656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49683" y="253219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9683" y="231468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50807" y="231468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351931" y="231468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49683" y="211526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50807" y="211526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51931" y="211526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866962" y="1996854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694011" y="3062797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491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821848" y="273539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20724" y="272976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19600" y="273539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51788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20724" y="251788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21848" y="251788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19600" y="231846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620724" y="231846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21848" y="231846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36879" y="2200054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181136" y="3268345"/>
            <a:ext cx="217188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7873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58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027068" y="273539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25944" y="272976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24820" y="273539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24820" y="251788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25944" y="251788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27068" y="251788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24820" y="231846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825944" y="231846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7068" y="231846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54799" y="2200054"/>
            <a:ext cx="6375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94496" y="3268345"/>
            <a:ext cx="219154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34136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246143" y="273793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45019" y="273230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43895" y="273793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43895" y="252042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45019" y="252042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46143" y="252042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43895" y="232100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45019" y="232100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46143" y="232100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56038" y="2202594"/>
            <a:ext cx="654162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05713" y="3270885"/>
            <a:ext cx="214312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168044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479073" y="273031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77949" y="272468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76825" y="273031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76825" y="251280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77949" y="251280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79073" y="251280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76825" y="231338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77949" y="231338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79073" y="231338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994104" y="2194974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28836" y="3263265"/>
            <a:ext cx="210264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12897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700753" y="273031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99629" y="272468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98505" y="273031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98505" y="251280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99629" y="251280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00753" y="251280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8505" y="231338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99629" y="231338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00753" y="231338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78872" y="2194974"/>
            <a:ext cx="661751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49816" y="3263265"/>
            <a:ext cx="213122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21455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08578" y="273031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07454" y="272468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06330" y="273031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6330" y="251280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07454" y="251280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08578" y="251280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06330" y="231338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07454" y="231338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08578" y="231338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06487" y="2194974"/>
            <a:ext cx="662037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52460" y="3263264"/>
            <a:ext cx="239078" cy="183303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193330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130254" y="273793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29130" y="273230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28006" y="273793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28006" y="252042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929130" y="252042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30254" y="252042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28006" y="232100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29130" y="232100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130254" y="232100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32335" y="2202594"/>
            <a:ext cx="666365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80235" y="3273808"/>
            <a:ext cx="207292" cy="1803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41282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351931" y="272269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50807" y="271706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49683" y="272269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9683" y="250518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50807" y="250518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351931" y="250518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49683" y="230576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50807" y="230576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51931" y="230576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866962" y="2187354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694011" y="3253297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249863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821848" y="292589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20724" y="292026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19600" y="292589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70838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20724" y="270838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21848" y="270838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19600" y="250896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620724" y="250896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21848" y="250896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36879" y="2390554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181136" y="3458845"/>
            <a:ext cx="217188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384023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027068" y="293859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25944" y="293296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24820" y="293859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24820" y="272108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25944" y="272108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27068" y="272108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24820" y="252166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825944" y="252166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7068" y="252166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54799" y="2403254"/>
            <a:ext cx="6375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94496" y="3471545"/>
            <a:ext cx="219154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378423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246143" y="294113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45019" y="293550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43895" y="294113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43895" y="272362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45019" y="272362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46143" y="272362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43895" y="252420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45019" y="252420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46143" y="252420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56038" y="2405794"/>
            <a:ext cx="654162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05713" y="3474085"/>
            <a:ext cx="214312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361630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4285676" y="1762549"/>
            <a:ext cx="4639249" cy="4051965"/>
            <a:chOff x="4285676" y="1762549"/>
            <a:chExt cx="4639249" cy="4051965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r="21396" b="21965"/>
            <a:stretch/>
          </p:blipFill>
          <p:spPr>
            <a:xfrm>
              <a:off x="7128046" y="2815061"/>
              <a:ext cx="1796879" cy="164263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4285676" y="1762549"/>
              <a:ext cx="2286000" cy="2105025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4821848" y="2332168"/>
              <a:ext cx="2436202" cy="63963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620724" y="2326538"/>
              <a:ext cx="2643676" cy="64526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419600" y="2332168"/>
              <a:ext cx="2844800" cy="63963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419600" y="2114662"/>
              <a:ext cx="2844800" cy="85713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620724" y="2114662"/>
              <a:ext cx="2637326" cy="85713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821848" y="2114662"/>
              <a:ext cx="2010752" cy="70040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419600" y="1915242"/>
              <a:ext cx="2844800" cy="105655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620724" y="1915242"/>
              <a:ext cx="2637326" cy="105655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821848" y="1915242"/>
              <a:ext cx="2442552" cy="105655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336879" y="1796829"/>
              <a:ext cx="624840" cy="608704"/>
            </a:xfrm>
            <a:prstGeom prst="rect">
              <a:avLst/>
            </a:prstGeom>
            <a:solidFill>
              <a:schemeClr val="accent3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13422" y="3934480"/>
              <a:ext cx="1226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Input image 10x10</a:t>
              </a:r>
              <a:endParaRPr lang="en-US" sz="14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5523" y="4547890"/>
              <a:ext cx="1226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Feature map 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181136" y="2865120"/>
              <a:ext cx="217188" cy="182880"/>
            </a:xfrm>
            <a:prstGeom prst="rect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557424" y="5205810"/>
              <a:ext cx="624840" cy="608704"/>
            </a:xfrm>
            <a:prstGeom prst="rect">
              <a:avLst/>
            </a:prstGeom>
            <a:solidFill>
              <a:schemeClr val="accent3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327533" y="5356273"/>
              <a:ext cx="1226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Kernel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7130975" y="5410552"/>
              <a:ext cx="230913" cy="199218"/>
            </a:xfrm>
            <a:prstGeom prst="rect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453338" y="5354808"/>
              <a:ext cx="1371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Hidden neuron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6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479073" y="293351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77949" y="292788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76825" y="293351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76825" y="271600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77949" y="271600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79073" y="271600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76825" y="251658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77949" y="251658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79073" y="251658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994104" y="2398174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28836" y="3466465"/>
            <a:ext cx="210264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82260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700753" y="293351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99629" y="292788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98505" y="293351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98505" y="271600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99629" y="271600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00753" y="271600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8505" y="251658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99629" y="251658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00753" y="251658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78872" y="2398174"/>
            <a:ext cx="661751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49816" y="3466465"/>
            <a:ext cx="213122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293123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08578" y="293351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07454" y="292788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06330" y="293351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6330" y="271600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07454" y="271600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08578" y="271600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06330" y="251658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07454" y="251658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08578" y="251658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06487" y="2398174"/>
            <a:ext cx="662037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52460" y="3466464"/>
            <a:ext cx="239078" cy="183303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5599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130254" y="292843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29130" y="292280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28006" y="292843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28006" y="271092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929130" y="271092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30254" y="271092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28006" y="251150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29130" y="251150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130254" y="251150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32335" y="2393094"/>
            <a:ext cx="666365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80235" y="3464308"/>
            <a:ext cx="207292" cy="1803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165740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351931" y="292589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50807" y="292026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49683" y="292589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9683" y="270838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50807" y="270838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351931" y="270838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49683" y="250896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50807" y="250896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51931" y="250896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866962" y="2390554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694011" y="3456497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92143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821848" y="312909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20724" y="312346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19600" y="312909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91158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20724" y="291158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21848" y="291158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19600" y="271216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620724" y="271216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21848" y="271216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36879" y="2593754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181136" y="3662045"/>
            <a:ext cx="217188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23614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027068" y="312909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25944" y="312346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24820" y="312909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24820" y="291158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25944" y="291158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27068" y="291158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24820" y="271216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825944" y="271216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7068" y="271216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54799" y="2593754"/>
            <a:ext cx="6375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94496" y="3662045"/>
            <a:ext cx="219154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115091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246143" y="313163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45019" y="312600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43895" y="313163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43895" y="291412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45019" y="291412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46143" y="291412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43895" y="271470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45019" y="271470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46143" y="271470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56038" y="2596294"/>
            <a:ext cx="654162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05713" y="3664585"/>
            <a:ext cx="214312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26647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479073" y="313671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77949" y="313108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76825" y="313671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76825" y="291920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77949" y="291920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79073" y="291920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76825" y="271978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77949" y="271978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79073" y="271978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994104" y="2601374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28836" y="3669665"/>
            <a:ext cx="210264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12040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700753" y="313671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99629" y="313108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98505" y="313671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98505" y="291920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99629" y="291920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00753" y="291920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8505" y="271978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99629" y="271978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00753" y="271978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78872" y="2601374"/>
            <a:ext cx="661751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49816" y="3669665"/>
            <a:ext cx="213122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42435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5676" y="1762549"/>
            <a:ext cx="4639249" cy="4051965"/>
            <a:chOff x="4285676" y="1762549"/>
            <a:chExt cx="4639249" cy="4051965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r="21396" b="21965"/>
            <a:stretch/>
          </p:blipFill>
          <p:spPr>
            <a:xfrm>
              <a:off x="7128046" y="2815061"/>
              <a:ext cx="1796879" cy="164263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4285676" y="1762549"/>
              <a:ext cx="2286000" cy="2105025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5027068" y="2332168"/>
              <a:ext cx="2436202" cy="63963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825944" y="2326538"/>
              <a:ext cx="2643676" cy="64526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624820" y="2332168"/>
              <a:ext cx="2844800" cy="63963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624820" y="2114662"/>
              <a:ext cx="2844800" cy="85713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825944" y="2114662"/>
              <a:ext cx="2637326" cy="85713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027068" y="2114662"/>
              <a:ext cx="2010752" cy="70040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624820" y="1915242"/>
              <a:ext cx="2844800" cy="105655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825944" y="1915242"/>
              <a:ext cx="2637326" cy="105655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027068" y="1915242"/>
              <a:ext cx="2442552" cy="105655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554799" y="1796829"/>
              <a:ext cx="637540" cy="608704"/>
            </a:xfrm>
            <a:prstGeom prst="rect">
              <a:avLst/>
            </a:prstGeom>
            <a:solidFill>
              <a:schemeClr val="accent3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13422" y="3934480"/>
              <a:ext cx="1226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Input image 10x10</a:t>
              </a:r>
              <a:endParaRPr lang="en-US" sz="14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5523" y="4547890"/>
              <a:ext cx="1226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Feature map 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94496" y="2865120"/>
              <a:ext cx="219154" cy="182880"/>
            </a:xfrm>
            <a:prstGeom prst="rect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57424" y="5205810"/>
              <a:ext cx="624840" cy="608704"/>
            </a:xfrm>
            <a:prstGeom prst="rect">
              <a:avLst/>
            </a:prstGeom>
            <a:solidFill>
              <a:schemeClr val="accent3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27533" y="5356273"/>
              <a:ext cx="1226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Kernel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30975" y="5410552"/>
              <a:ext cx="230913" cy="199218"/>
            </a:xfrm>
            <a:prstGeom prst="rect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53338" y="5354808"/>
              <a:ext cx="1371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Hidden neuron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4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08578" y="313671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07454" y="313108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06330" y="313671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6330" y="291920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07454" y="291920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08578" y="291920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06330" y="271978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07454" y="271978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08578" y="271978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06487" y="2601374"/>
            <a:ext cx="662037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52460" y="3669664"/>
            <a:ext cx="239078" cy="183303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30744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130254" y="313163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29130" y="312600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28006" y="313163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28006" y="291412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929130" y="291412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30254" y="291412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28006" y="271470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29130" y="271470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130254" y="271470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32335" y="2596294"/>
            <a:ext cx="666365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80235" y="3667508"/>
            <a:ext cx="207292" cy="1803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204015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351931" y="312909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50807" y="312346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49683" y="312909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9683" y="291158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50807" y="291158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351931" y="291158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49683" y="271216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50807" y="271216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51931" y="271216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866962" y="2593754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694011" y="3659697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12759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821848" y="333229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20724" y="332666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19600" y="333229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311478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20724" y="311478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21848" y="311478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19600" y="291536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620724" y="291536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21848" y="291536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36879" y="2796954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181136" y="3865245"/>
            <a:ext cx="217188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35295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027068" y="333229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25944" y="332666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24820" y="333229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24820" y="311478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25944" y="311478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27068" y="311478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24820" y="291536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825944" y="291536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7068" y="291536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54799" y="2796954"/>
            <a:ext cx="6375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94496" y="3865245"/>
            <a:ext cx="219154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175255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246143" y="333483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45019" y="332920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43895" y="333483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43895" y="311732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45019" y="311732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46143" y="311732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43895" y="291790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45019" y="291790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46143" y="291790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56038" y="2799494"/>
            <a:ext cx="654162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05713" y="3867785"/>
            <a:ext cx="214312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176325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479073" y="333991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77949" y="333428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76825" y="333991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76825" y="312240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77949" y="312240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79073" y="312240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76825" y="292298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77949" y="292298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79073" y="292298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994104" y="2804574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28836" y="3872865"/>
            <a:ext cx="210264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255719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700753" y="333991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99629" y="333428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98505" y="333991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98505" y="312240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99629" y="312240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00753" y="312240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8505" y="292298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99629" y="292298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00753" y="292298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78872" y="2804574"/>
            <a:ext cx="661751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49816" y="3872865"/>
            <a:ext cx="213122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195458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21278" y="333991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20154" y="333428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19030" y="333991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19030" y="312240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20154" y="312240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21278" y="312240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19030" y="292298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20154" y="292298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21278" y="292298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19187" y="2804574"/>
            <a:ext cx="662037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65160" y="3872864"/>
            <a:ext cx="239078" cy="183303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260914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130254" y="333483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29130" y="332920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28006" y="333483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28006" y="311732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929130" y="311732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30254" y="311732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28006" y="291790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29130" y="291790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130254" y="291790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32335" y="2799494"/>
            <a:ext cx="666365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80235" y="3870708"/>
            <a:ext cx="207292" cy="1803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24064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246143" y="2332168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45019" y="2326538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43895" y="2332168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43895" y="2114662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45019" y="2114662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46143" y="2114662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43895" y="1915242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45019" y="1915242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46143" y="1915242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56038" y="1796829"/>
            <a:ext cx="654162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05713" y="2865120"/>
            <a:ext cx="214312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22891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351931" y="333229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50807" y="332666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49683" y="333229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9683" y="311478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50807" y="311478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351931" y="311478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49683" y="291536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50807" y="291536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51931" y="291536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866962" y="2796954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694011" y="3862897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30499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821848" y="352279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20724" y="351716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19600" y="352279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330528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20724" y="330528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21848" y="330528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19600" y="310586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620724" y="310586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21848" y="310586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36879" y="2987454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181136" y="4055745"/>
            <a:ext cx="217188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346032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027068" y="352279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25944" y="351716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24820" y="352279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24820" y="330528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25944" y="330528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27068" y="330528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24820" y="310586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825944" y="310586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7068" y="310586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54799" y="2987454"/>
            <a:ext cx="6375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94496" y="4055745"/>
            <a:ext cx="219154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27888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246143" y="352533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45019" y="351970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43895" y="352533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43895" y="330782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45019" y="330782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46143" y="330782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43895" y="310840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45019" y="310840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46143" y="310840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56038" y="2989994"/>
            <a:ext cx="654162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05713" y="4058285"/>
            <a:ext cx="214312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20153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479073" y="354311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77949" y="353748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76825" y="354311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76825" y="332560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77949" y="332560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79073" y="332560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76825" y="312618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77949" y="312618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79073" y="312618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994104" y="3007774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28836" y="4076065"/>
            <a:ext cx="210264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20309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700753" y="354311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99629" y="353748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98505" y="354311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98505" y="332560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99629" y="332560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00753" y="332560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8505" y="312618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99629" y="312618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00753" y="312618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78872" y="3007774"/>
            <a:ext cx="661751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49816" y="4076065"/>
            <a:ext cx="213122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160998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21278" y="353041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20154" y="352478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19030" y="353041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19030" y="331290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20154" y="331290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21278" y="331290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19030" y="311348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20154" y="311348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21278" y="311348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19187" y="2995074"/>
            <a:ext cx="662037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65160" y="4063364"/>
            <a:ext cx="239078" cy="183303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278784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130254" y="352533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29130" y="351970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28006" y="352533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28006" y="330782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929130" y="330782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30254" y="330782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28006" y="310840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29130" y="310840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130254" y="310840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32335" y="2989994"/>
            <a:ext cx="666365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80235" y="4061208"/>
            <a:ext cx="207292" cy="1803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116226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351931" y="3522793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50807" y="3517163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49683" y="3522793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9683" y="3305287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50807" y="3305287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351931" y="3305287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49683" y="3105867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50807" y="3105867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51931" y="3105867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866962" y="2987454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694011" y="4053397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360394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821848" y="3711475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20724" y="3705845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19600" y="3711475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3493969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20724" y="3493969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21848" y="3493969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19600" y="3294549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620724" y="3294549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21848" y="3294549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36879" y="3176136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181136" y="4244427"/>
            <a:ext cx="217188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25943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479073" y="2332168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77949" y="2326538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76825" y="2332168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76825" y="2114662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77949" y="2114662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79073" y="2114662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76825" y="1915242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77949" y="1915242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79073" y="1915242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994104" y="1796829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28836" y="2865120"/>
            <a:ext cx="210264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28516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027068" y="3725990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25944" y="3720360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24820" y="3725990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24820" y="3508484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25944" y="3508484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27068" y="3508484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24820" y="3309064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825944" y="3309064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7068" y="3309064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54799" y="3190651"/>
            <a:ext cx="6375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94496" y="4258942"/>
            <a:ext cx="219154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15228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246143" y="3728529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45019" y="3722899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43895" y="3728529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43895" y="3511023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45019" y="3511023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46143" y="3511023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43895" y="3311603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45019" y="3311603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46143" y="3311603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56038" y="3193190"/>
            <a:ext cx="654162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05713" y="4261481"/>
            <a:ext cx="214312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72917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479073" y="3731795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77949" y="3726165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76825" y="3731795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76825" y="3514289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77949" y="3514289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79073" y="3514289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76825" y="3314869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77949" y="3314869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79073" y="3314869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994104" y="3196456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28836" y="4264747"/>
            <a:ext cx="210264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57424" y="5220324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27533" y="5370787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30975" y="5425066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53338" y="5369322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170798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700753" y="3731796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99629" y="3726166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98505" y="3731796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98505" y="3514290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99629" y="3514290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00753" y="3514290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8505" y="3314870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99629" y="3314870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00753" y="3314870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78872" y="3196457"/>
            <a:ext cx="661751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49816" y="4264748"/>
            <a:ext cx="213122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172290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21278" y="3719095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20154" y="3713465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19030" y="3719095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19030" y="3501589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20154" y="3501589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21278" y="3501589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19030" y="3302169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20154" y="3302169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21278" y="3302169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19187" y="3183756"/>
            <a:ext cx="662037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65160" y="4252046"/>
            <a:ext cx="239078" cy="183303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54535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130254" y="3728529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29130" y="3722899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28006" y="3728529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28006" y="3511023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929130" y="3511023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30254" y="3511023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28006" y="3311603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29130" y="3311603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130254" y="3311603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32335" y="3193190"/>
            <a:ext cx="666365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80235" y="4264404"/>
            <a:ext cx="207292" cy="1803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57424" y="5191296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27533" y="5341759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30975" y="5396038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53338" y="5340294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205870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351931" y="3711475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50807" y="3705845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49683" y="3711475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9683" y="3493969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50807" y="3493969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351931" y="3493969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49683" y="3294549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50807" y="3294549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51931" y="3294549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866962" y="3176136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694011" y="4242079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22678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423148" y="1272275"/>
            <a:ext cx="9701504" cy="3484352"/>
            <a:chOff x="1423148" y="1272275"/>
            <a:chExt cx="9701504" cy="3484352"/>
          </a:xfrm>
        </p:grpSpPr>
        <p:sp>
          <p:nvSpPr>
            <p:cNvPr id="4" name="Rectangle 3"/>
            <p:cNvSpPr/>
            <p:nvPr/>
          </p:nvSpPr>
          <p:spPr>
            <a:xfrm>
              <a:off x="1423148" y="2003612"/>
              <a:ext cx="1586753" cy="15867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Input image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34654" y="2227729"/>
              <a:ext cx="1138518" cy="11385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Feature map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7925" y="2227729"/>
              <a:ext cx="1138518" cy="11385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Rectified feature map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761196" y="2512588"/>
              <a:ext cx="568800" cy="568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Pooled layer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4" idx="3"/>
              <a:endCxn id="5" idx="1"/>
            </p:cNvCxnSpPr>
            <p:nvPr/>
          </p:nvCxnSpPr>
          <p:spPr>
            <a:xfrm flipV="1">
              <a:off x="3009901" y="2796988"/>
              <a:ext cx="82475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4973172" y="2796988"/>
              <a:ext cx="82475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6936443" y="2796988"/>
              <a:ext cx="82475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8329996" y="2796988"/>
              <a:ext cx="82475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9154749" y="1819868"/>
              <a:ext cx="112650" cy="19542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9969322" y="2958558"/>
              <a:ext cx="122830" cy="12283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9969322" y="2512588"/>
              <a:ext cx="122830" cy="12283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5" idx="0"/>
              <a:endCxn id="17" idx="1"/>
            </p:cNvCxnSpPr>
            <p:nvPr/>
          </p:nvCxnSpPr>
          <p:spPr>
            <a:xfrm>
              <a:off x="9211074" y="1819868"/>
              <a:ext cx="776236" cy="71070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5" idx="0"/>
              <a:endCxn id="16" idx="2"/>
            </p:cNvCxnSpPr>
            <p:nvPr/>
          </p:nvCxnSpPr>
          <p:spPr>
            <a:xfrm>
              <a:off x="9211074" y="1819868"/>
              <a:ext cx="758248" cy="120010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7" idx="1"/>
            </p:cNvCxnSpPr>
            <p:nvPr/>
          </p:nvCxnSpPr>
          <p:spPr>
            <a:xfrm>
              <a:off x="9211074" y="2003612"/>
              <a:ext cx="776236" cy="52696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16" idx="1"/>
            </p:cNvCxnSpPr>
            <p:nvPr/>
          </p:nvCxnSpPr>
          <p:spPr>
            <a:xfrm>
              <a:off x="9211074" y="2003612"/>
              <a:ext cx="776236" cy="97293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7" idx="2"/>
            </p:cNvCxnSpPr>
            <p:nvPr/>
          </p:nvCxnSpPr>
          <p:spPr>
            <a:xfrm>
              <a:off x="9211074" y="2267094"/>
              <a:ext cx="758248" cy="30690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16" idx="2"/>
            </p:cNvCxnSpPr>
            <p:nvPr/>
          </p:nvCxnSpPr>
          <p:spPr>
            <a:xfrm>
              <a:off x="9239237" y="2267094"/>
              <a:ext cx="730085" cy="75287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5" idx="2"/>
              <a:endCxn id="16" idx="2"/>
            </p:cNvCxnSpPr>
            <p:nvPr/>
          </p:nvCxnSpPr>
          <p:spPr>
            <a:xfrm flipV="1">
              <a:off x="9211074" y="3019973"/>
              <a:ext cx="758248" cy="75413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9182911" y="2422127"/>
              <a:ext cx="758248" cy="12001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16" idx="2"/>
            </p:cNvCxnSpPr>
            <p:nvPr/>
          </p:nvCxnSpPr>
          <p:spPr>
            <a:xfrm flipV="1">
              <a:off x="9211074" y="3019973"/>
              <a:ext cx="758248" cy="50897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17" idx="2"/>
            </p:cNvCxnSpPr>
            <p:nvPr/>
          </p:nvCxnSpPr>
          <p:spPr>
            <a:xfrm flipV="1">
              <a:off x="9211074" y="2574003"/>
              <a:ext cx="758248" cy="95494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16" idx="0"/>
            </p:cNvCxnSpPr>
            <p:nvPr/>
          </p:nvCxnSpPr>
          <p:spPr>
            <a:xfrm flipV="1">
              <a:off x="9211074" y="2958558"/>
              <a:ext cx="819663" cy="31590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17" idx="2"/>
            </p:cNvCxnSpPr>
            <p:nvPr/>
          </p:nvCxnSpPr>
          <p:spPr>
            <a:xfrm flipV="1">
              <a:off x="9211074" y="2574003"/>
              <a:ext cx="758248" cy="70045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16" idx="2"/>
            </p:cNvCxnSpPr>
            <p:nvPr/>
          </p:nvCxnSpPr>
          <p:spPr>
            <a:xfrm>
              <a:off x="9211074" y="3019973"/>
              <a:ext cx="75824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17" idx="2"/>
            </p:cNvCxnSpPr>
            <p:nvPr/>
          </p:nvCxnSpPr>
          <p:spPr>
            <a:xfrm flipV="1">
              <a:off x="9211074" y="2574003"/>
              <a:ext cx="758248" cy="44597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9182911" y="2796988"/>
              <a:ext cx="832561" cy="17955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5" idx="1"/>
              <a:endCxn id="17" idx="2"/>
            </p:cNvCxnSpPr>
            <p:nvPr/>
          </p:nvCxnSpPr>
          <p:spPr>
            <a:xfrm flipV="1">
              <a:off x="9154749" y="2574003"/>
              <a:ext cx="814573" cy="22298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17" idx="1"/>
            </p:cNvCxnSpPr>
            <p:nvPr/>
          </p:nvCxnSpPr>
          <p:spPr>
            <a:xfrm flipV="1">
              <a:off x="9211074" y="2530576"/>
              <a:ext cx="776236" cy="4342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16" idx="1"/>
            </p:cNvCxnSpPr>
            <p:nvPr/>
          </p:nvCxnSpPr>
          <p:spPr>
            <a:xfrm>
              <a:off x="9239237" y="2574003"/>
              <a:ext cx="748073" cy="40254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9222611" y="4156463"/>
              <a:ext cx="79658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/>
                <a:t>Fully connected layer</a:t>
              </a:r>
              <a:endParaRPr lang="en-US" sz="11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88520" y="1272275"/>
              <a:ext cx="8247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/>
                <a:t>Flattened layer</a:t>
              </a:r>
              <a:endParaRPr lang="en-US" sz="1100" b="1" dirty="0"/>
            </a:p>
          </p:txBody>
        </p:sp>
        <p:sp>
          <p:nvSpPr>
            <p:cNvPr id="65" name="Left Brace 64"/>
            <p:cNvSpPr/>
            <p:nvPr/>
          </p:nvSpPr>
          <p:spPr>
            <a:xfrm rot="16200000">
              <a:off x="9514860" y="3615014"/>
              <a:ext cx="168663" cy="701924"/>
            </a:xfrm>
            <a:prstGeom prst="leftBrace">
              <a:avLst>
                <a:gd name="adj1" fmla="val 49439"/>
                <a:gd name="adj2" fmla="val 527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Left Brace 65"/>
            <p:cNvSpPr/>
            <p:nvPr/>
          </p:nvSpPr>
          <p:spPr>
            <a:xfrm rot="10800000">
              <a:off x="10120315" y="2424090"/>
              <a:ext cx="179584" cy="745794"/>
            </a:xfrm>
            <a:prstGeom prst="leftBrace">
              <a:avLst>
                <a:gd name="adj1" fmla="val 49439"/>
                <a:gd name="adj2" fmla="val 527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299899" y="2615165"/>
              <a:ext cx="8247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/>
                <a:t>Output layer</a:t>
              </a:r>
              <a:endParaRPr 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8412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7" b="12117"/>
          <a:stretch/>
        </p:blipFill>
        <p:spPr>
          <a:xfrm>
            <a:off x="4070985" y="3467099"/>
            <a:ext cx="6076950" cy="2590801"/>
          </a:xfrm>
          <a:prstGeom prst="rect">
            <a:avLst/>
          </a:prstGeom>
        </p:spPr>
      </p:pic>
      <p:pic>
        <p:nvPicPr>
          <p:cNvPr id="1026" name="Picture 2" descr="http://localhost:8888/notebooks/images/application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65" b="12423"/>
          <a:stretch/>
        </p:blipFill>
        <p:spPr bwMode="auto">
          <a:xfrm>
            <a:off x="3104515" y="434341"/>
            <a:ext cx="6076950" cy="260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36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700753" y="2332168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99629" y="2326538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98505" y="2332168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98505" y="2114662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99629" y="2114662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00753" y="2114662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8505" y="1915242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99629" y="1915242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00753" y="1915242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78872" y="1796829"/>
            <a:ext cx="661751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49816" y="2865120"/>
            <a:ext cx="213122" cy="1828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143097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08578" y="2332168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07454" y="2326538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06330" y="2332168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6330" y="2114662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07454" y="2114662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08578" y="2114662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06330" y="1915242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07454" y="1915242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08578" y="1915242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06487" y="1796829"/>
            <a:ext cx="662037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52460" y="2865119"/>
            <a:ext cx="239078" cy="183303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7148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grayscl/>
          </a:blip>
          <a:srcRect r="21396" b="21965"/>
          <a:stretch/>
        </p:blipFill>
        <p:spPr>
          <a:xfrm>
            <a:off x="7128046" y="2815061"/>
            <a:ext cx="1796879" cy="164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285676" y="1762549"/>
            <a:ext cx="2286000" cy="2105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130254" y="2332168"/>
            <a:ext cx="2436202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29130" y="2326538"/>
            <a:ext cx="2643676" cy="64526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28006" y="2332168"/>
            <a:ext cx="2844800" cy="639632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28006" y="2114662"/>
            <a:ext cx="2844800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929130" y="2114662"/>
            <a:ext cx="2637326" cy="85713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30254" y="2114662"/>
            <a:ext cx="2010752" cy="70040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28006" y="1915242"/>
            <a:ext cx="2844800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29130" y="1915242"/>
            <a:ext cx="2637326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130254" y="1915242"/>
            <a:ext cx="2442552" cy="105655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32335" y="1796829"/>
            <a:ext cx="666365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13422" y="3934480"/>
            <a:ext cx="12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image 10x10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555523" y="4547890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map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80235" y="2868043"/>
            <a:ext cx="207292" cy="180380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557424" y="5205810"/>
            <a:ext cx="624840" cy="608704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27533" y="5356273"/>
            <a:ext cx="122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Kernel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30975" y="5410552"/>
            <a:ext cx="230913" cy="199218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453338" y="5354808"/>
            <a:ext cx="137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Hidden neuron</a:t>
            </a:r>
          </a:p>
        </p:txBody>
      </p:sp>
    </p:spTree>
    <p:extLst>
      <p:ext uri="{BB962C8B-B14F-4D97-AF65-F5344CB8AC3E}">
        <p14:creationId xmlns:p14="http://schemas.microsoft.com/office/powerpoint/2010/main" val="164311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4531</TotalTime>
  <Words>545</Words>
  <Application>Microsoft Office PowerPoint</Application>
  <PresentationFormat>Widescreen</PresentationFormat>
  <Paragraphs>270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BESBES, Ahmed</dc:creator>
  <cp:lastModifiedBy>BESBES, Ahmed</cp:lastModifiedBy>
  <cp:revision>25</cp:revision>
  <dcterms:created xsi:type="dcterms:W3CDTF">2017-10-24T13:24:54Z</dcterms:created>
  <dcterms:modified xsi:type="dcterms:W3CDTF">2017-11-04T16:36:22Z</dcterms:modified>
</cp:coreProperties>
</file>