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9" autoAdjust="0"/>
    <p:restoredTop sz="94660"/>
  </p:normalViewPr>
  <p:slideViewPr>
    <p:cSldViewPr snapToGrid="0">
      <p:cViewPr varScale="1">
        <p:scale>
          <a:sx n="90" d="100"/>
          <a:sy n="90" d="100"/>
        </p:scale>
        <p:origin x="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2615-3FE8-4EDB-9E01-A7CA9BD74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0FED416B-E721-46D0-8091-C738530FA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4BF811C-F887-4175-AFAD-9EFFC62C0229}"/>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4A5033C3-6815-46A6-B85A-282FC5E4A7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4890A87-1B6C-4045-9FC6-3FA8CBD21FC9}"/>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310049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3C00-5AB4-4DA1-A3B0-6A6C3EE8C46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D50821F-11EC-47B1-A169-9193FB4E53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F9EBB951-74FB-4852-A432-E0179FEA9659}"/>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2266D988-035C-41E5-9EEF-47AC2E74973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FF891E0-0201-47B5-A39F-AFF860431761}"/>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312871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48C4B-CB82-4C26-AB90-95FDAF545F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1E9C20-E17A-40FF-B473-7F4BA322A2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0887A26-2162-42F0-A697-FF604E48720B}"/>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C36C1433-9483-4466-B3A0-8DDEDB0CA21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40ABE21-78A8-40DB-8293-033A745C6345}"/>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325740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1F70-F372-47B4-B630-AF145E47331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97E2377-A9CE-4D6E-BDF7-33C96EA534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F7A1E55-EB27-44B6-93E1-16A6AE381309}"/>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461BA573-74A2-427B-B145-51D0C8D4A8B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C7F7702-8C20-4FE5-91C8-92B4C8345F3C}"/>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49690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0649-D71C-4C3A-B708-88DA4AEB4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E0C32F1A-D2FB-440B-BF5B-04C61BE25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38D94-762F-4409-9571-0808B5ED3497}"/>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D0D14460-DCD5-4E48-8396-2D60A412AD8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4D167B5-E5A7-4904-A7A7-CEF4975728E7}"/>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190741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3095-35C1-4B0E-BEA1-9D0FFBE438A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789AF23-453A-46EF-8562-29602C0EB1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3BA4D904-6809-4E6A-BDC0-54C487C20E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3AEAEADE-7E50-43D4-88C7-42002B1A7C76}"/>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6" name="Footer Placeholder 5">
            <a:extLst>
              <a:ext uri="{FF2B5EF4-FFF2-40B4-BE49-F238E27FC236}">
                <a16:creationId xmlns:a16="http://schemas.microsoft.com/office/drawing/2014/main" id="{CD4DDF9C-08AC-468E-AD80-0D1B6825DF5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C3A22EF0-E091-4A97-842C-7C1C3C31C107}"/>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9083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F319-B465-4067-BFEE-3860511531F3}"/>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EDE3796-E300-4F21-8FB7-ADFD4A554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781BC4-5CDF-42AF-A6FC-FD42566E2A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06BEC8-4659-4644-9436-7D01C1FC0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9FE758-F41C-45EB-86ED-572B577826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1F8B7D43-314A-461D-AD0E-17F366555376}"/>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8" name="Footer Placeholder 7">
            <a:extLst>
              <a:ext uri="{FF2B5EF4-FFF2-40B4-BE49-F238E27FC236}">
                <a16:creationId xmlns:a16="http://schemas.microsoft.com/office/drawing/2014/main" id="{1B2C5D66-46F7-4BD8-9087-3FF9F4E54B63}"/>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0F70BB-3625-46C6-BA23-0A8D6498CC02}"/>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352538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11C1F-74F8-4981-B05D-28B5E74FAD4B}"/>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21F80383-F586-4D2E-9157-F82A7EB3CED8}"/>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4" name="Footer Placeholder 3">
            <a:extLst>
              <a:ext uri="{FF2B5EF4-FFF2-40B4-BE49-F238E27FC236}">
                <a16:creationId xmlns:a16="http://schemas.microsoft.com/office/drawing/2014/main" id="{1244BDE5-FA1A-42E5-9C8B-1DF38B48898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96A85870-3A3D-4D72-9150-A98161043127}"/>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213986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3A143-BADD-48DF-90E2-37DF61D60CE0}"/>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3" name="Footer Placeholder 2">
            <a:extLst>
              <a:ext uri="{FF2B5EF4-FFF2-40B4-BE49-F238E27FC236}">
                <a16:creationId xmlns:a16="http://schemas.microsoft.com/office/drawing/2014/main" id="{5B8A2B7E-5FDC-4A7A-B185-5581B3837A5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057D2FC-0534-4D1E-A010-8CA1FD6FBA6E}"/>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4271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7685-2ED8-48DF-ACB5-40A682893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27EAC91-2CF0-4F3B-ACAE-8D22EDA96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165D700-515F-4F8F-AABA-ACA946439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F27841-DB47-469B-8DC5-D79884B4EF87}"/>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6" name="Footer Placeholder 5">
            <a:extLst>
              <a:ext uri="{FF2B5EF4-FFF2-40B4-BE49-F238E27FC236}">
                <a16:creationId xmlns:a16="http://schemas.microsoft.com/office/drawing/2014/main" id="{F74ACE89-97FF-45B6-B876-45C14CA92E9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5508BD3-E275-4401-908A-17E88A3B7007}"/>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359430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B07D-458B-47D5-9A6E-04A67C8FE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B227171-2856-4DA9-8546-86AA3F6F1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605F6980-8B78-4D38-A310-2F58308A8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6BA280-7004-4F71-AB64-99DDF40A2E81}"/>
              </a:ext>
            </a:extLst>
          </p:cNvPr>
          <p:cNvSpPr>
            <a:spLocks noGrp="1"/>
          </p:cNvSpPr>
          <p:nvPr>
            <p:ph type="dt" sz="half" idx="10"/>
          </p:nvPr>
        </p:nvSpPr>
        <p:spPr/>
        <p:txBody>
          <a:bodyPr/>
          <a:lstStyle/>
          <a:p>
            <a:fld id="{192B286C-A421-4E72-930A-6FB8F3E91B14}" type="datetimeFigureOut">
              <a:rPr lang="fr-FR" smtClean="0"/>
              <a:t>05/01/2024</a:t>
            </a:fld>
            <a:endParaRPr lang="fr-FR"/>
          </a:p>
        </p:txBody>
      </p:sp>
      <p:sp>
        <p:nvSpPr>
          <p:cNvPr id="6" name="Footer Placeholder 5">
            <a:extLst>
              <a:ext uri="{FF2B5EF4-FFF2-40B4-BE49-F238E27FC236}">
                <a16:creationId xmlns:a16="http://schemas.microsoft.com/office/drawing/2014/main" id="{58EBA830-F7D9-4535-B668-55852D0E926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CDDE3AB-B489-4878-9ED8-F25A9FCDABAC}"/>
              </a:ext>
            </a:extLst>
          </p:cNvPr>
          <p:cNvSpPr>
            <a:spLocks noGrp="1"/>
          </p:cNvSpPr>
          <p:nvPr>
            <p:ph type="sldNum" sz="quarter" idx="12"/>
          </p:nvPr>
        </p:nvSpPr>
        <p:spPr/>
        <p:txBody>
          <a:bodyPr/>
          <a:lstStyle/>
          <a:p>
            <a:fld id="{FE23CA40-E5E2-4DF6-82E5-A954C2499DFE}" type="slidenum">
              <a:rPr lang="fr-FR" smtClean="0"/>
              <a:t>‹#›</a:t>
            </a:fld>
            <a:endParaRPr lang="fr-FR"/>
          </a:p>
        </p:txBody>
      </p:sp>
    </p:spTree>
    <p:extLst>
      <p:ext uri="{BB962C8B-B14F-4D97-AF65-F5344CB8AC3E}">
        <p14:creationId xmlns:p14="http://schemas.microsoft.com/office/powerpoint/2010/main" val="1052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A8A79-9F1B-4960-92C1-836F7ED09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7B72FE8-168B-4759-B543-2A3AEC432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7B0C858-1DD7-4F27-B657-373059B83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B286C-A421-4E72-930A-6FB8F3E91B14}" type="datetimeFigureOut">
              <a:rPr lang="fr-FR" smtClean="0"/>
              <a:t>05/01/2024</a:t>
            </a:fld>
            <a:endParaRPr lang="fr-FR"/>
          </a:p>
        </p:txBody>
      </p:sp>
      <p:sp>
        <p:nvSpPr>
          <p:cNvPr id="5" name="Footer Placeholder 4">
            <a:extLst>
              <a:ext uri="{FF2B5EF4-FFF2-40B4-BE49-F238E27FC236}">
                <a16:creationId xmlns:a16="http://schemas.microsoft.com/office/drawing/2014/main" id="{F51DBDF3-4A61-47C0-8D11-2157E3244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036AE356-369B-4067-BAAC-69E3445BB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3CA40-E5E2-4DF6-82E5-A954C2499DFE}" type="slidenum">
              <a:rPr lang="fr-FR" smtClean="0"/>
              <a:t>‹#›</a:t>
            </a:fld>
            <a:endParaRPr lang="fr-FR"/>
          </a:p>
        </p:txBody>
      </p:sp>
    </p:spTree>
    <p:extLst>
      <p:ext uri="{BB962C8B-B14F-4D97-AF65-F5344CB8AC3E}">
        <p14:creationId xmlns:p14="http://schemas.microsoft.com/office/powerpoint/2010/main" val="331545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10110C-9D3E-48E6-A028-D5FE744B6201}"/>
              </a:ext>
            </a:extLst>
          </p:cNvPr>
          <p:cNvSpPr/>
          <p:nvPr/>
        </p:nvSpPr>
        <p:spPr>
          <a:xfrm>
            <a:off x="276225" y="272577"/>
            <a:ext cx="10617994" cy="830997"/>
          </a:xfrm>
          <a:prstGeom prst="rect">
            <a:avLst/>
          </a:prstGeom>
        </p:spPr>
        <p:txBody>
          <a:bodyPr wrap="square">
            <a:spAutoFit/>
          </a:bodyPr>
          <a:lstStyle/>
          <a:p>
            <a:r>
              <a:rPr lang="en-US" sz="2400" b="1" dirty="0">
                <a:latin typeface="Arial Black" panose="020B0A04020102020204" pitchFamily="34" charset="0"/>
              </a:rPr>
              <a:t>Exploring Information and Communication Technologies (TIC)</a:t>
            </a:r>
            <a:br>
              <a:rPr lang="fr-FR" sz="2400" b="1" dirty="0">
                <a:latin typeface="Arial Black" panose="020B0A04020102020204" pitchFamily="34" charset="0"/>
              </a:rPr>
            </a:br>
            <a:endParaRPr lang="fr-FR" sz="2400" dirty="0"/>
          </a:p>
        </p:txBody>
      </p:sp>
      <p:sp>
        <p:nvSpPr>
          <p:cNvPr id="5" name="Rectangle 4">
            <a:extLst>
              <a:ext uri="{FF2B5EF4-FFF2-40B4-BE49-F238E27FC236}">
                <a16:creationId xmlns:a16="http://schemas.microsoft.com/office/drawing/2014/main" id="{2AFEF303-F71E-4D47-ADAC-7FB22471682E}"/>
              </a:ext>
            </a:extLst>
          </p:cNvPr>
          <p:cNvSpPr/>
          <p:nvPr/>
        </p:nvSpPr>
        <p:spPr>
          <a:xfrm>
            <a:off x="1135330" y="1810464"/>
            <a:ext cx="3574256" cy="4462760"/>
          </a:xfrm>
          <a:prstGeom prst="rect">
            <a:avLst/>
          </a:prstGeom>
        </p:spPr>
        <p:txBody>
          <a:bodyPr wrap="square">
            <a:spAutoFit/>
          </a:bodyPr>
          <a:lstStyle/>
          <a:p>
            <a:pPr marL="342900" indent="-342900">
              <a:spcBef>
                <a:spcPts val="1200"/>
              </a:spcBef>
              <a:spcAft>
                <a:spcPts val="1200"/>
              </a:spcAft>
              <a:buAutoNum type="arabicPeriod"/>
            </a:pPr>
            <a:r>
              <a:rPr lang="en-US" dirty="0">
                <a:latin typeface="Times New Roman" panose="02020603050405020304" pitchFamily="18" charset="0"/>
                <a:ea typeface="Times New Roman" panose="02020603050405020304" pitchFamily="18" charset="0"/>
              </a:rPr>
              <a:t>Introduction</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2. Overview of TIC</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3. Google Services</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4. Microsoft Tools</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5. Git and GitHub</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6. Integration of TIC Technologies</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7. Challenges and Future Trends</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8. Conclusion</a:t>
            </a:r>
            <a:endParaRPr lang="fr-FR"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72865054-5A55-4D72-8FDF-7827B2B57ED5}"/>
              </a:ext>
            </a:extLst>
          </p:cNvPr>
          <p:cNvSpPr/>
          <p:nvPr/>
        </p:nvSpPr>
        <p:spPr>
          <a:xfrm>
            <a:off x="1510694" y="812621"/>
            <a:ext cx="5870197" cy="369332"/>
          </a:xfrm>
          <a:prstGeom prst="rect">
            <a:avLst/>
          </a:prstGeom>
        </p:spPr>
        <p:txBody>
          <a:bodyPr wrap="none">
            <a:spAutoFit/>
          </a:bodyPr>
          <a:lstStyle/>
          <a:p>
            <a:pPr>
              <a:spcBef>
                <a:spcPts val="1200"/>
              </a:spcBef>
              <a:spcAft>
                <a:spcPts val="1200"/>
              </a:spcAft>
            </a:pPr>
            <a:r>
              <a:rPr lang="en-US" dirty="0">
                <a:latin typeface="Times New Roman" panose="02020603050405020304" pitchFamily="18" charset="0"/>
                <a:ea typeface="Times New Roman" panose="02020603050405020304" pitchFamily="18" charset="0"/>
              </a:rPr>
              <a:t>"A Comprehensive Report on TIC and Related Technologies"</a:t>
            </a:r>
            <a:endParaRPr lang="fr-FR"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DD7A24D-3E84-4F91-A23A-D9162EEF99C7}"/>
              </a:ext>
            </a:extLst>
          </p:cNvPr>
          <p:cNvSpPr/>
          <p:nvPr/>
        </p:nvSpPr>
        <p:spPr>
          <a:xfrm>
            <a:off x="332185" y="1362753"/>
            <a:ext cx="2095125" cy="400110"/>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Table of </a:t>
            </a:r>
            <a:r>
              <a:rPr lang="en-US" sz="2000" b="1" dirty="0">
                <a:latin typeface="Times New Roman" panose="02020603050405020304" pitchFamily="18" charset="0"/>
                <a:ea typeface="Times New Roman" panose="02020603050405020304" pitchFamily="18" charset="0"/>
              </a:rPr>
              <a:t>Contents</a:t>
            </a:r>
            <a:r>
              <a:rPr lang="en-US" b="1" dirty="0">
                <a:latin typeface="Times New Roman" panose="02020603050405020304" pitchFamily="18" charset="0"/>
                <a:ea typeface="Times New Roman" panose="02020603050405020304" pitchFamily="18" charset="0"/>
              </a:rPr>
              <a:t>:</a:t>
            </a:r>
            <a:endParaRPr lang="fr-FR" b="1" dirty="0"/>
          </a:p>
        </p:txBody>
      </p:sp>
      <p:grpSp>
        <p:nvGrpSpPr>
          <p:cNvPr id="200" name="Google Shape;1690;p35">
            <a:extLst>
              <a:ext uri="{FF2B5EF4-FFF2-40B4-BE49-F238E27FC236}">
                <a16:creationId xmlns:a16="http://schemas.microsoft.com/office/drawing/2014/main" id="{EDFE08A4-BB90-49D1-B3BE-651E14460BDF}"/>
              </a:ext>
            </a:extLst>
          </p:cNvPr>
          <p:cNvGrpSpPr/>
          <p:nvPr/>
        </p:nvGrpSpPr>
        <p:grpSpPr>
          <a:xfrm>
            <a:off x="6086467" y="2149781"/>
            <a:ext cx="6105533" cy="4708219"/>
            <a:chOff x="469775" y="238125"/>
            <a:chExt cx="6679425" cy="5229600"/>
          </a:xfrm>
        </p:grpSpPr>
        <p:sp>
          <p:nvSpPr>
            <p:cNvPr id="201" name="Google Shape;1691;p35">
              <a:extLst>
                <a:ext uri="{FF2B5EF4-FFF2-40B4-BE49-F238E27FC236}">
                  <a16:creationId xmlns:a16="http://schemas.microsoft.com/office/drawing/2014/main" id="{6EB99870-BBB3-4ADF-8FD0-BC9ED017B397}"/>
                </a:ext>
              </a:extLst>
            </p:cNvPr>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2" name="Google Shape;1692;p35">
              <a:extLst>
                <a:ext uri="{FF2B5EF4-FFF2-40B4-BE49-F238E27FC236}">
                  <a16:creationId xmlns:a16="http://schemas.microsoft.com/office/drawing/2014/main" id="{6E6CE8BD-C0B1-4DEA-ABE6-8914571B7B83}"/>
                </a:ext>
              </a:extLst>
            </p:cNvPr>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1693;p35">
              <a:extLst>
                <a:ext uri="{FF2B5EF4-FFF2-40B4-BE49-F238E27FC236}">
                  <a16:creationId xmlns:a16="http://schemas.microsoft.com/office/drawing/2014/main" id="{881FB810-8301-455D-91EB-E7FE960DB1EB}"/>
                </a:ext>
              </a:extLst>
            </p:cNvPr>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1694;p35">
              <a:extLst>
                <a:ext uri="{FF2B5EF4-FFF2-40B4-BE49-F238E27FC236}">
                  <a16:creationId xmlns:a16="http://schemas.microsoft.com/office/drawing/2014/main" id="{D09703FC-984C-41B9-954F-EE9EA99EA26F}"/>
                </a:ext>
              </a:extLst>
            </p:cNvPr>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5" name="Google Shape;1695;p35">
              <a:extLst>
                <a:ext uri="{FF2B5EF4-FFF2-40B4-BE49-F238E27FC236}">
                  <a16:creationId xmlns:a16="http://schemas.microsoft.com/office/drawing/2014/main" id="{42519E96-67A9-44DD-BA8D-06224A24D43A}"/>
                </a:ext>
              </a:extLst>
            </p:cNvPr>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6" name="Google Shape;1696;p35">
              <a:extLst>
                <a:ext uri="{FF2B5EF4-FFF2-40B4-BE49-F238E27FC236}">
                  <a16:creationId xmlns:a16="http://schemas.microsoft.com/office/drawing/2014/main" id="{1FF73B9F-71FA-46DB-BFA8-5E7591343D9C}"/>
                </a:ext>
              </a:extLst>
            </p:cNvPr>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7" name="Google Shape;1697;p35">
              <a:extLst>
                <a:ext uri="{FF2B5EF4-FFF2-40B4-BE49-F238E27FC236}">
                  <a16:creationId xmlns:a16="http://schemas.microsoft.com/office/drawing/2014/main" id="{846C9842-900C-43D4-A198-047E2F51B3DC}"/>
                </a:ext>
              </a:extLst>
            </p:cNvPr>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8" name="Google Shape;1698;p35">
              <a:extLst>
                <a:ext uri="{FF2B5EF4-FFF2-40B4-BE49-F238E27FC236}">
                  <a16:creationId xmlns:a16="http://schemas.microsoft.com/office/drawing/2014/main" id="{16CC86A9-C870-486F-A7C8-87EA58BA87D0}"/>
                </a:ext>
              </a:extLst>
            </p:cNvPr>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9" name="Google Shape;1699;p35">
              <a:extLst>
                <a:ext uri="{FF2B5EF4-FFF2-40B4-BE49-F238E27FC236}">
                  <a16:creationId xmlns:a16="http://schemas.microsoft.com/office/drawing/2014/main" id="{1E88D283-FFAC-48CB-94DD-E0744DF45E21}"/>
                </a:ext>
              </a:extLst>
            </p:cNvPr>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1700;p35">
              <a:extLst>
                <a:ext uri="{FF2B5EF4-FFF2-40B4-BE49-F238E27FC236}">
                  <a16:creationId xmlns:a16="http://schemas.microsoft.com/office/drawing/2014/main" id="{7FBB5F1D-FD56-4675-B733-782051C90E14}"/>
                </a:ext>
              </a:extLst>
            </p:cNvPr>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1" name="Google Shape;1701;p35">
              <a:extLst>
                <a:ext uri="{FF2B5EF4-FFF2-40B4-BE49-F238E27FC236}">
                  <a16:creationId xmlns:a16="http://schemas.microsoft.com/office/drawing/2014/main" id="{1F76330E-61AA-4498-9FD5-2D24A6491460}"/>
                </a:ext>
              </a:extLst>
            </p:cNvPr>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1702;p35">
              <a:extLst>
                <a:ext uri="{FF2B5EF4-FFF2-40B4-BE49-F238E27FC236}">
                  <a16:creationId xmlns:a16="http://schemas.microsoft.com/office/drawing/2014/main" id="{355EB544-7FC4-4C44-8287-4792D16F1851}"/>
                </a:ext>
              </a:extLst>
            </p:cNvPr>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1703;p35">
              <a:extLst>
                <a:ext uri="{FF2B5EF4-FFF2-40B4-BE49-F238E27FC236}">
                  <a16:creationId xmlns:a16="http://schemas.microsoft.com/office/drawing/2014/main" id="{571BC85D-0DF5-400E-9D77-B34187943C62}"/>
                </a:ext>
              </a:extLst>
            </p:cNvPr>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4" name="Google Shape;1704;p35">
              <a:extLst>
                <a:ext uri="{FF2B5EF4-FFF2-40B4-BE49-F238E27FC236}">
                  <a16:creationId xmlns:a16="http://schemas.microsoft.com/office/drawing/2014/main" id="{2D65B193-F715-41F2-8A65-D55E3754A76B}"/>
                </a:ext>
              </a:extLst>
            </p:cNvPr>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1705;p35">
              <a:extLst>
                <a:ext uri="{FF2B5EF4-FFF2-40B4-BE49-F238E27FC236}">
                  <a16:creationId xmlns:a16="http://schemas.microsoft.com/office/drawing/2014/main" id="{7A5CA4A4-47E6-4591-AF22-49696457B613}"/>
                </a:ext>
              </a:extLst>
            </p:cNvPr>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6" name="Google Shape;1706;p35">
              <a:extLst>
                <a:ext uri="{FF2B5EF4-FFF2-40B4-BE49-F238E27FC236}">
                  <a16:creationId xmlns:a16="http://schemas.microsoft.com/office/drawing/2014/main" id="{57C97FF6-6C63-45AF-9398-89CB1F252B4D}"/>
                </a:ext>
              </a:extLst>
            </p:cNvPr>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1707;p35">
              <a:extLst>
                <a:ext uri="{FF2B5EF4-FFF2-40B4-BE49-F238E27FC236}">
                  <a16:creationId xmlns:a16="http://schemas.microsoft.com/office/drawing/2014/main" id="{6BD65886-17A7-4D55-9B97-B8B2FA994475}"/>
                </a:ext>
              </a:extLst>
            </p:cNvPr>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8" name="Google Shape;1708;p35">
              <a:extLst>
                <a:ext uri="{FF2B5EF4-FFF2-40B4-BE49-F238E27FC236}">
                  <a16:creationId xmlns:a16="http://schemas.microsoft.com/office/drawing/2014/main" id="{1173B501-2B11-4AF1-A59C-FF83DF9CF325}"/>
                </a:ext>
              </a:extLst>
            </p:cNvPr>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9" name="Google Shape;1709;p35">
              <a:extLst>
                <a:ext uri="{FF2B5EF4-FFF2-40B4-BE49-F238E27FC236}">
                  <a16:creationId xmlns:a16="http://schemas.microsoft.com/office/drawing/2014/main" id="{3899FFB8-56B5-474B-A468-E48E4E2EDC29}"/>
                </a:ext>
              </a:extLst>
            </p:cNvPr>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0" name="Google Shape;1710;p35">
              <a:extLst>
                <a:ext uri="{FF2B5EF4-FFF2-40B4-BE49-F238E27FC236}">
                  <a16:creationId xmlns:a16="http://schemas.microsoft.com/office/drawing/2014/main" id="{9E0F4301-9100-40C7-98D3-A590870F3629}"/>
                </a:ext>
              </a:extLst>
            </p:cNvPr>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1" name="Google Shape;1711;p35">
              <a:extLst>
                <a:ext uri="{FF2B5EF4-FFF2-40B4-BE49-F238E27FC236}">
                  <a16:creationId xmlns:a16="http://schemas.microsoft.com/office/drawing/2014/main" id="{73981E4A-1D69-4763-9A8B-80D6436BD6A2}"/>
                </a:ext>
              </a:extLst>
            </p:cNvPr>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2" name="Google Shape;1712;p35">
              <a:extLst>
                <a:ext uri="{FF2B5EF4-FFF2-40B4-BE49-F238E27FC236}">
                  <a16:creationId xmlns:a16="http://schemas.microsoft.com/office/drawing/2014/main" id="{773942B5-952E-4B15-8633-2A5838B730CA}"/>
                </a:ext>
              </a:extLst>
            </p:cNvPr>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1713;p35">
              <a:extLst>
                <a:ext uri="{FF2B5EF4-FFF2-40B4-BE49-F238E27FC236}">
                  <a16:creationId xmlns:a16="http://schemas.microsoft.com/office/drawing/2014/main" id="{A3729757-5DD0-4AA4-8EF8-1BED72BDBF49}"/>
                </a:ext>
              </a:extLst>
            </p:cNvPr>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4" name="Google Shape;1714;p35">
              <a:extLst>
                <a:ext uri="{FF2B5EF4-FFF2-40B4-BE49-F238E27FC236}">
                  <a16:creationId xmlns:a16="http://schemas.microsoft.com/office/drawing/2014/main" id="{0157FB29-AEB2-4CC1-AE96-71B5BDEB8B51}"/>
                </a:ext>
              </a:extLst>
            </p:cNvPr>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5" name="Google Shape;1715;p35">
              <a:extLst>
                <a:ext uri="{FF2B5EF4-FFF2-40B4-BE49-F238E27FC236}">
                  <a16:creationId xmlns:a16="http://schemas.microsoft.com/office/drawing/2014/main" id="{EB7DB581-8724-4D5E-9A5F-DF5C97CC86D5}"/>
                </a:ext>
              </a:extLst>
            </p:cNvPr>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6" name="Google Shape;1716;p35">
              <a:extLst>
                <a:ext uri="{FF2B5EF4-FFF2-40B4-BE49-F238E27FC236}">
                  <a16:creationId xmlns:a16="http://schemas.microsoft.com/office/drawing/2014/main" id="{A6B6A242-483B-4F63-B7DE-32CE56091FAF}"/>
                </a:ext>
              </a:extLst>
            </p:cNvPr>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1717;p35">
              <a:extLst>
                <a:ext uri="{FF2B5EF4-FFF2-40B4-BE49-F238E27FC236}">
                  <a16:creationId xmlns:a16="http://schemas.microsoft.com/office/drawing/2014/main" id="{F14FDEE3-5AFA-4288-B06A-13C388EEB5CF}"/>
                </a:ext>
              </a:extLst>
            </p:cNvPr>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8" name="Google Shape;1718;p35">
              <a:extLst>
                <a:ext uri="{FF2B5EF4-FFF2-40B4-BE49-F238E27FC236}">
                  <a16:creationId xmlns:a16="http://schemas.microsoft.com/office/drawing/2014/main" id="{B1179711-A0B1-4B4F-953E-3461400DA4BE}"/>
                </a:ext>
              </a:extLst>
            </p:cNvPr>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9" name="Google Shape;1719;p35">
              <a:extLst>
                <a:ext uri="{FF2B5EF4-FFF2-40B4-BE49-F238E27FC236}">
                  <a16:creationId xmlns:a16="http://schemas.microsoft.com/office/drawing/2014/main" id="{DC6F1BAE-4D48-4E44-BA0C-252434A3AF69}"/>
                </a:ext>
              </a:extLst>
            </p:cNvPr>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1720;p35">
              <a:extLst>
                <a:ext uri="{FF2B5EF4-FFF2-40B4-BE49-F238E27FC236}">
                  <a16:creationId xmlns:a16="http://schemas.microsoft.com/office/drawing/2014/main" id="{1CAA12A4-4E1F-4492-A091-1FC0694CEB70}"/>
                </a:ext>
              </a:extLst>
            </p:cNvPr>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1721;p35">
              <a:extLst>
                <a:ext uri="{FF2B5EF4-FFF2-40B4-BE49-F238E27FC236}">
                  <a16:creationId xmlns:a16="http://schemas.microsoft.com/office/drawing/2014/main" id="{FA27DA21-FF7E-4753-A070-804490742A29}"/>
                </a:ext>
              </a:extLst>
            </p:cNvPr>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1722;p35">
              <a:extLst>
                <a:ext uri="{FF2B5EF4-FFF2-40B4-BE49-F238E27FC236}">
                  <a16:creationId xmlns:a16="http://schemas.microsoft.com/office/drawing/2014/main" id="{97523818-58FF-4DFB-A1CF-CE28BB57B8EE}"/>
                </a:ext>
              </a:extLst>
            </p:cNvPr>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1723;p35">
              <a:extLst>
                <a:ext uri="{FF2B5EF4-FFF2-40B4-BE49-F238E27FC236}">
                  <a16:creationId xmlns:a16="http://schemas.microsoft.com/office/drawing/2014/main" id="{9A3365F3-EBB5-44D8-AF19-9FB0457B2483}"/>
                </a:ext>
              </a:extLst>
            </p:cNvPr>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1724;p35">
              <a:extLst>
                <a:ext uri="{FF2B5EF4-FFF2-40B4-BE49-F238E27FC236}">
                  <a16:creationId xmlns:a16="http://schemas.microsoft.com/office/drawing/2014/main" id="{979BC341-8C0D-41C9-BDF5-5DFF500550C7}"/>
                </a:ext>
              </a:extLst>
            </p:cNvPr>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1725;p35">
              <a:extLst>
                <a:ext uri="{FF2B5EF4-FFF2-40B4-BE49-F238E27FC236}">
                  <a16:creationId xmlns:a16="http://schemas.microsoft.com/office/drawing/2014/main" id="{82EC0388-4CB3-4C15-8EEE-B725173FC960}"/>
                </a:ext>
              </a:extLst>
            </p:cNvPr>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1726;p35">
              <a:extLst>
                <a:ext uri="{FF2B5EF4-FFF2-40B4-BE49-F238E27FC236}">
                  <a16:creationId xmlns:a16="http://schemas.microsoft.com/office/drawing/2014/main" id="{C495BCA4-EF6E-4CBB-87BE-E7FA5851DF33}"/>
                </a:ext>
              </a:extLst>
            </p:cNvPr>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1727;p35">
              <a:extLst>
                <a:ext uri="{FF2B5EF4-FFF2-40B4-BE49-F238E27FC236}">
                  <a16:creationId xmlns:a16="http://schemas.microsoft.com/office/drawing/2014/main" id="{6207E6D6-B91E-4FE1-ADEF-8048A446F9C1}"/>
                </a:ext>
              </a:extLst>
            </p:cNvPr>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1728;p35">
              <a:extLst>
                <a:ext uri="{FF2B5EF4-FFF2-40B4-BE49-F238E27FC236}">
                  <a16:creationId xmlns:a16="http://schemas.microsoft.com/office/drawing/2014/main" id="{EFAEBDAA-045B-4553-ACCD-CB878817ED96}"/>
                </a:ext>
              </a:extLst>
            </p:cNvPr>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9" name="Google Shape;1729;p35">
              <a:extLst>
                <a:ext uri="{FF2B5EF4-FFF2-40B4-BE49-F238E27FC236}">
                  <a16:creationId xmlns:a16="http://schemas.microsoft.com/office/drawing/2014/main" id="{BCB54367-83CA-47DF-ABAC-9B3F4E12E68F}"/>
                </a:ext>
              </a:extLst>
            </p:cNvPr>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1730;p35">
              <a:extLst>
                <a:ext uri="{FF2B5EF4-FFF2-40B4-BE49-F238E27FC236}">
                  <a16:creationId xmlns:a16="http://schemas.microsoft.com/office/drawing/2014/main" id="{1F4AFE31-2360-448F-81E9-2AFC789CEB29}"/>
                </a:ext>
              </a:extLst>
            </p:cNvPr>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1731;p35">
              <a:extLst>
                <a:ext uri="{FF2B5EF4-FFF2-40B4-BE49-F238E27FC236}">
                  <a16:creationId xmlns:a16="http://schemas.microsoft.com/office/drawing/2014/main" id="{8AE60978-937C-479A-9A22-620121A1D981}"/>
                </a:ext>
              </a:extLst>
            </p:cNvPr>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1732;p35">
              <a:extLst>
                <a:ext uri="{FF2B5EF4-FFF2-40B4-BE49-F238E27FC236}">
                  <a16:creationId xmlns:a16="http://schemas.microsoft.com/office/drawing/2014/main" id="{C0C7F06B-CEDC-4BAD-9B95-61DB0D906C8E}"/>
                </a:ext>
              </a:extLst>
            </p:cNvPr>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1733;p35">
              <a:extLst>
                <a:ext uri="{FF2B5EF4-FFF2-40B4-BE49-F238E27FC236}">
                  <a16:creationId xmlns:a16="http://schemas.microsoft.com/office/drawing/2014/main" id="{F47697FA-5409-4233-8D3F-097032675DC0}"/>
                </a:ext>
              </a:extLst>
            </p:cNvPr>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4" name="Google Shape;1734;p35">
              <a:extLst>
                <a:ext uri="{FF2B5EF4-FFF2-40B4-BE49-F238E27FC236}">
                  <a16:creationId xmlns:a16="http://schemas.microsoft.com/office/drawing/2014/main" id="{312427DE-C6E6-46D0-8B51-9265AF46680F}"/>
                </a:ext>
              </a:extLst>
            </p:cNvPr>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1735;p35">
              <a:extLst>
                <a:ext uri="{FF2B5EF4-FFF2-40B4-BE49-F238E27FC236}">
                  <a16:creationId xmlns:a16="http://schemas.microsoft.com/office/drawing/2014/main" id="{8F101CDA-3D88-4099-A5EE-8683698B2AAE}"/>
                </a:ext>
              </a:extLst>
            </p:cNvPr>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1736;p35">
              <a:extLst>
                <a:ext uri="{FF2B5EF4-FFF2-40B4-BE49-F238E27FC236}">
                  <a16:creationId xmlns:a16="http://schemas.microsoft.com/office/drawing/2014/main" id="{55FEFD6F-B2C3-4EE4-968A-03048C378E46}"/>
                </a:ext>
              </a:extLst>
            </p:cNvPr>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7" name="Google Shape;1737;p35">
              <a:extLst>
                <a:ext uri="{FF2B5EF4-FFF2-40B4-BE49-F238E27FC236}">
                  <a16:creationId xmlns:a16="http://schemas.microsoft.com/office/drawing/2014/main" id="{9E5DA5EC-4A6B-440D-AF1F-6E8CD5C44080}"/>
                </a:ext>
              </a:extLst>
            </p:cNvPr>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8" name="Google Shape;1738;p35">
              <a:extLst>
                <a:ext uri="{FF2B5EF4-FFF2-40B4-BE49-F238E27FC236}">
                  <a16:creationId xmlns:a16="http://schemas.microsoft.com/office/drawing/2014/main" id="{26BB9EBD-ED9B-43C9-982A-2A460133F062}"/>
                </a:ext>
              </a:extLst>
            </p:cNvPr>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9" name="Google Shape;1739;p35">
              <a:extLst>
                <a:ext uri="{FF2B5EF4-FFF2-40B4-BE49-F238E27FC236}">
                  <a16:creationId xmlns:a16="http://schemas.microsoft.com/office/drawing/2014/main" id="{7A1C4613-0BA5-4C03-B7C9-5D75E0A6D0FD}"/>
                </a:ext>
              </a:extLst>
            </p:cNvPr>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0" name="Google Shape;1740;p35">
              <a:extLst>
                <a:ext uri="{FF2B5EF4-FFF2-40B4-BE49-F238E27FC236}">
                  <a16:creationId xmlns:a16="http://schemas.microsoft.com/office/drawing/2014/main" id="{C0C49D9D-8A6D-4507-B87E-EF562C0BB6D9}"/>
                </a:ext>
              </a:extLst>
            </p:cNvPr>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1" name="Google Shape;1741;p35">
              <a:extLst>
                <a:ext uri="{FF2B5EF4-FFF2-40B4-BE49-F238E27FC236}">
                  <a16:creationId xmlns:a16="http://schemas.microsoft.com/office/drawing/2014/main" id="{FCF2BFF5-2556-4497-B20F-649ABB1BB01A}"/>
                </a:ext>
              </a:extLst>
            </p:cNvPr>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2" name="Google Shape;1742;p35">
              <a:extLst>
                <a:ext uri="{FF2B5EF4-FFF2-40B4-BE49-F238E27FC236}">
                  <a16:creationId xmlns:a16="http://schemas.microsoft.com/office/drawing/2014/main" id="{B0ACC694-7528-4984-9F73-D62F8A2881DE}"/>
                </a:ext>
              </a:extLst>
            </p:cNvPr>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3" name="Google Shape;1743;p35">
              <a:extLst>
                <a:ext uri="{FF2B5EF4-FFF2-40B4-BE49-F238E27FC236}">
                  <a16:creationId xmlns:a16="http://schemas.microsoft.com/office/drawing/2014/main" id="{F71B6AFA-30A0-431A-921C-F52362A3385C}"/>
                </a:ext>
              </a:extLst>
            </p:cNvPr>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4" name="Google Shape;1744;p35">
              <a:extLst>
                <a:ext uri="{FF2B5EF4-FFF2-40B4-BE49-F238E27FC236}">
                  <a16:creationId xmlns:a16="http://schemas.microsoft.com/office/drawing/2014/main" id="{816D0B55-220C-4293-897F-92F75036EFFF}"/>
                </a:ext>
              </a:extLst>
            </p:cNvPr>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5" name="Google Shape;1745;p35">
              <a:extLst>
                <a:ext uri="{FF2B5EF4-FFF2-40B4-BE49-F238E27FC236}">
                  <a16:creationId xmlns:a16="http://schemas.microsoft.com/office/drawing/2014/main" id="{09121BC8-9AEE-455C-AA55-7117BA0D8E58}"/>
                </a:ext>
              </a:extLst>
            </p:cNvPr>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6" name="Google Shape;1746;p35">
              <a:extLst>
                <a:ext uri="{FF2B5EF4-FFF2-40B4-BE49-F238E27FC236}">
                  <a16:creationId xmlns:a16="http://schemas.microsoft.com/office/drawing/2014/main" id="{81CEEE76-07C7-4461-82DF-A3BC24B327ED}"/>
                </a:ext>
              </a:extLst>
            </p:cNvPr>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7" name="Google Shape;1747;p35">
              <a:extLst>
                <a:ext uri="{FF2B5EF4-FFF2-40B4-BE49-F238E27FC236}">
                  <a16:creationId xmlns:a16="http://schemas.microsoft.com/office/drawing/2014/main" id="{3A7A582E-471A-4D91-9CB4-62AC377AA4EA}"/>
                </a:ext>
              </a:extLst>
            </p:cNvPr>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8" name="Google Shape;1748;p35">
              <a:extLst>
                <a:ext uri="{FF2B5EF4-FFF2-40B4-BE49-F238E27FC236}">
                  <a16:creationId xmlns:a16="http://schemas.microsoft.com/office/drawing/2014/main" id="{8E072557-80C8-494B-807A-E0A4B64E9762}"/>
                </a:ext>
              </a:extLst>
            </p:cNvPr>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9" name="Google Shape;1749;p35">
              <a:extLst>
                <a:ext uri="{FF2B5EF4-FFF2-40B4-BE49-F238E27FC236}">
                  <a16:creationId xmlns:a16="http://schemas.microsoft.com/office/drawing/2014/main" id="{C63C2111-C421-4E0C-95E9-1116D8084107}"/>
                </a:ext>
              </a:extLst>
            </p:cNvPr>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0" name="Google Shape;1750;p35">
              <a:extLst>
                <a:ext uri="{FF2B5EF4-FFF2-40B4-BE49-F238E27FC236}">
                  <a16:creationId xmlns:a16="http://schemas.microsoft.com/office/drawing/2014/main" id="{1D96627A-489D-4B6D-A646-B248287D3342}"/>
                </a:ext>
              </a:extLst>
            </p:cNvPr>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1" name="Google Shape;1751;p35">
              <a:extLst>
                <a:ext uri="{FF2B5EF4-FFF2-40B4-BE49-F238E27FC236}">
                  <a16:creationId xmlns:a16="http://schemas.microsoft.com/office/drawing/2014/main" id="{B2E95456-DCE0-4266-ACE7-DD6E98ECFC79}"/>
                </a:ext>
              </a:extLst>
            </p:cNvPr>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2" name="Google Shape;1752;p35">
              <a:extLst>
                <a:ext uri="{FF2B5EF4-FFF2-40B4-BE49-F238E27FC236}">
                  <a16:creationId xmlns:a16="http://schemas.microsoft.com/office/drawing/2014/main" id="{456BE623-DF17-4ECC-AA3A-4A1280D7E4EC}"/>
                </a:ext>
              </a:extLst>
            </p:cNvPr>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3" name="Google Shape;1753;p35">
              <a:extLst>
                <a:ext uri="{FF2B5EF4-FFF2-40B4-BE49-F238E27FC236}">
                  <a16:creationId xmlns:a16="http://schemas.microsoft.com/office/drawing/2014/main" id="{84E6463A-30B9-4000-9731-FC331B8ADFAF}"/>
                </a:ext>
              </a:extLst>
            </p:cNvPr>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4" name="Google Shape;1754;p35">
              <a:extLst>
                <a:ext uri="{FF2B5EF4-FFF2-40B4-BE49-F238E27FC236}">
                  <a16:creationId xmlns:a16="http://schemas.microsoft.com/office/drawing/2014/main" id="{58CD43DA-EAD0-44A9-87FC-2C146BFD64BE}"/>
                </a:ext>
              </a:extLst>
            </p:cNvPr>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5" name="Google Shape;1755;p35">
              <a:extLst>
                <a:ext uri="{FF2B5EF4-FFF2-40B4-BE49-F238E27FC236}">
                  <a16:creationId xmlns:a16="http://schemas.microsoft.com/office/drawing/2014/main" id="{432FCEA3-A750-4FB3-B7F6-AF4A777988CF}"/>
                </a:ext>
              </a:extLst>
            </p:cNvPr>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6" name="Google Shape;1756;p35">
              <a:extLst>
                <a:ext uri="{FF2B5EF4-FFF2-40B4-BE49-F238E27FC236}">
                  <a16:creationId xmlns:a16="http://schemas.microsoft.com/office/drawing/2014/main" id="{2A6F26CE-D6CF-4864-A2F0-87FADED5ADCB}"/>
                </a:ext>
              </a:extLst>
            </p:cNvPr>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7" name="Google Shape;1757;p35">
              <a:extLst>
                <a:ext uri="{FF2B5EF4-FFF2-40B4-BE49-F238E27FC236}">
                  <a16:creationId xmlns:a16="http://schemas.microsoft.com/office/drawing/2014/main" id="{99D93DBA-628C-4B82-9D09-6F894BF6A5ED}"/>
                </a:ext>
              </a:extLst>
            </p:cNvPr>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8" name="Google Shape;1758;p35">
              <a:extLst>
                <a:ext uri="{FF2B5EF4-FFF2-40B4-BE49-F238E27FC236}">
                  <a16:creationId xmlns:a16="http://schemas.microsoft.com/office/drawing/2014/main" id="{CE502F38-68E5-461F-8E37-B5409F060262}"/>
                </a:ext>
              </a:extLst>
            </p:cNvPr>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9" name="Google Shape;1759;p35">
              <a:extLst>
                <a:ext uri="{FF2B5EF4-FFF2-40B4-BE49-F238E27FC236}">
                  <a16:creationId xmlns:a16="http://schemas.microsoft.com/office/drawing/2014/main" id="{E74FDBA7-B5C8-4706-8606-B5E47445DA69}"/>
                </a:ext>
              </a:extLst>
            </p:cNvPr>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0" name="Google Shape;1760;p35">
              <a:extLst>
                <a:ext uri="{FF2B5EF4-FFF2-40B4-BE49-F238E27FC236}">
                  <a16:creationId xmlns:a16="http://schemas.microsoft.com/office/drawing/2014/main" id="{9D5E9401-7666-4B2F-9FB6-53251A4B591A}"/>
                </a:ext>
              </a:extLst>
            </p:cNvPr>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1" name="Google Shape;1761;p35">
              <a:extLst>
                <a:ext uri="{FF2B5EF4-FFF2-40B4-BE49-F238E27FC236}">
                  <a16:creationId xmlns:a16="http://schemas.microsoft.com/office/drawing/2014/main" id="{89E7719A-31B1-4C12-9367-9C2F622366F7}"/>
                </a:ext>
              </a:extLst>
            </p:cNvPr>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2" name="Google Shape;1762;p35">
              <a:extLst>
                <a:ext uri="{FF2B5EF4-FFF2-40B4-BE49-F238E27FC236}">
                  <a16:creationId xmlns:a16="http://schemas.microsoft.com/office/drawing/2014/main" id="{9300C6F4-8985-4BB5-A26F-F4D7D0EAD23B}"/>
                </a:ext>
              </a:extLst>
            </p:cNvPr>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3" name="Google Shape;1763;p35">
              <a:extLst>
                <a:ext uri="{FF2B5EF4-FFF2-40B4-BE49-F238E27FC236}">
                  <a16:creationId xmlns:a16="http://schemas.microsoft.com/office/drawing/2014/main" id="{594560C9-4D57-42B5-8DEC-A6F41B1658B3}"/>
                </a:ext>
              </a:extLst>
            </p:cNvPr>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4" name="Google Shape;1764;p35">
              <a:extLst>
                <a:ext uri="{FF2B5EF4-FFF2-40B4-BE49-F238E27FC236}">
                  <a16:creationId xmlns:a16="http://schemas.microsoft.com/office/drawing/2014/main" id="{3E3F2732-7E16-4045-9FC5-59955F1BDA9C}"/>
                </a:ext>
              </a:extLst>
            </p:cNvPr>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5" name="Google Shape;1765;p35">
              <a:extLst>
                <a:ext uri="{FF2B5EF4-FFF2-40B4-BE49-F238E27FC236}">
                  <a16:creationId xmlns:a16="http://schemas.microsoft.com/office/drawing/2014/main" id="{91D25F99-47B1-4624-8733-917F7D0706C4}"/>
                </a:ext>
              </a:extLst>
            </p:cNvPr>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6" name="Google Shape;1766;p35">
              <a:extLst>
                <a:ext uri="{FF2B5EF4-FFF2-40B4-BE49-F238E27FC236}">
                  <a16:creationId xmlns:a16="http://schemas.microsoft.com/office/drawing/2014/main" id="{E8A72E6D-AF02-4E42-946E-95E84B5AB45B}"/>
                </a:ext>
              </a:extLst>
            </p:cNvPr>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7" name="Google Shape;1767;p35">
              <a:extLst>
                <a:ext uri="{FF2B5EF4-FFF2-40B4-BE49-F238E27FC236}">
                  <a16:creationId xmlns:a16="http://schemas.microsoft.com/office/drawing/2014/main" id="{F32B96C1-7543-4C92-B62D-3804769FE421}"/>
                </a:ext>
              </a:extLst>
            </p:cNvPr>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8" name="Google Shape;1768;p35">
              <a:extLst>
                <a:ext uri="{FF2B5EF4-FFF2-40B4-BE49-F238E27FC236}">
                  <a16:creationId xmlns:a16="http://schemas.microsoft.com/office/drawing/2014/main" id="{35A02A8F-EBCF-41A2-A427-287459F3D0E4}"/>
                </a:ext>
              </a:extLst>
            </p:cNvPr>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9" name="Google Shape;1769;p35">
              <a:extLst>
                <a:ext uri="{FF2B5EF4-FFF2-40B4-BE49-F238E27FC236}">
                  <a16:creationId xmlns:a16="http://schemas.microsoft.com/office/drawing/2014/main" id="{75497C7A-C821-4CE5-AD7E-2A6A561039AF}"/>
                </a:ext>
              </a:extLst>
            </p:cNvPr>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0" name="Google Shape;1770;p35">
              <a:extLst>
                <a:ext uri="{FF2B5EF4-FFF2-40B4-BE49-F238E27FC236}">
                  <a16:creationId xmlns:a16="http://schemas.microsoft.com/office/drawing/2014/main" id="{012BD415-69DB-47D3-B22A-33721CE7B9F4}"/>
                </a:ext>
              </a:extLst>
            </p:cNvPr>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1" name="Google Shape;1771;p35">
              <a:extLst>
                <a:ext uri="{FF2B5EF4-FFF2-40B4-BE49-F238E27FC236}">
                  <a16:creationId xmlns:a16="http://schemas.microsoft.com/office/drawing/2014/main" id="{BE3FFB4F-045E-45F5-9688-5D491A502CE1}"/>
                </a:ext>
              </a:extLst>
            </p:cNvPr>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2" name="Google Shape;1772;p35">
              <a:extLst>
                <a:ext uri="{FF2B5EF4-FFF2-40B4-BE49-F238E27FC236}">
                  <a16:creationId xmlns:a16="http://schemas.microsoft.com/office/drawing/2014/main" id="{C880725E-7D1F-4E6E-9C62-6E7C6CCAEF03}"/>
                </a:ext>
              </a:extLst>
            </p:cNvPr>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3" name="Google Shape;1773;p35">
              <a:extLst>
                <a:ext uri="{FF2B5EF4-FFF2-40B4-BE49-F238E27FC236}">
                  <a16:creationId xmlns:a16="http://schemas.microsoft.com/office/drawing/2014/main" id="{8A856BA6-0FCE-492B-BA3F-1972A6469973}"/>
                </a:ext>
              </a:extLst>
            </p:cNvPr>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4" name="Google Shape;1774;p35">
              <a:extLst>
                <a:ext uri="{FF2B5EF4-FFF2-40B4-BE49-F238E27FC236}">
                  <a16:creationId xmlns:a16="http://schemas.microsoft.com/office/drawing/2014/main" id="{7CF201EA-6B23-4C92-B67F-4879F4282B27}"/>
                </a:ext>
              </a:extLst>
            </p:cNvPr>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5" name="Google Shape;1775;p35">
              <a:extLst>
                <a:ext uri="{FF2B5EF4-FFF2-40B4-BE49-F238E27FC236}">
                  <a16:creationId xmlns:a16="http://schemas.microsoft.com/office/drawing/2014/main" id="{0C10AD35-7D56-4FFE-9E05-E908A89727E2}"/>
                </a:ext>
              </a:extLst>
            </p:cNvPr>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6" name="Google Shape;1776;p35">
              <a:extLst>
                <a:ext uri="{FF2B5EF4-FFF2-40B4-BE49-F238E27FC236}">
                  <a16:creationId xmlns:a16="http://schemas.microsoft.com/office/drawing/2014/main" id="{F125075A-FBD4-41B4-ADA5-BCE072023CDA}"/>
                </a:ext>
              </a:extLst>
            </p:cNvPr>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7" name="Google Shape;1777;p35">
              <a:extLst>
                <a:ext uri="{FF2B5EF4-FFF2-40B4-BE49-F238E27FC236}">
                  <a16:creationId xmlns:a16="http://schemas.microsoft.com/office/drawing/2014/main" id="{F2E4D4B4-7A41-4820-BAEF-3646E5E5A3CE}"/>
                </a:ext>
              </a:extLst>
            </p:cNvPr>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8" name="Google Shape;1778;p35">
              <a:extLst>
                <a:ext uri="{FF2B5EF4-FFF2-40B4-BE49-F238E27FC236}">
                  <a16:creationId xmlns:a16="http://schemas.microsoft.com/office/drawing/2014/main" id="{ACF33C97-BFE5-493A-8C84-5C7D6E2E41AC}"/>
                </a:ext>
              </a:extLst>
            </p:cNvPr>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9" name="Google Shape;1779;p35">
              <a:extLst>
                <a:ext uri="{FF2B5EF4-FFF2-40B4-BE49-F238E27FC236}">
                  <a16:creationId xmlns:a16="http://schemas.microsoft.com/office/drawing/2014/main" id="{31D656DA-7BB0-481E-A0FF-F46884AE59E0}"/>
                </a:ext>
              </a:extLst>
            </p:cNvPr>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0" name="Google Shape;1780;p35">
              <a:extLst>
                <a:ext uri="{FF2B5EF4-FFF2-40B4-BE49-F238E27FC236}">
                  <a16:creationId xmlns:a16="http://schemas.microsoft.com/office/drawing/2014/main" id="{09851BF0-967D-4F85-8287-5A91BB3323E9}"/>
                </a:ext>
              </a:extLst>
            </p:cNvPr>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1" name="Google Shape;1781;p35">
              <a:extLst>
                <a:ext uri="{FF2B5EF4-FFF2-40B4-BE49-F238E27FC236}">
                  <a16:creationId xmlns:a16="http://schemas.microsoft.com/office/drawing/2014/main" id="{BF889247-ED45-41B0-841F-3E80839F427C}"/>
                </a:ext>
              </a:extLst>
            </p:cNvPr>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2" name="Google Shape;1782;p35">
              <a:extLst>
                <a:ext uri="{FF2B5EF4-FFF2-40B4-BE49-F238E27FC236}">
                  <a16:creationId xmlns:a16="http://schemas.microsoft.com/office/drawing/2014/main" id="{0A1E5CE6-8A59-425C-B84E-8BD8F9726131}"/>
                </a:ext>
              </a:extLst>
            </p:cNvPr>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3" name="Google Shape;1783;p35">
              <a:extLst>
                <a:ext uri="{FF2B5EF4-FFF2-40B4-BE49-F238E27FC236}">
                  <a16:creationId xmlns:a16="http://schemas.microsoft.com/office/drawing/2014/main" id="{D24CF8D7-ACF6-438C-8863-086D39672539}"/>
                </a:ext>
              </a:extLst>
            </p:cNvPr>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4" name="Google Shape;1784;p35">
              <a:extLst>
                <a:ext uri="{FF2B5EF4-FFF2-40B4-BE49-F238E27FC236}">
                  <a16:creationId xmlns:a16="http://schemas.microsoft.com/office/drawing/2014/main" id="{AAFF3632-0B13-4AF8-A080-B1AE08B51160}"/>
                </a:ext>
              </a:extLst>
            </p:cNvPr>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5" name="Google Shape;1785;p35">
              <a:extLst>
                <a:ext uri="{FF2B5EF4-FFF2-40B4-BE49-F238E27FC236}">
                  <a16:creationId xmlns:a16="http://schemas.microsoft.com/office/drawing/2014/main" id="{9C17369F-83E6-4134-A3C0-2108A8B9BD8B}"/>
                </a:ext>
              </a:extLst>
            </p:cNvPr>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6" name="Google Shape;1786;p35">
              <a:extLst>
                <a:ext uri="{FF2B5EF4-FFF2-40B4-BE49-F238E27FC236}">
                  <a16:creationId xmlns:a16="http://schemas.microsoft.com/office/drawing/2014/main" id="{95559FC2-4730-430B-9303-EFA86B226D7B}"/>
                </a:ext>
              </a:extLst>
            </p:cNvPr>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7" name="Google Shape;1787;p35">
              <a:extLst>
                <a:ext uri="{FF2B5EF4-FFF2-40B4-BE49-F238E27FC236}">
                  <a16:creationId xmlns:a16="http://schemas.microsoft.com/office/drawing/2014/main" id="{1459A864-2F3E-4672-88B7-1EA2B6530A91}"/>
                </a:ext>
              </a:extLst>
            </p:cNvPr>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8" name="Google Shape;1788;p35">
              <a:extLst>
                <a:ext uri="{FF2B5EF4-FFF2-40B4-BE49-F238E27FC236}">
                  <a16:creationId xmlns:a16="http://schemas.microsoft.com/office/drawing/2014/main" id="{8CFD6F2F-E5B3-4729-9333-05FFC5441823}"/>
                </a:ext>
              </a:extLst>
            </p:cNvPr>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9" name="Google Shape;1789;p35">
              <a:extLst>
                <a:ext uri="{FF2B5EF4-FFF2-40B4-BE49-F238E27FC236}">
                  <a16:creationId xmlns:a16="http://schemas.microsoft.com/office/drawing/2014/main" id="{2D5F0A2F-BC81-4A40-8109-29D68880378B}"/>
                </a:ext>
              </a:extLst>
            </p:cNvPr>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0" name="Google Shape;1790;p35">
              <a:extLst>
                <a:ext uri="{FF2B5EF4-FFF2-40B4-BE49-F238E27FC236}">
                  <a16:creationId xmlns:a16="http://schemas.microsoft.com/office/drawing/2014/main" id="{806A96AD-0CB6-4507-A1D7-F72AF6052701}"/>
                </a:ext>
              </a:extLst>
            </p:cNvPr>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1" name="Google Shape;1791;p35">
              <a:extLst>
                <a:ext uri="{FF2B5EF4-FFF2-40B4-BE49-F238E27FC236}">
                  <a16:creationId xmlns:a16="http://schemas.microsoft.com/office/drawing/2014/main" id="{5EC1C5F3-44C5-4CDC-99FA-53B901BA1E68}"/>
                </a:ext>
              </a:extLst>
            </p:cNvPr>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2" name="Google Shape;1792;p35">
              <a:extLst>
                <a:ext uri="{FF2B5EF4-FFF2-40B4-BE49-F238E27FC236}">
                  <a16:creationId xmlns:a16="http://schemas.microsoft.com/office/drawing/2014/main" id="{36F7E79E-112F-4A82-81B5-154049A0C19F}"/>
                </a:ext>
              </a:extLst>
            </p:cNvPr>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3" name="Google Shape;1793;p35">
              <a:extLst>
                <a:ext uri="{FF2B5EF4-FFF2-40B4-BE49-F238E27FC236}">
                  <a16:creationId xmlns:a16="http://schemas.microsoft.com/office/drawing/2014/main" id="{101CC4A8-112F-4D18-B181-094E2EFBECEF}"/>
                </a:ext>
              </a:extLst>
            </p:cNvPr>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4" name="Google Shape;1794;p35">
              <a:extLst>
                <a:ext uri="{FF2B5EF4-FFF2-40B4-BE49-F238E27FC236}">
                  <a16:creationId xmlns:a16="http://schemas.microsoft.com/office/drawing/2014/main" id="{B0550037-2A0B-49ED-9AA8-05A4E99A5D19}"/>
                </a:ext>
              </a:extLst>
            </p:cNvPr>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5" name="Google Shape;1795;p35">
              <a:extLst>
                <a:ext uri="{FF2B5EF4-FFF2-40B4-BE49-F238E27FC236}">
                  <a16:creationId xmlns:a16="http://schemas.microsoft.com/office/drawing/2014/main" id="{B2DB77C7-E57D-49DD-A6A9-D9EDAF10D9F6}"/>
                </a:ext>
              </a:extLst>
            </p:cNvPr>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6" name="Google Shape;1796;p35">
              <a:extLst>
                <a:ext uri="{FF2B5EF4-FFF2-40B4-BE49-F238E27FC236}">
                  <a16:creationId xmlns:a16="http://schemas.microsoft.com/office/drawing/2014/main" id="{E69F31E1-A4D0-4B01-BB02-43B28F5BB091}"/>
                </a:ext>
              </a:extLst>
            </p:cNvPr>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7" name="Google Shape;1797;p35">
              <a:extLst>
                <a:ext uri="{FF2B5EF4-FFF2-40B4-BE49-F238E27FC236}">
                  <a16:creationId xmlns:a16="http://schemas.microsoft.com/office/drawing/2014/main" id="{86069C09-81C0-4188-BEA7-56EDAF57E5D3}"/>
                </a:ext>
              </a:extLst>
            </p:cNvPr>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8" name="Google Shape;1798;p35">
              <a:extLst>
                <a:ext uri="{FF2B5EF4-FFF2-40B4-BE49-F238E27FC236}">
                  <a16:creationId xmlns:a16="http://schemas.microsoft.com/office/drawing/2014/main" id="{6CC27F3B-34A3-4250-996D-DA815A6C2D9C}"/>
                </a:ext>
              </a:extLst>
            </p:cNvPr>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9" name="Google Shape;1799;p35">
              <a:extLst>
                <a:ext uri="{FF2B5EF4-FFF2-40B4-BE49-F238E27FC236}">
                  <a16:creationId xmlns:a16="http://schemas.microsoft.com/office/drawing/2014/main" id="{FD959673-638E-475B-A055-D0722C4A869B}"/>
                </a:ext>
              </a:extLst>
            </p:cNvPr>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0" name="Google Shape;1800;p35">
              <a:extLst>
                <a:ext uri="{FF2B5EF4-FFF2-40B4-BE49-F238E27FC236}">
                  <a16:creationId xmlns:a16="http://schemas.microsoft.com/office/drawing/2014/main" id="{AE6C7FF9-11CA-469D-B7CC-6BEC7B4F2976}"/>
                </a:ext>
              </a:extLst>
            </p:cNvPr>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1" name="Google Shape;1801;p35">
              <a:extLst>
                <a:ext uri="{FF2B5EF4-FFF2-40B4-BE49-F238E27FC236}">
                  <a16:creationId xmlns:a16="http://schemas.microsoft.com/office/drawing/2014/main" id="{119FB7B0-9E70-4BE7-ABBD-078E08F69745}"/>
                </a:ext>
              </a:extLst>
            </p:cNvPr>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2" name="Google Shape;1802;p35">
              <a:extLst>
                <a:ext uri="{FF2B5EF4-FFF2-40B4-BE49-F238E27FC236}">
                  <a16:creationId xmlns:a16="http://schemas.microsoft.com/office/drawing/2014/main" id="{3E230691-0577-4068-B183-B70EE17C9A65}"/>
                </a:ext>
              </a:extLst>
            </p:cNvPr>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3" name="Google Shape;1803;p35">
              <a:extLst>
                <a:ext uri="{FF2B5EF4-FFF2-40B4-BE49-F238E27FC236}">
                  <a16:creationId xmlns:a16="http://schemas.microsoft.com/office/drawing/2014/main" id="{B2AA14A9-A46E-4786-8BBA-1D97BB5417E7}"/>
                </a:ext>
              </a:extLst>
            </p:cNvPr>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4" name="Google Shape;1804;p35">
              <a:extLst>
                <a:ext uri="{FF2B5EF4-FFF2-40B4-BE49-F238E27FC236}">
                  <a16:creationId xmlns:a16="http://schemas.microsoft.com/office/drawing/2014/main" id="{174DFA6F-CC0B-467A-AD91-9D6D6CD952EB}"/>
                </a:ext>
              </a:extLst>
            </p:cNvPr>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5" name="Google Shape;1805;p35">
              <a:extLst>
                <a:ext uri="{FF2B5EF4-FFF2-40B4-BE49-F238E27FC236}">
                  <a16:creationId xmlns:a16="http://schemas.microsoft.com/office/drawing/2014/main" id="{C1CE9D0A-B8A2-438B-AB84-C599B18405E3}"/>
                </a:ext>
              </a:extLst>
            </p:cNvPr>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6" name="Google Shape;1806;p35">
              <a:extLst>
                <a:ext uri="{FF2B5EF4-FFF2-40B4-BE49-F238E27FC236}">
                  <a16:creationId xmlns:a16="http://schemas.microsoft.com/office/drawing/2014/main" id="{04D3E44D-F6E5-4B38-B822-8003314A8493}"/>
                </a:ext>
              </a:extLst>
            </p:cNvPr>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7" name="Google Shape;1807;p35">
              <a:extLst>
                <a:ext uri="{FF2B5EF4-FFF2-40B4-BE49-F238E27FC236}">
                  <a16:creationId xmlns:a16="http://schemas.microsoft.com/office/drawing/2014/main" id="{3544E7B5-7D5E-4867-A3C2-6EDC6E00ACD6}"/>
                </a:ext>
              </a:extLst>
            </p:cNvPr>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8" name="Google Shape;1808;p35">
              <a:extLst>
                <a:ext uri="{FF2B5EF4-FFF2-40B4-BE49-F238E27FC236}">
                  <a16:creationId xmlns:a16="http://schemas.microsoft.com/office/drawing/2014/main" id="{3D9B0190-3B30-4FC3-B377-09571CB7486B}"/>
                </a:ext>
              </a:extLst>
            </p:cNvPr>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9" name="Google Shape;1809;p35">
              <a:extLst>
                <a:ext uri="{FF2B5EF4-FFF2-40B4-BE49-F238E27FC236}">
                  <a16:creationId xmlns:a16="http://schemas.microsoft.com/office/drawing/2014/main" id="{05977BAF-5BA3-4F10-8B19-8C5F7D4F519C}"/>
                </a:ext>
              </a:extLst>
            </p:cNvPr>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0" name="Google Shape;1810;p35">
              <a:extLst>
                <a:ext uri="{FF2B5EF4-FFF2-40B4-BE49-F238E27FC236}">
                  <a16:creationId xmlns:a16="http://schemas.microsoft.com/office/drawing/2014/main" id="{895BCF1C-5478-4ED6-B996-23D07DECA0A9}"/>
                </a:ext>
              </a:extLst>
            </p:cNvPr>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1" name="Google Shape;1811;p35">
              <a:extLst>
                <a:ext uri="{FF2B5EF4-FFF2-40B4-BE49-F238E27FC236}">
                  <a16:creationId xmlns:a16="http://schemas.microsoft.com/office/drawing/2014/main" id="{9963240F-51AD-414D-9CEE-DFEF162C8286}"/>
                </a:ext>
              </a:extLst>
            </p:cNvPr>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2" name="Google Shape;1812;p35">
              <a:extLst>
                <a:ext uri="{FF2B5EF4-FFF2-40B4-BE49-F238E27FC236}">
                  <a16:creationId xmlns:a16="http://schemas.microsoft.com/office/drawing/2014/main" id="{6A45A29A-A753-4A47-982E-817B2400412B}"/>
                </a:ext>
              </a:extLst>
            </p:cNvPr>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3" name="Google Shape;1813;p35">
              <a:extLst>
                <a:ext uri="{FF2B5EF4-FFF2-40B4-BE49-F238E27FC236}">
                  <a16:creationId xmlns:a16="http://schemas.microsoft.com/office/drawing/2014/main" id="{E2F80DEB-F468-4BF5-8B66-61BD6BA87BD3}"/>
                </a:ext>
              </a:extLst>
            </p:cNvPr>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4" name="Google Shape;1814;p35">
              <a:extLst>
                <a:ext uri="{FF2B5EF4-FFF2-40B4-BE49-F238E27FC236}">
                  <a16:creationId xmlns:a16="http://schemas.microsoft.com/office/drawing/2014/main" id="{DE4C90A0-67B4-4151-9264-07EADA2EBC47}"/>
                </a:ext>
              </a:extLst>
            </p:cNvPr>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5" name="Google Shape;1815;p35">
              <a:extLst>
                <a:ext uri="{FF2B5EF4-FFF2-40B4-BE49-F238E27FC236}">
                  <a16:creationId xmlns:a16="http://schemas.microsoft.com/office/drawing/2014/main" id="{1D829B0D-667E-41AC-B47E-A689A72998AB}"/>
                </a:ext>
              </a:extLst>
            </p:cNvPr>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6" name="Google Shape;1816;p35">
              <a:extLst>
                <a:ext uri="{FF2B5EF4-FFF2-40B4-BE49-F238E27FC236}">
                  <a16:creationId xmlns:a16="http://schemas.microsoft.com/office/drawing/2014/main" id="{57BC1C55-7174-4B05-A750-BB48D47624DF}"/>
                </a:ext>
              </a:extLst>
            </p:cNvPr>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7" name="Google Shape;1817;p35">
              <a:extLst>
                <a:ext uri="{FF2B5EF4-FFF2-40B4-BE49-F238E27FC236}">
                  <a16:creationId xmlns:a16="http://schemas.microsoft.com/office/drawing/2014/main" id="{CDCDEA95-502F-44F1-A9D5-8907388B5EE8}"/>
                </a:ext>
              </a:extLst>
            </p:cNvPr>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8" name="Google Shape;1818;p35">
              <a:extLst>
                <a:ext uri="{FF2B5EF4-FFF2-40B4-BE49-F238E27FC236}">
                  <a16:creationId xmlns:a16="http://schemas.microsoft.com/office/drawing/2014/main" id="{375EAC9C-7B7C-4F02-9797-72BE035EC7BB}"/>
                </a:ext>
              </a:extLst>
            </p:cNvPr>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9" name="Google Shape;1819;p35">
              <a:extLst>
                <a:ext uri="{FF2B5EF4-FFF2-40B4-BE49-F238E27FC236}">
                  <a16:creationId xmlns:a16="http://schemas.microsoft.com/office/drawing/2014/main" id="{58D1A7B6-524E-481E-B562-CAF7106EF094}"/>
                </a:ext>
              </a:extLst>
            </p:cNvPr>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0" name="Google Shape;1820;p35">
              <a:extLst>
                <a:ext uri="{FF2B5EF4-FFF2-40B4-BE49-F238E27FC236}">
                  <a16:creationId xmlns:a16="http://schemas.microsoft.com/office/drawing/2014/main" id="{A7FAEC16-2A6D-43D4-9FD5-35372761A86D}"/>
                </a:ext>
              </a:extLst>
            </p:cNvPr>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1" name="Google Shape;1821;p35">
              <a:extLst>
                <a:ext uri="{FF2B5EF4-FFF2-40B4-BE49-F238E27FC236}">
                  <a16:creationId xmlns:a16="http://schemas.microsoft.com/office/drawing/2014/main" id="{3C232B64-8062-4382-A248-B14DFF1F76F5}"/>
                </a:ext>
              </a:extLst>
            </p:cNvPr>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2" name="Google Shape;1822;p35">
              <a:extLst>
                <a:ext uri="{FF2B5EF4-FFF2-40B4-BE49-F238E27FC236}">
                  <a16:creationId xmlns:a16="http://schemas.microsoft.com/office/drawing/2014/main" id="{0520A307-BB4B-4492-9B75-B0DBA1421B1C}"/>
                </a:ext>
              </a:extLst>
            </p:cNvPr>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3" name="Google Shape;1823;p35">
              <a:extLst>
                <a:ext uri="{FF2B5EF4-FFF2-40B4-BE49-F238E27FC236}">
                  <a16:creationId xmlns:a16="http://schemas.microsoft.com/office/drawing/2014/main" id="{733139B5-A6DB-407E-ACE1-028F6BF23276}"/>
                </a:ext>
              </a:extLst>
            </p:cNvPr>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4" name="Google Shape;1824;p35">
              <a:extLst>
                <a:ext uri="{FF2B5EF4-FFF2-40B4-BE49-F238E27FC236}">
                  <a16:creationId xmlns:a16="http://schemas.microsoft.com/office/drawing/2014/main" id="{CF79EFDA-5159-417B-A9ED-5382901BEFE0}"/>
                </a:ext>
              </a:extLst>
            </p:cNvPr>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5" name="Google Shape;1825;p35">
              <a:extLst>
                <a:ext uri="{FF2B5EF4-FFF2-40B4-BE49-F238E27FC236}">
                  <a16:creationId xmlns:a16="http://schemas.microsoft.com/office/drawing/2014/main" id="{D9DF1C25-8C61-418E-870F-4C9D395BA050}"/>
                </a:ext>
              </a:extLst>
            </p:cNvPr>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6" name="Google Shape;1826;p35">
              <a:extLst>
                <a:ext uri="{FF2B5EF4-FFF2-40B4-BE49-F238E27FC236}">
                  <a16:creationId xmlns:a16="http://schemas.microsoft.com/office/drawing/2014/main" id="{0D5654DB-636B-47F5-A302-B9B846FC9E3C}"/>
                </a:ext>
              </a:extLst>
            </p:cNvPr>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7" name="Google Shape;1827;p35">
              <a:extLst>
                <a:ext uri="{FF2B5EF4-FFF2-40B4-BE49-F238E27FC236}">
                  <a16:creationId xmlns:a16="http://schemas.microsoft.com/office/drawing/2014/main" id="{A11AED76-3651-4316-BCAD-D875096CAE92}"/>
                </a:ext>
              </a:extLst>
            </p:cNvPr>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8" name="Google Shape;1828;p35">
              <a:extLst>
                <a:ext uri="{FF2B5EF4-FFF2-40B4-BE49-F238E27FC236}">
                  <a16:creationId xmlns:a16="http://schemas.microsoft.com/office/drawing/2014/main" id="{D343C69D-483A-4F20-9F1A-15FF403D1FEB}"/>
                </a:ext>
              </a:extLst>
            </p:cNvPr>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9" name="Google Shape;1829;p35">
              <a:extLst>
                <a:ext uri="{FF2B5EF4-FFF2-40B4-BE49-F238E27FC236}">
                  <a16:creationId xmlns:a16="http://schemas.microsoft.com/office/drawing/2014/main" id="{5A37AB83-3696-4F48-9B7A-C31D88D84566}"/>
                </a:ext>
              </a:extLst>
            </p:cNvPr>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0" name="Google Shape;1830;p35">
              <a:extLst>
                <a:ext uri="{FF2B5EF4-FFF2-40B4-BE49-F238E27FC236}">
                  <a16:creationId xmlns:a16="http://schemas.microsoft.com/office/drawing/2014/main" id="{0D79A7FA-096E-4D96-84DA-2CBA5B057D73}"/>
                </a:ext>
              </a:extLst>
            </p:cNvPr>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1" name="Google Shape;1831;p35">
              <a:extLst>
                <a:ext uri="{FF2B5EF4-FFF2-40B4-BE49-F238E27FC236}">
                  <a16:creationId xmlns:a16="http://schemas.microsoft.com/office/drawing/2014/main" id="{20E6FCF6-5892-40B6-B744-40979E0DD66B}"/>
                </a:ext>
              </a:extLst>
            </p:cNvPr>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2" name="Google Shape;1832;p35">
              <a:extLst>
                <a:ext uri="{FF2B5EF4-FFF2-40B4-BE49-F238E27FC236}">
                  <a16:creationId xmlns:a16="http://schemas.microsoft.com/office/drawing/2014/main" id="{E786BE40-E6D7-4724-82DC-D4581915BA20}"/>
                </a:ext>
              </a:extLst>
            </p:cNvPr>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3" name="Google Shape;1833;p35">
              <a:extLst>
                <a:ext uri="{FF2B5EF4-FFF2-40B4-BE49-F238E27FC236}">
                  <a16:creationId xmlns:a16="http://schemas.microsoft.com/office/drawing/2014/main" id="{8CA3BDC3-01CC-45A6-8050-8F20A3A26AF7}"/>
                </a:ext>
              </a:extLst>
            </p:cNvPr>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4" name="Google Shape;1834;p35">
              <a:extLst>
                <a:ext uri="{FF2B5EF4-FFF2-40B4-BE49-F238E27FC236}">
                  <a16:creationId xmlns:a16="http://schemas.microsoft.com/office/drawing/2014/main" id="{D2846141-57F5-4D4E-8710-6E2F4DD893C9}"/>
                </a:ext>
              </a:extLst>
            </p:cNvPr>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5" name="Google Shape;1835;p35">
              <a:extLst>
                <a:ext uri="{FF2B5EF4-FFF2-40B4-BE49-F238E27FC236}">
                  <a16:creationId xmlns:a16="http://schemas.microsoft.com/office/drawing/2014/main" id="{2634FF10-BE8F-4FF2-B5BD-3552A8DC10CF}"/>
                </a:ext>
              </a:extLst>
            </p:cNvPr>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6" name="Google Shape;1836;p35">
              <a:extLst>
                <a:ext uri="{FF2B5EF4-FFF2-40B4-BE49-F238E27FC236}">
                  <a16:creationId xmlns:a16="http://schemas.microsoft.com/office/drawing/2014/main" id="{92F1F788-898D-4DFF-88E1-21BAFED0916B}"/>
                </a:ext>
              </a:extLst>
            </p:cNvPr>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7" name="Google Shape;1837;p35">
              <a:extLst>
                <a:ext uri="{FF2B5EF4-FFF2-40B4-BE49-F238E27FC236}">
                  <a16:creationId xmlns:a16="http://schemas.microsoft.com/office/drawing/2014/main" id="{410CA559-3E05-4F51-9646-1382E7DF1CC8}"/>
                </a:ext>
              </a:extLst>
            </p:cNvPr>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8" name="Google Shape;1838;p35">
              <a:extLst>
                <a:ext uri="{FF2B5EF4-FFF2-40B4-BE49-F238E27FC236}">
                  <a16:creationId xmlns:a16="http://schemas.microsoft.com/office/drawing/2014/main" id="{A0BD3A3A-8409-45A6-936A-6DDAD2FD3757}"/>
                </a:ext>
              </a:extLst>
            </p:cNvPr>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9" name="Google Shape;1839;p35">
              <a:extLst>
                <a:ext uri="{FF2B5EF4-FFF2-40B4-BE49-F238E27FC236}">
                  <a16:creationId xmlns:a16="http://schemas.microsoft.com/office/drawing/2014/main" id="{9294F9D7-56E5-4577-B48A-A47191E308BB}"/>
                </a:ext>
              </a:extLst>
            </p:cNvPr>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0" name="Google Shape;1840;p35">
              <a:extLst>
                <a:ext uri="{FF2B5EF4-FFF2-40B4-BE49-F238E27FC236}">
                  <a16:creationId xmlns:a16="http://schemas.microsoft.com/office/drawing/2014/main" id="{DC49AFCE-E788-49BC-8A69-6B35EDBEA6AB}"/>
                </a:ext>
              </a:extLst>
            </p:cNvPr>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1" name="Google Shape;1841;p35">
              <a:extLst>
                <a:ext uri="{FF2B5EF4-FFF2-40B4-BE49-F238E27FC236}">
                  <a16:creationId xmlns:a16="http://schemas.microsoft.com/office/drawing/2014/main" id="{7CE2923E-C6B2-4476-9683-13837484A9A5}"/>
                </a:ext>
              </a:extLst>
            </p:cNvPr>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2" name="Google Shape;1842;p35">
              <a:extLst>
                <a:ext uri="{FF2B5EF4-FFF2-40B4-BE49-F238E27FC236}">
                  <a16:creationId xmlns:a16="http://schemas.microsoft.com/office/drawing/2014/main" id="{DCB818AE-C6F7-4847-B481-EA57B99749B6}"/>
                </a:ext>
              </a:extLst>
            </p:cNvPr>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3" name="Google Shape;1843;p35">
              <a:extLst>
                <a:ext uri="{FF2B5EF4-FFF2-40B4-BE49-F238E27FC236}">
                  <a16:creationId xmlns:a16="http://schemas.microsoft.com/office/drawing/2014/main" id="{A61ED1B5-B557-4A3A-A7BD-539E8A73B4E6}"/>
                </a:ext>
              </a:extLst>
            </p:cNvPr>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4" name="Google Shape;1844;p35">
              <a:extLst>
                <a:ext uri="{FF2B5EF4-FFF2-40B4-BE49-F238E27FC236}">
                  <a16:creationId xmlns:a16="http://schemas.microsoft.com/office/drawing/2014/main" id="{998B295B-E6CA-45C7-A8EE-30AD3F17797E}"/>
                </a:ext>
              </a:extLst>
            </p:cNvPr>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5" name="Google Shape;1845;p35">
              <a:extLst>
                <a:ext uri="{FF2B5EF4-FFF2-40B4-BE49-F238E27FC236}">
                  <a16:creationId xmlns:a16="http://schemas.microsoft.com/office/drawing/2014/main" id="{C3AE7360-7223-46F2-85AA-F0BEF1D7E2BA}"/>
                </a:ext>
              </a:extLst>
            </p:cNvPr>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6" name="Google Shape;1846;p35">
              <a:extLst>
                <a:ext uri="{FF2B5EF4-FFF2-40B4-BE49-F238E27FC236}">
                  <a16:creationId xmlns:a16="http://schemas.microsoft.com/office/drawing/2014/main" id="{E9144FBD-6D59-46BE-B967-DA8B7643E9FD}"/>
                </a:ext>
              </a:extLst>
            </p:cNvPr>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7" name="Google Shape;1847;p35">
              <a:extLst>
                <a:ext uri="{FF2B5EF4-FFF2-40B4-BE49-F238E27FC236}">
                  <a16:creationId xmlns:a16="http://schemas.microsoft.com/office/drawing/2014/main" id="{0F782885-8E62-40F6-9B8D-840185E4A7A3}"/>
                </a:ext>
              </a:extLst>
            </p:cNvPr>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8" name="Google Shape;1848;p35">
              <a:extLst>
                <a:ext uri="{FF2B5EF4-FFF2-40B4-BE49-F238E27FC236}">
                  <a16:creationId xmlns:a16="http://schemas.microsoft.com/office/drawing/2014/main" id="{1DBE9358-54C1-4ACA-92AB-B6016AE09DEA}"/>
                </a:ext>
              </a:extLst>
            </p:cNvPr>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9" name="Google Shape;1849;p35">
              <a:extLst>
                <a:ext uri="{FF2B5EF4-FFF2-40B4-BE49-F238E27FC236}">
                  <a16:creationId xmlns:a16="http://schemas.microsoft.com/office/drawing/2014/main" id="{14F82F4B-69B9-4352-8043-785B391D67F5}"/>
                </a:ext>
              </a:extLst>
            </p:cNvPr>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0" name="Google Shape;1850;p35">
              <a:extLst>
                <a:ext uri="{FF2B5EF4-FFF2-40B4-BE49-F238E27FC236}">
                  <a16:creationId xmlns:a16="http://schemas.microsoft.com/office/drawing/2014/main" id="{00D16344-11BC-471F-B522-0CA3F93BE15D}"/>
                </a:ext>
              </a:extLst>
            </p:cNvPr>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1" name="Google Shape;1851;p35">
              <a:extLst>
                <a:ext uri="{FF2B5EF4-FFF2-40B4-BE49-F238E27FC236}">
                  <a16:creationId xmlns:a16="http://schemas.microsoft.com/office/drawing/2014/main" id="{A13E5AEF-2830-44EF-92AC-0600F411DDEA}"/>
                </a:ext>
              </a:extLst>
            </p:cNvPr>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2" name="Google Shape;1852;p35">
              <a:extLst>
                <a:ext uri="{FF2B5EF4-FFF2-40B4-BE49-F238E27FC236}">
                  <a16:creationId xmlns:a16="http://schemas.microsoft.com/office/drawing/2014/main" id="{40F59336-833D-4A1B-B178-6DC5756974AF}"/>
                </a:ext>
              </a:extLst>
            </p:cNvPr>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3" name="Google Shape;1853;p35">
              <a:extLst>
                <a:ext uri="{FF2B5EF4-FFF2-40B4-BE49-F238E27FC236}">
                  <a16:creationId xmlns:a16="http://schemas.microsoft.com/office/drawing/2014/main" id="{19CCAABC-0B61-41CE-B5EC-67133F41013A}"/>
                </a:ext>
              </a:extLst>
            </p:cNvPr>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4" name="Google Shape;1854;p35">
              <a:extLst>
                <a:ext uri="{FF2B5EF4-FFF2-40B4-BE49-F238E27FC236}">
                  <a16:creationId xmlns:a16="http://schemas.microsoft.com/office/drawing/2014/main" id="{4CE7A962-F21E-47AC-8887-D77E151D3DAA}"/>
                </a:ext>
              </a:extLst>
            </p:cNvPr>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5" name="Google Shape;1855;p35">
              <a:extLst>
                <a:ext uri="{FF2B5EF4-FFF2-40B4-BE49-F238E27FC236}">
                  <a16:creationId xmlns:a16="http://schemas.microsoft.com/office/drawing/2014/main" id="{691A9F06-4E68-4F51-9C9B-CAE84FF89737}"/>
                </a:ext>
              </a:extLst>
            </p:cNvPr>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6" name="Google Shape;1856;p35">
              <a:extLst>
                <a:ext uri="{FF2B5EF4-FFF2-40B4-BE49-F238E27FC236}">
                  <a16:creationId xmlns:a16="http://schemas.microsoft.com/office/drawing/2014/main" id="{FA8A7C47-0876-4733-991C-DA9CF0166071}"/>
                </a:ext>
              </a:extLst>
            </p:cNvPr>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7" name="Google Shape;1857;p35">
              <a:extLst>
                <a:ext uri="{FF2B5EF4-FFF2-40B4-BE49-F238E27FC236}">
                  <a16:creationId xmlns:a16="http://schemas.microsoft.com/office/drawing/2014/main" id="{98E25D65-88BB-4480-92A4-235ABBA806A8}"/>
                </a:ext>
              </a:extLst>
            </p:cNvPr>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8" name="Google Shape;1858;p35">
              <a:extLst>
                <a:ext uri="{FF2B5EF4-FFF2-40B4-BE49-F238E27FC236}">
                  <a16:creationId xmlns:a16="http://schemas.microsoft.com/office/drawing/2014/main" id="{DE79400C-2CFC-48E9-B335-576ACE68FA44}"/>
                </a:ext>
              </a:extLst>
            </p:cNvPr>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9" name="Google Shape;1859;p35">
              <a:extLst>
                <a:ext uri="{FF2B5EF4-FFF2-40B4-BE49-F238E27FC236}">
                  <a16:creationId xmlns:a16="http://schemas.microsoft.com/office/drawing/2014/main" id="{A92AABAC-B722-450D-9506-047423C1A7B8}"/>
                </a:ext>
              </a:extLst>
            </p:cNvPr>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0" name="Google Shape;1860;p35">
              <a:extLst>
                <a:ext uri="{FF2B5EF4-FFF2-40B4-BE49-F238E27FC236}">
                  <a16:creationId xmlns:a16="http://schemas.microsoft.com/office/drawing/2014/main" id="{5F69BA4D-4D2A-4E90-A3DF-F3731780D8F8}"/>
                </a:ext>
              </a:extLst>
            </p:cNvPr>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1" name="Google Shape;1861;p35">
              <a:extLst>
                <a:ext uri="{FF2B5EF4-FFF2-40B4-BE49-F238E27FC236}">
                  <a16:creationId xmlns:a16="http://schemas.microsoft.com/office/drawing/2014/main" id="{730163E7-1384-41C8-9900-0687FEB8D6B9}"/>
                </a:ext>
              </a:extLst>
            </p:cNvPr>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2" name="Google Shape;1862;p35">
              <a:extLst>
                <a:ext uri="{FF2B5EF4-FFF2-40B4-BE49-F238E27FC236}">
                  <a16:creationId xmlns:a16="http://schemas.microsoft.com/office/drawing/2014/main" id="{0307A322-1887-473F-820A-7168DDC6CAFA}"/>
                </a:ext>
              </a:extLst>
            </p:cNvPr>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3" name="Google Shape;1863;p35">
              <a:extLst>
                <a:ext uri="{FF2B5EF4-FFF2-40B4-BE49-F238E27FC236}">
                  <a16:creationId xmlns:a16="http://schemas.microsoft.com/office/drawing/2014/main" id="{8EE1C32B-28D0-4F02-B09D-E8ED2063A7BF}"/>
                </a:ext>
              </a:extLst>
            </p:cNvPr>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4" name="Google Shape;1864;p35">
              <a:extLst>
                <a:ext uri="{FF2B5EF4-FFF2-40B4-BE49-F238E27FC236}">
                  <a16:creationId xmlns:a16="http://schemas.microsoft.com/office/drawing/2014/main" id="{B57E4F5A-E931-4C24-932F-3169CA3A91D7}"/>
                </a:ext>
              </a:extLst>
            </p:cNvPr>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5" name="Google Shape;1865;p35">
              <a:extLst>
                <a:ext uri="{FF2B5EF4-FFF2-40B4-BE49-F238E27FC236}">
                  <a16:creationId xmlns:a16="http://schemas.microsoft.com/office/drawing/2014/main" id="{602A83E4-B899-4546-BD92-606D9858800C}"/>
                </a:ext>
              </a:extLst>
            </p:cNvPr>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6" name="Google Shape;1866;p35">
              <a:extLst>
                <a:ext uri="{FF2B5EF4-FFF2-40B4-BE49-F238E27FC236}">
                  <a16:creationId xmlns:a16="http://schemas.microsoft.com/office/drawing/2014/main" id="{EE30B8B5-7010-4A04-B908-A0D8C06F462A}"/>
                </a:ext>
              </a:extLst>
            </p:cNvPr>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7" name="Google Shape;1867;p35">
              <a:extLst>
                <a:ext uri="{FF2B5EF4-FFF2-40B4-BE49-F238E27FC236}">
                  <a16:creationId xmlns:a16="http://schemas.microsoft.com/office/drawing/2014/main" id="{AEA5F712-B757-43EA-9280-7DEEE7651418}"/>
                </a:ext>
              </a:extLst>
            </p:cNvPr>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8" name="Google Shape;1868;p35">
              <a:extLst>
                <a:ext uri="{FF2B5EF4-FFF2-40B4-BE49-F238E27FC236}">
                  <a16:creationId xmlns:a16="http://schemas.microsoft.com/office/drawing/2014/main" id="{FDE50899-2769-4879-B997-0F1E66131D11}"/>
                </a:ext>
              </a:extLst>
            </p:cNvPr>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9" name="Google Shape;1869;p35">
              <a:extLst>
                <a:ext uri="{FF2B5EF4-FFF2-40B4-BE49-F238E27FC236}">
                  <a16:creationId xmlns:a16="http://schemas.microsoft.com/office/drawing/2014/main" id="{51C0B724-01FC-4CB2-94E1-D74AEE014D1B}"/>
                </a:ext>
              </a:extLst>
            </p:cNvPr>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0" name="Google Shape;1870;p35">
              <a:extLst>
                <a:ext uri="{FF2B5EF4-FFF2-40B4-BE49-F238E27FC236}">
                  <a16:creationId xmlns:a16="http://schemas.microsoft.com/office/drawing/2014/main" id="{AC9A65AB-ED7A-48FB-BB17-790BA32BCBBE}"/>
                </a:ext>
              </a:extLst>
            </p:cNvPr>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1" name="Google Shape;1871;p35">
              <a:extLst>
                <a:ext uri="{FF2B5EF4-FFF2-40B4-BE49-F238E27FC236}">
                  <a16:creationId xmlns:a16="http://schemas.microsoft.com/office/drawing/2014/main" id="{4F5D5E67-D89D-4BAF-81CD-9A68A25A1BCF}"/>
                </a:ext>
              </a:extLst>
            </p:cNvPr>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2" name="Google Shape;1872;p35">
              <a:extLst>
                <a:ext uri="{FF2B5EF4-FFF2-40B4-BE49-F238E27FC236}">
                  <a16:creationId xmlns:a16="http://schemas.microsoft.com/office/drawing/2014/main" id="{C4FFE4BA-5D33-4754-B8F2-5C9B0380E632}"/>
                </a:ext>
              </a:extLst>
            </p:cNvPr>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3" name="Google Shape;1873;p35">
              <a:extLst>
                <a:ext uri="{FF2B5EF4-FFF2-40B4-BE49-F238E27FC236}">
                  <a16:creationId xmlns:a16="http://schemas.microsoft.com/office/drawing/2014/main" id="{8CAB00EE-A499-4C77-99C9-ED1BAF2DDDAF}"/>
                </a:ext>
              </a:extLst>
            </p:cNvPr>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4" name="Google Shape;1874;p35">
              <a:extLst>
                <a:ext uri="{FF2B5EF4-FFF2-40B4-BE49-F238E27FC236}">
                  <a16:creationId xmlns:a16="http://schemas.microsoft.com/office/drawing/2014/main" id="{80BB286E-5043-484E-A8AA-1C4C6138E75B}"/>
                </a:ext>
              </a:extLst>
            </p:cNvPr>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5" name="Google Shape;1875;p35">
              <a:extLst>
                <a:ext uri="{FF2B5EF4-FFF2-40B4-BE49-F238E27FC236}">
                  <a16:creationId xmlns:a16="http://schemas.microsoft.com/office/drawing/2014/main" id="{730AB7D5-B858-4323-9651-75C8455D25CF}"/>
                </a:ext>
              </a:extLst>
            </p:cNvPr>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6" name="Google Shape;1876;p35">
              <a:extLst>
                <a:ext uri="{FF2B5EF4-FFF2-40B4-BE49-F238E27FC236}">
                  <a16:creationId xmlns:a16="http://schemas.microsoft.com/office/drawing/2014/main" id="{8ACF9773-1361-44EA-9F87-10DA57543138}"/>
                </a:ext>
              </a:extLst>
            </p:cNvPr>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7" name="Google Shape;1877;p35">
              <a:extLst>
                <a:ext uri="{FF2B5EF4-FFF2-40B4-BE49-F238E27FC236}">
                  <a16:creationId xmlns:a16="http://schemas.microsoft.com/office/drawing/2014/main" id="{D362A52E-382C-41E0-8A08-6325FF8DDB7D}"/>
                </a:ext>
              </a:extLst>
            </p:cNvPr>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8" name="Google Shape;1878;p35">
              <a:extLst>
                <a:ext uri="{FF2B5EF4-FFF2-40B4-BE49-F238E27FC236}">
                  <a16:creationId xmlns:a16="http://schemas.microsoft.com/office/drawing/2014/main" id="{34FCC64C-C666-4456-9EFF-F1209F401989}"/>
                </a:ext>
              </a:extLst>
            </p:cNvPr>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9" name="Google Shape;1879;p35">
              <a:extLst>
                <a:ext uri="{FF2B5EF4-FFF2-40B4-BE49-F238E27FC236}">
                  <a16:creationId xmlns:a16="http://schemas.microsoft.com/office/drawing/2014/main" id="{6DBD8173-1BD8-46A5-B255-0A8FDD22C932}"/>
                </a:ext>
              </a:extLst>
            </p:cNvPr>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0" name="Google Shape;1880;p35">
              <a:extLst>
                <a:ext uri="{FF2B5EF4-FFF2-40B4-BE49-F238E27FC236}">
                  <a16:creationId xmlns:a16="http://schemas.microsoft.com/office/drawing/2014/main" id="{A337B856-EAE7-4475-A8EC-F2EA73C236B3}"/>
                </a:ext>
              </a:extLst>
            </p:cNvPr>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1" name="Google Shape;1881;p35">
              <a:extLst>
                <a:ext uri="{FF2B5EF4-FFF2-40B4-BE49-F238E27FC236}">
                  <a16:creationId xmlns:a16="http://schemas.microsoft.com/office/drawing/2014/main" id="{038491CD-39B7-43AF-8C29-C44ADA2D1E0F}"/>
                </a:ext>
              </a:extLst>
            </p:cNvPr>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2" name="Google Shape;1882;p35">
              <a:extLst>
                <a:ext uri="{FF2B5EF4-FFF2-40B4-BE49-F238E27FC236}">
                  <a16:creationId xmlns:a16="http://schemas.microsoft.com/office/drawing/2014/main" id="{48AD218D-435A-41BB-AFBA-CD59B55A50C6}"/>
                </a:ext>
              </a:extLst>
            </p:cNvPr>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3" name="Google Shape;1883;p35">
              <a:extLst>
                <a:ext uri="{FF2B5EF4-FFF2-40B4-BE49-F238E27FC236}">
                  <a16:creationId xmlns:a16="http://schemas.microsoft.com/office/drawing/2014/main" id="{4A49B4D6-6898-459A-AC1E-ECC42A75131E}"/>
                </a:ext>
              </a:extLst>
            </p:cNvPr>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9603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1000"/>
                                        <p:tgtEl>
                                          <p:spTgt spid="200"/>
                                        </p:tgtEl>
                                      </p:cBhvr>
                                    </p:animEffect>
                                    <p:anim calcmode="lin" valueType="num">
                                      <p:cBhvr>
                                        <p:cTn id="28" dur="1000" fill="hold"/>
                                        <p:tgtEl>
                                          <p:spTgt spid="200"/>
                                        </p:tgtEl>
                                        <p:attrNameLst>
                                          <p:attrName>ppt_x</p:attrName>
                                        </p:attrNameLst>
                                      </p:cBhvr>
                                      <p:tavLst>
                                        <p:tav tm="0">
                                          <p:val>
                                            <p:strVal val="#ppt_x"/>
                                          </p:val>
                                        </p:tav>
                                        <p:tav tm="100000">
                                          <p:val>
                                            <p:strVal val="#ppt_x"/>
                                          </p:val>
                                        </p:tav>
                                      </p:tavLst>
                                    </p:anim>
                                    <p:anim calcmode="lin" valueType="num">
                                      <p:cBhvr>
                                        <p:cTn id="29"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654A33-2F5F-48F8-A0B2-6BFF3BEB3EFB}"/>
              </a:ext>
            </a:extLst>
          </p:cNvPr>
          <p:cNvSpPr/>
          <p:nvPr/>
        </p:nvSpPr>
        <p:spPr>
          <a:xfrm>
            <a:off x="511969" y="836890"/>
            <a:ext cx="2021707"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Conclusion:</a:t>
            </a:r>
            <a:endParaRPr lang="fr-FR" sz="2800" dirty="0"/>
          </a:p>
        </p:txBody>
      </p:sp>
      <p:sp>
        <p:nvSpPr>
          <p:cNvPr id="3" name="Rectangle 2">
            <a:extLst>
              <a:ext uri="{FF2B5EF4-FFF2-40B4-BE49-F238E27FC236}">
                <a16:creationId xmlns:a16="http://schemas.microsoft.com/office/drawing/2014/main" id="{09D00618-F2CA-47D6-B33F-B34CA5BCB522}"/>
              </a:ext>
            </a:extLst>
          </p:cNvPr>
          <p:cNvSpPr/>
          <p:nvPr/>
        </p:nvSpPr>
        <p:spPr>
          <a:xfrm>
            <a:off x="511969" y="1624816"/>
            <a:ext cx="6096000" cy="1508105"/>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Summary of Key Points:</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Summarizing the report's key findings underscores the pivotal role of TIC in reshaping communication, collaboration, and technological innovation.</a:t>
            </a:r>
            <a:endParaRPr lang="fr-FR"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3F7D0F02-1425-47F5-B7DE-F1EF7ABA787B}"/>
              </a:ext>
            </a:extLst>
          </p:cNvPr>
          <p:cNvSpPr/>
          <p:nvPr/>
        </p:nvSpPr>
        <p:spPr>
          <a:xfrm>
            <a:off x="511969" y="3796516"/>
            <a:ext cx="6096000" cy="1508105"/>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Closing Thoughts:</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Concluding reflections emphasize the dynamic nature of TIC, urging continuous adaptation and exploration in the ever-evolving digital landscape.</a:t>
            </a:r>
            <a:endParaRPr lang="fr-FR" dirty="0">
              <a:latin typeface="Times New Roman" panose="02020603050405020304" pitchFamily="18" charset="0"/>
              <a:ea typeface="Times New Roman" panose="02020603050405020304" pitchFamily="18" charset="0"/>
            </a:endParaRPr>
          </a:p>
        </p:txBody>
      </p:sp>
      <p:grpSp>
        <p:nvGrpSpPr>
          <p:cNvPr id="11" name="Group 10">
            <a:extLst>
              <a:ext uri="{FF2B5EF4-FFF2-40B4-BE49-F238E27FC236}">
                <a16:creationId xmlns:a16="http://schemas.microsoft.com/office/drawing/2014/main" id="{BA085DF1-208D-4EC4-837F-0872E8E15CA9}"/>
              </a:ext>
            </a:extLst>
          </p:cNvPr>
          <p:cNvGrpSpPr/>
          <p:nvPr/>
        </p:nvGrpSpPr>
        <p:grpSpPr>
          <a:xfrm>
            <a:off x="291703" y="5968216"/>
            <a:ext cx="11722894" cy="615434"/>
            <a:chOff x="291703" y="5968216"/>
            <a:chExt cx="11722894" cy="615434"/>
          </a:xfrm>
        </p:grpSpPr>
        <p:sp>
          <p:nvSpPr>
            <p:cNvPr id="8" name="Rectangle 7">
              <a:extLst>
                <a:ext uri="{FF2B5EF4-FFF2-40B4-BE49-F238E27FC236}">
                  <a16:creationId xmlns:a16="http://schemas.microsoft.com/office/drawing/2014/main" id="{60913222-BFBF-45C2-B939-DB1C7E708372}"/>
                </a:ext>
              </a:extLst>
            </p:cNvPr>
            <p:cNvSpPr/>
            <p:nvPr/>
          </p:nvSpPr>
          <p:spPr>
            <a:xfrm>
              <a:off x="291703" y="5968216"/>
              <a:ext cx="11722894" cy="615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3D5C2BB-C6C6-43FB-B8C2-65DB3CF6E55F}"/>
                </a:ext>
              </a:extLst>
            </p:cNvPr>
            <p:cNvSpPr/>
            <p:nvPr/>
          </p:nvSpPr>
          <p:spPr>
            <a:xfrm>
              <a:off x="904704" y="6087547"/>
              <a:ext cx="1236236" cy="369332"/>
            </a:xfrm>
            <a:prstGeom prst="rect">
              <a:avLst/>
            </a:prstGeom>
          </p:spPr>
          <p:txBody>
            <a:bodyPr wrap="none">
              <a:spAutoFit/>
            </a:bodyPr>
            <a:lstStyle/>
            <a:p>
              <a:pPr>
                <a:spcBef>
                  <a:spcPts val="1200"/>
                </a:spcBef>
                <a:spcAft>
                  <a:spcPts val="1200"/>
                </a:spcAft>
              </a:pPr>
              <a:r>
                <a:rPr lang="en-US">
                  <a:latin typeface="Times New Roman" panose="02020603050405020304" pitchFamily="18" charset="0"/>
                  <a:ea typeface="Times New Roman" panose="02020603050405020304" pitchFamily="18" charset="0"/>
                </a:rPr>
                <a:t>01/03/2024</a:t>
              </a:r>
              <a:endParaRPr lang="fr-FR"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5DAA0ECF-1C29-4763-9E79-4F6A178E32AB}"/>
                </a:ext>
              </a:extLst>
            </p:cNvPr>
            <p:cNvSpPr/>
            <p:nvPr/>
          </p:nvSpPr>
          <p:spPr>
            <a:xfrm>
              <a:off x="4915827" y="6087547"/>
              <a:ext cx="1088760" cy="369332"/>
            </a:xfrm>
            <a:prstGeom prst="rect">
              <a:avLst/>
            </a:prstGeom>
          </p:spPr>
          <p:txBody>
            <a:bodyPr wrap="none">
              <a:spAutoFit/>
            </a:bodyPr>
            <a:lstStyle/>
            <a:p>
              <a:pPr>
                <a:spcBef>
                  <a:spcPts val="1200"/>
                </a:spcBef>
                <a:spcAft>
                  <a:spcPts val="1200"/>
                </a:spcAft>
              </a:pPr>
              <a:r>
                <a:rPr lang="en-US" dirty="0">
                  <a:latin typeface="Times New Roman" panose="02020603050405020304" pitchFamily="18" charset="0"/>
                  <a:ea typeface="Times New Roman" panose="02020603050405020304" pitchFamily="18" charset="0"/>
                </a:rPr>
                <a:t>Section B</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68267A6B-ED25-44C5-BCD2-290556A13FFC}"/>
                </a:ext>
              </a:extLst>
            </p:cNvPr>
            <p:cNvSpPr/>
            <p:nvPr/>
          </p:nvSpPr>
          <p:spPr>
            <a:xfrm>
              <a:off x="10414250" y="6087547"/>
              <a:ext cx="736099" cy="369332"/>
            </a:xfrm>
            <a:prstGeom prst="rect">
              <a:avLst/>
            </a:prstGeom>
          </p:spPr>
          <p:txBody>
            <a:bodyPr wrap="none">
              <a:spAutoFit/>
            </a:bodyPr>
            <a:lstStyle/>
            <a:p>
              <a:pPr>
                <a:spcBef>
                  <a:spcPts val="1200"/>
                </a:spcBef>
                <a:spcAft>
                  <a:spcPts val="1200"/>
                </a:spcAft>
              </a:pPr>
              <a:r>
                <a:rPr lang="en-US" dirty="0" err="1">
                  <a:latin typeface="Times New Roman" panose="02020603050405020304" pitchFamily="18" charset="0"/>
                  <a:ea typeface="Times New Roman" panose="02020603050405020304" pitchFamily="18" charset="0"/>
                </a:rPr>
                <a:t>Usthb</a:t>
              </a:r>
              <a:endParaRPr lang="fr-FR" dirty="0">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FF1FF8D8-B7B3-4949-9C06-AEB255E51745}"/>
                </a:ext>
              </a:extLst>
            </p:cNvPr>
            <p:cNvSpPr/>
            <p:nvPr/>
          </p:nvSpPr>
          <p:spPr>
            <a:xfrm>
              <a:off x="291703" y="5968216"/>
              <a:ext cx="3923110" cy="61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D0ECC49-9BA2-4DE3-A76F-E5FB860FC2CB}"/>
                </a:ext>
              </a:extLst>
            </p:cNvPr>
            <p:cNvSpPr/>
            <p:nvPr/>
          </p:nvSpPr>
          <p:spPr>
            <a:xfrm>
              <a:off x="4214813" y="5968216"/>
              <a:ext cx="4321968" cy="61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 name="Google Shape;404;p26">
            <a:extLst>
              <a:ext uri="{FF2B5EF4-FFF2-40B4-BE49-F238E27FC236}">
                <a16:creationId xmlns:a16="http://schemas.microsoft.com/office/drawing/2014/main" id="{556ABCF6-B9C5-4052-A3C5-1B7B2DD4F6C5}"/>
              </a:ext>
            </a:extLst>
          </p:cNvPr>
          <p:cNvGrpSpPr/>
          <p:nvPr/>
        </p:nvGrpSpPr>
        <p:grpSpPr>
          <a:xfrm>
            <a:off x="7243541" y="401121"/>
            <a:ext cx="3962845" cy="5121287"/>
            <a:chOff x="-458219" y="441341"/>
            <a:chExt cx="3962845" cy="5121287"/>
          </a:xfrm>
        </p:grpSpPr>
        <p:cxnSp>
          <p:nvCxnSpPr>
            <p:cNvPr id="13" name="Google Shape;405;p26">
              <a:extLst>
                <a:ext uri="{FF2B5EF4-FFF2-40B4-BE49-F238E27FC236}">
                  <a16:creationId xmlns:a16="http://schemas.microsoft.com/office/drawing/2014/main" id="{874016B1-B3C3-4521-B59B-0CF11E468896}"/>
                </a:ext>
              </a:extLst>
            </p:cNvPr>
            <p:cNvCxnSpPr/>
            <p:nvPr/>
          </p:nvCxnSpPr>
          <p:spPr>
            <a:xfrm>
              <a:off x="842500" y="3400475"/>
              <a:ext cx="634500" cy="721200"/>
            </a:xfrm>
            <a:prstGeom prst="straightConnector1">
              <a:avLst/>
            </a:prstGeom>
            <a:noFill/>
            <a:ln w="9525" cap="flat" cmpd="sng">
              <a:solidFill>
                <a:schemeClr val="dk1"/>
              </a:solidFill>
              <a:prstDash val="dash"/>
              <a:round/>
              <a:headEnd type="none" w="med" len="med"/>
              <a:tailEnd type="none" w="med" len="med"/>
            </a:ln>
          </p:spPr>
        </p:cxnSp>
        <p:cxnSp>
          <p:nvCxnSpPr>
            <p:cNvPr id="14" name="Google Shape;406;p26">
              <a:extLst>
                <a:ext uri="{FF2B5EF4-FFF2-40B4-BE49-F238E27FC236}">
                  <a16:creationId xmlns:a16="http://schemas.microsoft.com/office/drawing/2014/main" id="{A7204CA2-F557-4759-AEDB-B75EB07AAC05}"/>
                </a:ext>
              </a:extLst>
            </p:cNvPr>
            <p:cNvCxnSpPr/>
            <p:nvPr/>
          </p:nvCxnSpPr>
          <p:spPr>
            <a:xfrm rot="10800000" flipH="1">
              <a:off x="1490450" y="3948275"/>
              <a:ext cx="1810200" cy="180300"/>
            </a:xfrm>
            <a:prstGeom prst="straightConnector1">
              <a:avLst/>
            </a:prstGeom>
            <a:noFill/>
            <a:ln w="9525" cap="flat" cmpd="sng">
              <a:solidFill>
                <a:schemeClr val="dk1"/>
              </a:solidFill>
              <a:prstDash val="dash"/>
              <a:round/>
              <a:headEnd type="none" w="med" len="med"/>
              <a:tailEnd type="none" w="med" len="med"/>
            </a:ln>
          </p:spPr>
        </p:cxnSp>
        <p:cxnSp>
          <p:nvCxnSpPr>
            <p:cNvPr id="15" name="Google Shape;407;p26">
              <a:extLst>
                <a:ext uri="{FF2B5EF4-FFF2-40B4-BE49-F238E27FC236}">
                  <a16:creationId xmlns:a16="http://schemas.microsoft.com/office/drawing/2014/main" id="{B09EEA88-357A-469E-AF73-B80C6AA956F9}"/>
                </a:ext>
              </a:extLst>
            </p:cNvPr>
            <p:cNvCxnSpPr/>
            <p:nvPr/>
          </p:nvCxnSpPr>
          <p:spPr>
            <a:xfrm rot="10800000">
              <a:off x="3287275" y="3106675"/>
              <a:ext cx="20100" cy="861600"/>
            </a:xfrm>
            <a:prstGeom prst="straightConnector1">
              <a:avLst/>
            </a:prstGeom>
            <a:noFill/>
            <a:ln w="9525" cap="flat" cmpd="sng">
              <a:solidFill>
                <a:schemeClr val="dk1"/>
              </a:solidFill>
              <a:prstDash val="dash"/>
              <a:round/>
              <a:headEnd type="none" w="med" len="med"/>
              <a:tailEnd type="none" w="med" len="med"/>
            </a:ln>
          </p:spPr>
        </p:cxnSp>
        <p:cxnSp>
          <p:nvCxnSpPr>
            <p:cNvPr id="16" name="Google Shape;408;p26">
              <a:extLst>
                <a:ext uri="{FF2B5EF4-FFF2-40B4-BE49-F238E27FC236}">
                  <a16:creationId xmlns:a16="http://schemas.microsoft.com/office/drawing/2014/main" id="{2E673400-76A8-4023-B530-78EC350E36C8}"/>
                </a:ext>
              </a:extLst>
            </p:cNvPr>
            <p:cNvCxnSpPr/>
            <p:nvPr/>
          </p:nvCxnSpPr>
          <p:spPr>
            <a:xfrm rot="10800000" flipH="1">
              <a:off x="1029550" y="1229550"/>
              <a:ext cx="734700" cy="1482900"/>
            </a:xfrm>
            <a:prstGeom prst="straightConnector1">
              <a:avLst/>
            </a:prstGeom>
            <a:noFill/>
            <a:ln w="9525" cap="flat" cmpd="sng">
              <a:solidFill>
                <a:schemeClr val="dk1"/>
              </a:solidFill>
              <a:prstDash val="dash"/>
              <a:round/>
              <a:headEnd type="none" w="med" len="med"/>
              <a:tailEnd type="none" w="med" len="med"/>
            </a:ln>
          </p:spPr>
        </p:cxnSp>
        <p:cxnSp>
          <p:nvCxnSpPr>
            <p:cNvPr id="17" name="Google Shape;409;p26">
              <a:extLst>
                <a:ext uri="{FF2B5EF4-FFF2-40B4-BE49-F238E27FC236}">
                  <a16:creationId xmlns:a16="http://schemas.microsoft.com/office/drawing/2014/main" id="{8B0F0E25-AFD8-449A-82B3-E2FC193A3EC3}"/>
                </a:ext>
              </a:extLst>
            </p:cNvPr>
            <p:cNvCxnSpPr/>
            <p:nvPr/>
          </p:nvCxnSpPr>
          <p:spPr>
            <a:xfrm rot="10800000" flipH="1">
              <a:off x="1777700" y="902300"/>
              <a:ext cx="921900" cy="333900"/>
            </a:xfrm>
            <a:prstGeom prst="straightConnector1">
              <a:avLst/>
            </a:prstGeom>
            <a:noFill/>
            <a:ln w="9525" cap="flat" cmpd="sng">
              <a:solidFill>
                <a:schemeClr val="dk1"/>
              </a:solidFill>
              <a:prstDash val="dash"/>
              <a:round/>
              <a:headEnd type="none" w="med" len="med"/>
              <a:tailEnd type="none" w="med" len="med"/>
            </a:ln>
          </p:spPr>
        </p:cxnSp>
        <p:cxnSp>
          <p:nvCxnSpPr>
            <p:cNvPr id="18" name="Google Shape;410;p26">
              <a:extLst>
                <a:ext uri="{FF2B5EF4-FFF2-40B4-BE49-F238E27FC236}">
                  <a16:creationId xmlns:a16="http://schemas.microsoft.com/office/drawing/2014/main" id="{FF6F163D-A644-4C33-B8B3-113612D7CAF4}"/>
                </a:ext>
              </a:extLst>
            </p:cNvPr>
            <p:cNvCxnSpPr/>
            <p:nvPr/>
          </p:nvCxnSpPr>
          <p:spPr>
            <a:xfrm>
              <a:off x="3140375" y="942275"/>
              <a:ext cx="193800" cy="1950600"/>
            </a:xfrm>
            <a:prstGeom prst="straightConnector1">
              <a:avLst/>
            </a:prstGeom>
            <a:noFill/>
            <a:ln w="9525" cap="flat" cmpd="sng">
              <a:solidFill>
                <a:schemeClr val="dk1"/>
              </a:solidFill>
              <a:prstDash val="dash"/>
              <a:round/>
              <a:headEnd type="none" w="med" len="med"/>
              <a:tailEnd type="none" w="med" len="med"/>
            </a:ln>
          </p:spPr>
        </p:cxnSp>
        <p:sp>
          <p:nvSpPr>
            <p:cNvPr id="19" name="Google Shape;411;p26">
              <a:extLst>
                <a:ext uri="{FF2B5EF4-FFF2-40B4-BE49-F238E27FC236}">
                  <a16:creationId xmlns:a16="http://schemas.microsoft.com/office/drawing/2014/main" id="{5D14D9C2-F00A-49A8-9F44-DB075340B5B3}"/>
                </a:ext>
              </a:extLst>
            </p:cNvPr>
            <p:cNvSpPr/>
            <p:nvPr/>
          </p:nvSpPr>
          <p:spPr>
            <a:xfrm flipH="1">
              <a:off x="3135618" y="3904671"/>
              <a:ext cx="335637" cy="335647"/>
            </a:xfrm>
            <a:custGeom>
              <a:avLst/>
              <a:gdLst/>
              <a:ahLst/>
              <a:cxnLst/>
              <a:rect l="l" t="t" r="r" b="b"/>
              <a:pathLst>
                <a:path w="3983" h="3983" extrusionOk="0">
                  <a:moveTo>
                    <a:pt x="1995" y="159"/>
                  </a:moveTo>
                  <a:cubicBezTo>
                    <a:pt x="3001" y="159"/>
                    <a:pt x="3824" y="982"/>
                    <a:pt x="3824" y="1995"/>
                  </a:cubicBezTo>
                  <a:cubicBezTo>
                    <a:pt x="3824" y="3001"/>
                    <a:pt x="3001" y="3824"/>
                    <a:pt x="1995" y="3824"/>
                  </a:cubicBezTo>
                  <a:cubicBezTo>
                    <a:pt x="982" y="3824"/>
                    <a:pt x="167" y="3001"/>
                    <a:pt x="167" y="1995"/>
                  </a:cubicBezTo>
                  <a:cubicBezTo>
                    <a:pt x="167" y="982"/>
                    <a:pt x="982" y="159"/>
                    <a:pt x="1995" y="159"/>
                  </a:cubicBezTo>
                  <a:close/>
                  <a:moveTo>
                    <a:pt x="1995" y="0"/>
                  </a:moveTo>
                  <a:cubicBezTo>
                    <a:pt x="895" y="0"/>
                    <a:pt x="0" y="895"/>
                    <a:pt x="0" y="1995"/>
                  </a:cubicBezTo>
                  <a:cubicBezTo>
                    <a:pt x="0" y="3088"/>
                    <a:pt x="895" y="3982"/>
                    <a:pt x="1995" y="3982"/>
                  </a:cubicBezTo>
                  <a:cubicBezTo>
                    <a:pt x="3088" y="3982"/>
                    <a:pt x="3983" y="3088"/>
                    <a:pt x="3983" y="1995"/>
                  </a:cubicBezTo>
                  <a:cubicBezTo>
                    <a:pt x="3983" y="895"/>
                    <a:pt x="3088" y="0"/>
                    <a:pt x="1995"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412;p26">
              <a:extLst>
                <a:ext uri="{FF2B5EF4-FFF2-40B4-BE49-F238E27FC236}">
                  <a16:creationId xmlns:a16="http://schemas.microsoft.com/office/drawing/2014/main" id="{4C63E887-13AD-456E-BAA8-93C4C342D9BA}"/>
                </a:ext>
              </a:extLst>
            </p:cNvPr>
            <p:cNvSpPr/>
            <p:nvPr/>
          </p:nvSpPr>
          <p:spPr>
            <a:xfrm flipH="1">
              <a:off x="1283001" y="1750880"/>
              <a:ext cx="535773" cy="496435"/>
            </a:xfrm>
            <a:custGeom>
              <a:avLst/>
              <a:gdLst/>
              <a:ahLst/>
              <a:cxnLst/>
              <a:rect l="l" t="t" r="r" b="b"/>
              <a:pathLst>
                <a:path w="6358" h="5891" extrusionOk="0">
                  <a:moveTo>
                    <a:pt x="3040" y="158"/>
                  </a:moveTo>
                  <a:cubicBezTo>
                    <a:pt x="3357" y="158"/>
                    <a:pt x="3682" y="214"/>
                    <a:pt x="3998" y="333"/>
                  </a:cubicBezTo>
                  <a:cubicBezTo>
                    <a:pt x="5439" y="871"/>
                    <a:pt x="6175" y="2470"/>
                    <a:pt x="5645" y="3911"/>
                  </a:cubicBezTo>
                  <a:cubicBezTo>
                    <a:pt x="5231" y="5035"/>
                    <a:pt x="4163" y="5730"/>
                    <a:pt x="3029" y="5730"/>
                  </a:cubicBezTo>
                  <a:cubicBezTo>
                    <a:pt x="2709" y="5730"/>
                    <a:pt x="2384" y="5674"/>
                    <a:pt x="2067" y="5558"/>
                  </a:cubicBezTo>
                  <a:cubicBezTo>
                    <a:pt x="1370" y="5304"/>
                    <a:pt x="816" y="4790"/>
                    <a:pt x="507" y="4109"/>
                  </a:cubicBezTo>
                  <a:cubicBezTo>
                    <a:pt x="190" y="3436"/>
                    <a:pt x="167" y="2676"/>
                    <a:pt x="420" y="1979"/>
                  </a:cubicBezTo>
                  <a:cubicBezTo>
                    <a:pt x="840" y="855"/>
                    <a:pt x="1900" y="158"/>
                    <a:pt x="3040" y="158"/>
                  </a:cubicBezTo>
                  <a:close/>
                  <a:moveTo>
                    <a:pt x="3039" y="0"/>
                  </a:moveTo>
                  <a:cubicBezTo>
                    <a:pt x="1841" y="0"/>
                    <a:pt x="708" y="738"/>
                    <a:pt x="270" y="1924"/>
                  </a:cubicBezTo>
                  <a:cubicBezTo>
                    <a:pt x="0" y="2660"/>
                    <a:pt x="32" y="3460"/>
                    <a:pt x="357" y="4180"/>
                  </a:cubicBezTo>
                  <a:cubicBezTo>
                    <a:pt x="689" y="4893"/>
                    <a:pt x="1275" y="5439"/>
                    <a:pt x="2011" y="5708"/>
                  </a:cubicBezTo>
                  <a:cubicBezTo>
                    <a:pt x="2344" y="5835"/>
                    <a:pt x="2692" y="5890"/>
                    <a:pt x="3032" y="5890"/>
                  </a:cubicBezTo>
                  <a:cubicBezTo>
                    <a:pt x="4228" y="5890"/>
                    <a:pt x="5360" y="5154"/>
                    <a:pt x="5795" y="3966"/>
                  </a:cubicBezTo>
                  <a:cubicBezTo>
                    <a:pt x="6358" y="2446"/>
                    <a:pt x="5582" y="744"/>
                    <a:pt x="4054" y="182"/>
                  </a:cubicBezTo>
                  <a:cubicBezTo>
                    <a:pt x="3720" y="59"/>
                    <a:pt x="3377" y="0"/>
                    <a:pt x="303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413;p26">
              <a:extLst>
                <a:ext uri="{FF2B5EF4-FFF2-40B4-BE49-F238E27FC236}">
                  <a16:creationId xmlns:a16="http://schemas.microsoft.com/office/drawing/2014/main" id="{3FBAC553-BB41-4207-A105-42806D99E532}"/>
                </a:ext>
              </a:extLst>
            </p:cNvPr>
            <p:cNvSpPr/>
            <p:nvPr/>
          </p:nvSpPr>
          <p:spPr>
            <a:xfrm flipH="1">
              <a:off x="904047" y="2811128"/>
              <a:ext cx="2154973" cy="2751500"/>
            </a:xfrm>
            <a:custGeom>
              <a:avLst/>
              <a:gdLst/>
              <a:ahLst/>
              <a:cxnLst/>
              <a:rect l="l" t="t" r="r" b="b"/>
              <a:pathLst>
                <a:path w="25573" h="32651" extrusionOk="0">
                  <a:moveTo>
                    <a:pt x="6419" y="1"/>
                  </a:moveTo>
                  <a:cubicBezTo>
                    <a:pt x="6134" y="1"/>
                    <a:pt x="5839" y="138"/>
                    <a:pt x="5638" y="350"/>
                  </a:cubicBezTo>
                  <a:cubicBezTo>
                    <a:pt x="5329" y="675"/>
                    <a:pt x="5186" y="1118"/>
                    <a:pt x="5060" y="1545"/>
                  </a:cubicBezTo>
                  <a:cubicBezTo>
                    <a:pt x="4973" y="1181"/>
                    <a:pt x="4886" y="809"/>
                    <a:pt x="4680" y="508"/>
                  </a:cubicBezTo>
                  <a:cubicBezTo>
                    <a:pt x="4493" y="245"/>
                    <a:pt x="4184" y="36"/>
                    <a:pt x="3866" y="36"/>
                  </a:cubicBezTo>
                  <a:cubicBezTo>
                    <a:pt x="3820" y="36"/>
                    <a:pt x="3775" y="40"/>
                    <a:pt x="3730" y="49"/>
                  </a:cubicBezTo>
                  <a:cubicBezTo>
                    <a:pt x="3089" y="168"/>
                    <a:pt x="2930" y="991"/>
                    <a:pt x="2780" y="1632"/>
                  </a:cubicBezTo>
                  <a:cubicBezTo>
                    <a:pt x="2408" y="3279"/>
                    <a:pt x="1252" y="4641"/>
                    <a:pt x="690" y="6232"/>
                  </a:cubicBezTo>
                  <a:cubicBezTo>
                    <a:pt x="1" y="8180"/>
                    <a:pt x="246" y="10309"/>
                    <a:pt x="492" y="12352"/>
                  </a:cubicBezTo>
                  <a:cubicBezTo>
                    <a:pt x="587" y="13096"/>
                    <a:pt x="682" y="13848"/>
                    <a:pt x="935" y="14553"/>
                  </a:cubicBezTo>
                  <a:cubicBezTo>
                    <a:pt x="1181" y="15249"/>
                    <a:pt x="1584" y="15875"/>
                    <a:pt x="1980" y="16500"/>
                  </a:cubicBezTo>
                  <a:cubicBezTo>
                    <a:pt x="3754" y="19295"/>
                    <a:pt x="10317" y="29088"/>
                    <a:pt x="12581" y="32650"/>
                  </a:cubicBezTo>
                  <a:lnTo>
                    <a:pt x="25572" y="30141"/>
                  </a:lnTo>
                  <a:cubicBezTo>
                    <a:pt x="25572" y="30141"/>
                    <a:pt x="19603" y="23499"/>
                    <a:pt x="16753" y="19041"/>
                  </a:cubicBezTo>
                  <a:cubicBezTo>
                    <a:pt x="16428" y="18139"/>
                    <a:pt x="16223" y="17173"/>
                    <a:pt x="15763" y="16334"/>
                  </a:cubicBezTo>
                  <a:cubicBezTo>
                    <a:pt x="14750" y="14481"/>
                    <a:pt x="11932" y="13215"/>
                    <a:pt x="11219" y="11236"/>
                  </a:cubicBezTo>
                  <a:cubicBezTo>
                    <a:pt x="10507" y="9264"/>
                    <a:pt x="11370" y="7752"/>
                    <a:pt x="10926" y="5710"/>
                  </a:cubicBezTo>
                  <a:cubicBezTo>
                    <a:pt x="10823" y="5250"/>
                    <a:pt x="10625" y="4768"/>
                    <a:pt x="10198" y="4554"/>
                  </a:cubicBezTo>
                  <a:cubicBezTo>
                    <a:pt x="10159" y="4535"/>
                    <a:pt x="10121" y="4526"/>
                    <a:pt x="10085" y="4526"/>
                  </a:cubicBezTo>
                  <a:cubicBezTo>
                    <a:pt x="9723" y="4526"/>
                    <a:pt x="9462" y="5361"/>
                    <a:pt x="9462" y="5361"/>
                  </a:cubicBezTo>
                  <a:cubicBezTo>
                    <a:pt x="9462" y="5361"/>
                    <a:pt x="9367" y="4348"/>
                    <a:pt x="9390" y="3833"/>
                  </a:cubicBezTo>
                  <a:cubicBezTo>
                    <a:pt x="9414" y="3319"/>
                    <a:pt x="9129" y="2527"/>
                    <a:pt x="8773" y="2147"/>
                  </a:cubicBezTo>
                  <a:cubicBezTo>
                    <a:pt x="8653" y="2019"/>
                    <a:pt x="8515" y="1962"/>
                    <a:pt x="8378" y="1962"/>
                  </a:cubicBezTo>
                  <a:cubicBezTo>
                    <a:pt x="8116" y="1962"/>
                    <a:pt x="7855" y="2168"/>
                    <a:pt x="7720" y="2480"/>
                  </a:cubicBezTo>
                  <a:cubicBezTo>
                    <a:pt x="7649" y="1870"/>
                    <a:pt x="7490" y="1268"/>
                    <a:pt x="7245" y="706"/>
                  </a:cubicBezTo>
                  <a:cubicBezTo>
                    <a:pt x="7150" y="492"/>
                    <a:pt x="7039" y="263"/>
                    <a:pt x="6849" y="128"/>
                  </a:cubicBezTo>
                  <a:cubicBezTo>
                    <a:pt x="6719" y="40"/>
                    <a:pt x="6571" y="1"/>
                    <a:pt x="641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414;p26">
              <a:extLst>
                <a:ext uri="{FF2B5EF4-FFF2-40B4-BE49-F238E27FC236}">
                  <a16:creationId xmlns:a16="http://schemas.microsoft.com/office/drawing/2014/main" id="{339299D5-C2C9-4BA6-9B42-6EBF656DA6E2}"/>
                </a:ext>
              </a:extLst>
            </p:cNvPr>
            <p:cNvSpPr/>
            <p:nvPr/>
          </p:nvSpPr>
          <p:spPr>
            <a:xfrm flipH="1">
              <a:off x="553831" y="2662817"/>
              <a:ext cx="2776698" cy="2063772"/>
            </a:xfrm>
            <a:custGeom>
              <a:avLst/>
              <a:gdLst/>
              <a:ahLst/>
              <a:cxnLst/>
              <a:rect l="l" t="t" r="r" b="b"/>
              <a:pathLst>
                <a:path w="32951" h="24490" extrusionOk="0">
                  <a:moveTo>
                    <a:pt x="13005" y="0"/>
                  </a:moveTo>
                  <a:cubicBezTo>
                    <a:pt x="12859" y="0"/>
                    <a:pt x="12715" y="25"/>
                    <a:pt x="12573" y="75"/>
                  </a:cubicBezTo>
                  <a:lnTo>
                    <a:pt x="1" y="4026"/>
                  </a:lnTo>
                  <a:cubicBezTo>
                    <a:pt x="1" y="4026"/>
                    <a:pt x="1" y="4493"/>
                    <a:pt x="9" y="4881"/>
                  </a:cubicBezTo>
                  <a:cubicBezTo>
                    <a:pt x="17" y="5071"/>
                    <a:pt x="17" y="5261"/>
                    <a:pt x="151" y="5443"/>
                  </a:cubicBezTo>
                  <a:cubicBezTo>
                    <a:pt x="151" y="5443"/>
                    <a:pt x="13230" y="18561"/>
                    <a:pt x="18772" y="24000"/>
                  </a:cubicBezTo>
                  <a:cubicBezTo>
                    <a:pt x="19065" y="24281"/>
                    <a:pt x="19507" y="24490"/>
                    <a:pt x="19948" y="24490"/>
                  </a:cubicBezTo>
                  <a:cubicBezTo>
                    <a:pt x="20091" y="24490"/>
                    <a:pt x="20233" y="24468"/>
                    <a:pt x="20371" y="24419"/>
                  </a:cubicBezTo>
                  <a:lnTo>
                    <a:pt x="32349" y="20200"/>
                  </a:lnTo>
                  <a:cubicBezTo>
                    <a:pt x="32705" y="20073"/>
                    <a:pt x="32919" y="19812"/>
                    <a:pt x="32935" y="19527"/>
                  </a:cubicBezTo>
                  <a:cubicBezTo>
                    <a:pt x="32951" y="19400"/>
                    <a:pt x="32935" y="18482"/>
                    <a:pt x="32935" y="18482"/>
                  </a:cubicBezTo>
                  <a:lnTo>
                    <a:pt x="32325" y="18324"/>
                  </a:lnTo>
                  <a:cubicBezTo>
                    <a:pt x="32325" y="18324"/>
                    <a:pt x="19167" y="5498"/>
                    <a:pt x="14330" y="669"/>
                  </a:cubicBezTo>
                  <a:cubicBezTo>
                    <a:pt x="13881" y="220"/>
                    <a:pt x="13436" y="0"/>
                    <a:pt x="1300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415;p26">
              <a:extLst>
                <a:ext uri="{FF2B5EF4-FFF2-40B4-BE49-F238E27FC236}">
                  <a16:creationId xmlns:a16="http://schemas.microsoft.com/office/drawing/2014/main" id="{5B56823C-7D50-423C-902F-E9E2CF392C07}"/>
                </a:ext>
              </a:extLst>
            </p:cNvPr>
            <p:cNvSpPr/>
            <p:nvPr/>
          </p:nvSpPr>
          <p:spPr>
            <a:xfrm flipH="1">
              <a:off x="540517" y="2575263"/>
              <a:ext cx="2804001" cy="2063941"/>
            </a:xfrm>
            <a:custGeom>
              <a:avLst/>
              <a:gdLst/>
              <a:ahLst/>
              <a:cxnLst/>
              <a:rect l="l" t="t" r="r" b="b"/>
              <a:pathLst>
                <a:path w="33275" h="24492" extrusionOk="0">
                  <a:moveTo>
                    <a:pt x="13177" y="1"/>
                  </a:moveTo>
                  <a:cubicBezTo>
                    <a:pt x="13029" y="1"/>
                    <a:pt x="12883" y="27"/>
                    <a:pt x="12739" y="77"/>
                  </a:cubicBezTo>
                  <a:lnTo>
                    <a:pt x="761" y="4297"/>
                  </a:lnTo>
                  <a:cubicBezTo>
                    <a:pt x="198" y="4495"/>
                    <a:pt x="1" y="5009"/>
                    <a:pt x="317" y="5437"/>
                  </a:cubicBezTo>
                  <a:cubicBezTo>
                    <a:pt x="317" y="5437"/>
                    <a:pt x="13396" y="18563"/>
                    <a:pt x="18938" y="23994"/>
                  </a:cubicBezTo>
                  <a:cubicBezTo>
                    <a:pt x="19231" y="24281"/>
                    <a:pt x="19674" y="24492"/>
                    <a:pt x="20115" y="24492"/>
                  </a:cubicBezTo>
                  <a:cubicBezTo>
                    <a:pt x="20257" y="24492"/>
                    <a:pt x="20400" y="24470"/>
                    <a:pt x="20537" y="24421"/>
                  </a:cubicBezTo>
                  <a:lnTo>
                    <a:pt x="32515" y="20194"/>
                  </a:lnTo>
                  <a:cubicBezTo>
                    <a:pt x="33077" y="19996"/>
                    <a:pt x="33275" y="19489"/>
                    <a:pt x="32950" y="19054"/>
                  </a:cubicBezTo>
                  <a:cubicBezTo>
                    <a:pt x="32950" y="19054"/>
                    <a:pt x="19333" y="5500"/>
                    <a:pt x="14496" y="671"/>
                  </a:cubicBezTo>
                  <a:cubicBezTo>
                    <a:pt x="14049" y="218"/>
                    <a:pt x="13606" y="1"/>
                    <a:pt x="1317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416;p26">
              <a:extLst>
                <a:ext uri="{FF2B5EF4-FFF2-40B4-BE49-F238E27FC236}">
                  <a16:creationId xmlns:a16="http://schemas.microsoft.com/office/drawing/2014/main" id="{1D1C6BF2-17B7-4FC4-8F91-7886382352AF}"/>
                </a:ext>
              </a:extLst>
            </p:cNvPr>
            <p:cNvSpPr/>
            <p:nvPr/>
          </p:nvSpPr>
          <p:spPr>
            <a:xfrm flipH="1">
              <a:off x="690597" y="2670485"/>
              <a:ext cx="2504514" cy="1873406"/>
            </a:xfrm>
            <a:custGeom>
              <a:avLst/>
              <a:gdLst/>
              <a:ahLst/>
              <a:cxnLst/>
              <a:rect l="l" t="t" r="r" b="b"/>
              <a:pathLst>
                <a:path w="29721" h="22231" extrusionOk="0">
                  <a:moveTo>
                    <a:pt x="11401" y="0"/>
                  </a:moveTo>
                  <a:cubicBezTo>
                    <a:pt x="11385" y="0"/>
                    <a:pt x="11369" y="0"/>
                    <a:pt x="11338" y="8"/>
                  </a:cubicBezTo>
                  <a:lnTo>
                    <a:pt x="9390" y="697"/>
                  </a:lnTo>
                  <a:cubicBezTo>
                    <a:pt x="9557" y="863"/>
                    <a:pt x="9644" y="958"/>
                    <a:pt x="9644" y="958"/>
                  </a:cubicBezTo>
                  <a:cubicBezTo>
                    <a:pt x="9762" y="1116"/>
                    <a:pt x="9691" y="1299"/>
                    <a:pt x="9485" y="1378"/>
                  </a:cubicBezTo>
                  <a:lnTo>
                    <a:pt x="5115" y="2914"/>
                  </a:lnTo>
                  <a:cubicBezTo>
                    <a:pt x="5063" y="2933"/>
                    <a:pt x="5010" y="2942"/>
                    <a:pt x="4956" y="2942"/>
                  </a:cubicBezTo>
                  <a:cubicBezTo>
                    <a:pt x="4796" y="2942"/>
                    <a:pt x="4636" y="2864"/>
                    <a:pt x="4529" y="2763"/>
                  </a:cubicBezTo>
                  <a:cubicBezTo>
                    <a:pt x="4450" y="2676"/>
                    <a:pt x="4363" y="2597"/>
                    <a:pt x="4268" y="2502"/>
                  </a:cubicBezTo>
                  <a:lnTo>
                    <a:pt x="183" y="3943"/>
                  </a:lnTo>
                  <a:cubicBezTo>
                    <a:pt x="48" y="3990"/>
                    <a:pt x="1" y="4172"/>
                    <a:pt x="112" y="4283"/>
                  </a:cubicBezTo>
                  <a:cubicBezTo>
                    <a:pt x="2993" y="7165"/>
                    <a:pt x="13254" y="17449"/>
                    <a:pt x="17956" y="22056"/>
                  </a:cubicBezTo>
                  <a:cubicBezTo>
                    <a:pt x="18059" y="22159"/>
                    <a:pt x="18225" y="22230"/>
                    <a:pt x="18344" y="22230"/>
                  </a:cubicBezTo>
                  <a:cubicBezTo>
                    <a:pt x="18360" y="22230"/>
                    <a:pt x="18376" y="22230"/>
                    <a:pt x="18384" y="22223"/>
                  </a:cubicBezTo>
                  <a:lnTo>
                    <a:pt x="29539" y="18296"/>
                  </a:lnTo>
                  <a:cubicBezTo>
                    <a:pt x="29673" y="18240"/>
                    <a:pt x="29721" y="18066"/>
                    <a:pt x="29610" y="17955"/>
                  </a:cubicBezTo>
                  <a:cubicBezTo>
                    <a:pt x="26657" y="15018"/>
                    <a:pt x="16048" y="4449"/>
                    <a:pt x="11924" y="341"/>
                  </a:cubicBezTo>
                  <a:cubicBezTo>
                    <a:pt x="11678" y="87"/>
                    <a:pt x="11488" y="0"/>
                    <a:pt x="1140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417;p26">
              <a:extLst>
                <a:ext uri="{FF2B5EF4-FFF2-40B4-BE49-F238E27FC236}">
                  <a16:creationId xmlns:a16="http://schemas.microsoft.com/office/drawing/2014/main" id="{A3278BE5-DCE1-4315-882A-88C42243B0FB}"/>
                </a:ext>
              </a:extLst>
            </p:cNvPr>
            <p:cNvSpPr/>
            <p:nvPr/>
          </p:nvSpPr>
          <p:spPr>
            <a:xfrm flipH="1">
              <a:off x="602538" y="3028707"/>
              <a:ext cx="2719986" cy="1617226"/>
            </a:xfrm>
            <a:custGeom>
              <a:avLst/>
              <a:gdLst/>
              <a:ahLst/>
              <a:cxnLst/>
              <a:rect l="l" t="t" r="r" b="b"/>
              <a:pathLst>
                <a:path w="32278" h="19191" extrusionOk="0">
                  <a:moveTo>
                    <a:pt x="112" y="0"/>
                  </a:moveTo>
                  <a:lnTo>
                    <a:pt x="1" y="119"/>
                  </a:lnTo>
                  <a:cubicBezTo>
                    <a:pt x="127" y="246"/>
                    <a:pt x="13143" y="13301"/>
                    <a:pt x="18621" y="18668"/>
                  </a:cubicBezTo>
                  <a:cubicBezTo>
                    <a:pt x="18906" y="18953"/>
                    <a:pt x="19373" y="19191"/>
                    <a:pt x="19856" y="19191"/>
                  </a:cubicBezTo>
                  <a:cubicBezTo>
                    <a:pt x="20007" y="19191"/>
                    <a:pt x="20157" y="19167"/>
                    <a:pt x="20300" y="19120"/>
                  </a:cubicBezTo>
                  <a:lnTo>
                    <a:pt x="32278" y="14892"/>
                  </a:lnTo>
                  <a:lnTo>
                    <a:pt x="32222" y="14742"/>
                  </a:lnTo>
                  <a:lnTo>
                    <a:pt x="20244" y="18961"/>
                  </a:lnTo>
                  <a:cubicBezTo>
                    <a:pt x="20113" y="19008"/>
                    <a:pt x="19979" y="19029"/>
                    <a:pt x="19846" y="19029"/>
                  </a:cubicBezTo>
                  <a:cubicBezTo>
                    <a:pt x="19414" y="19029"/>
                    <a:pt x="18994" y="18811"/>
                    <a:pt x="18740" y="18557"/>
                  </a:cubicBezTo>
                  <a:cubicBezTo>
                    <a:pt x="13254" y="13182"/>
                    <a:pt x="246" y="135"/>
                    <a:pt x="11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418;p26">
              <a:extLst>
                <a:ext uri="{FF2B5EF4-FFF2-40B4-BE49-F238E27FC236}">
                  <a16:creationId xmlns:a16="http://schemas.microsoft.com/office/drawing/2014/main" id="{01D32876-CBE2-41A7-82FA-1DBDD4CDDD6A}"/>
                </a:ext>
              </a:extLst>
            </p:cNvPr>
            <p:cNvSpPr/>
            <p:nvPr/>
          </p:nvSpPr>
          <p:spPr>
            <a:xfrm flipH="1">
              <a:off x="1411760" y="3389120"/>
              <a:ext cx="858686" cy="451097"/>
            </a:xfrm>
            <a:custGeom>
              <a:avLst/>
              <a:gdLst/>
              <a:ahLst/>
              <a:cxnLst/>
              <a:rect l="l" t="t" r="r" b="b"/>
              <a:pathLst>
                <a:path w="10190" h="5353" extrusionOk="0">
                  <a:moveTo>
                    <a:pt x="7488" y="0"/>
                  </a:moveTo>
                  <a:cubicBezTo>
                    <a:pt x="7396" y="0"/>
                    <a:pt x="7303" y="15"/>
                    <a:pt x="7213" y="46"/>
                  </a:cubicBezTo>
                  <a:lnTo>
                    <a:pt x="555" y="2397"/>
                  </a:lnTo>
                  <a:cubicBezTo>
                    <a:pt x="143" y="2540"/>
                    <a:pt x="1" y="2912"/>
                    <a:pt x="230" y="3221"/>
                  </a:cubicBezTo>
                  <a:cubicBezTo>
                    <a:pt x="230" y="3221"/>
                    <a:pt x="966" y="3957"/>
                    <a:pt x="2114" y="5113"/>
                  </a:cubicBezTo>
                  <a:cubicBezTo>
                    <a:pt x="2269" y="5267"/>
                    <a:pt x="2481" y="5353"/>
                    <a:pt x="2695" y="5353"/>
                  </a:cubicBezTo>
                  <a:cubicBezTo>
                    <a:pt x="2787" y="5353"/>
                    <a:pt x="2881" y="5336"/>
                    <a:pt x="2969" y="5303"/>
                  </a:cubicBezTo>
                  <a:lnTo>
                    <a:pt x="9643" y="2952"/>
                  </a:lnTo>
                  <a:cubicBezTo>
                    <a:pt x="10047" y="2809"/>
                    <a:pt x="10190" y="2437"/>
                    <a:pt x="9960" y="2128"/>
                  </a:cubicBezTo>
                  <a:cubicBezTo>
                    <a:pt x="9960" y="2128"/>
                    <a:pt x="9216" y="1384"/>
                    <a:pt x="8068" y="244"/>
                  </a:cubicBezTo>
                  <a:cubicBezTo>
                    <a:pt x="7913" y="83"/>
                    <a:pt x="7703" y="0"/>
                    <a:pt x="748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419;p26">
              <a:extLst>
                <a:ext uri="{FF2B5EF4-FFF2-40B4-BE49-F238E27FC236}">
                  <a16:creationId xmlns:a16="http://schemas.microsoft.com/office/drawing/2014/main" id="{6C9B80EB-8AD0-4984-A914-6B1C0FF34953}"/>
                </a:ext>
              </a:extLst>
            </p:cNvPr>
            <p:cNvSpPr/>
            <p:nvPr/>
          </p:nvSpPr>
          <p:spPr>
            <a:xfrm flipH="1">
              <a:off x="1626558" y="3443642"/>
              <a:ext cx="535773" cy="200226"/>
            </a:xfrm>
            <a:custGeom>
              <a:avLst/>
              <a:gdLst/>
              <a:ahLst/>
              <a:cxnLst/>
              <a:rect l="l" t="t" r="r" b="b"/>
              <a:pathLst>
                <a:path w="6358" h="2376" extrusionOk="0">
                  <a:moveTo>
                    <a:pt x="6302" y="1"/>
                  </a:moveTo>
                  <a:lnTo>
                    <a:pt x="0" y="2225"/>
                  </a:lnTo>
                  <a:lnTo>
                    <a:pt x="56" y="2376"/>
                  </a:lnTo>
                  <a:lnTo>
                    <a:pt x="6357" y="151"/>
                  </a:lnTo>
                  <a:lnTo>
                    <a:pt x="630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420;p26">
              <a:extLst>
                <a:ext uri="{FF2B5EF4-FFF2-40B4-BE49-F238E27FC236}">
                  <a16:creationId xmlns:a16="http://schemas.microsoft.com/office/drawing/2014/main" id="{2BD2E495-48F4-456D-9F6E-5CB66E43A530}"/>
                </a:ext>
              </a:extLst>
            </p:cNvPr>
            <p:cNvSpPr/>
            <p:nvPr/>
          </p:nvSpPr>
          <p:spPr>
            <a:xfrm flipH="1">
              <a:off x="1568498" y="3507011"/>
              <a:ext cx="535183" cy="200226"/>
            </a:xfrm>
            <a:custGeom>
              <a:avLst/>
              <a:gdLst/>
              <a:ahLst/>
              <a:cxnLst/>
              <a:rect l="l" t="t" r="r" b="b"/>
              <a:pathLst>
                <a:path w="6351" h="2376" extrusionOk="0">
                  <a:moveTo>
                    <a:pt x="6303" y="1"/>
                  </a:moveTo>
                  <a:lnTo>
                    <a:pt x="1" y="2225"/>
                  </a:lnTo>
                  <a:lnTo>
                    <a:pt x="56" y="2376"/>
                  </a:lnTo>
                  <a:lnTo>
                    <a:pt x="6350" y="159"/>
                  </a:lnTo>
                  <a:lnTo>
                    <a:pt x="6303"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421;p26">
              <a:extLst>
                <a:ext uri="{FF2B5EF4-FFF2-40B4-BE49-F238E27FC236}">
                  <a16:creationId xmlns:a16="http://schemas.microsoft.com/office/drawing/2014/main" id="{CD155CE1-DF4E-42C0-A2D8-FDE1ED95DEAA}"/>
                </a:ext>
              </a:extLst>
            </p:cNvPr>
            <p:cNvSpPr/>
            <p:nvPr/>
          </p:nvSpPr>
          <p:spPr>
            <a:xfrm flipH="1">
              <a:off x="1636587" y="3615801"/>
              <a:ext cx="409034" cy="154804"/>
            </a:xfrm>
            <a:custGeom>
              <a:avLst/>
              <a:gdLst/>
              <a:ahLst/>
              <a:cxnLst/>
              <a:rect l="l" t="t" r="r" b="b"/>
              <a:pathLst>
                <a:path w="4854" h="1837" extrusionOk="0">
                  <a:moveTo>
                    <a:pt x="4798" y="0"/>
                  </a:moveTo>
                  <a:lnTo>
                    <a:pt x="1" y="1687"/>
                  </a:lnTo>
                  <a:lnTo>
                    <a:pt x="56" y="1837"/>
                  </a:lnTo>
                  <a:lnTo>
                    <a:pt x="4854" y="151"/>
                  </a:lnTo>
                  <a:lnTo>
                    <a:pt x="479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422;p26">
              <a:extLst>
                <a:ext uri="{FF2B5EF4-FFF2-40B4-BE49-F238E27FC236}">
                  <a16:creationId xmlns:a16="http://schemas.microsoft.com/office/drawing/2014/main" id="{B38DDABB-4298-4CCB-A53C-A7B097D25B47}"/>
                </a:ext>
              </a:extLst>
            </p:cNvPr>
            <p:cNvSpPr/>
            <p:nvPr/>
          </p:nvSpPr>
          <p:spPr>
            <a:xfrm flipH="1">
              <a:off x="1138903" y="3882761"/>
              <a:ext cx="805934" cy="423120"/>
            </a:xfrm>
            <a:custGeom>
              <a:avLst/>
              <a:gdLst/>
              <a:ahLst/>
              <a:cxnLst/>
              <a:rect l="l" t="t" r="r" b="b"/>
              <a:pathLst>
                <a:path w="9564" h="5021" extrusionOk="0">
                  <a:moveTo>
                    <a:pt x="7027" y="0"/>
                  </a:moveTo>
                  <a:cubicBezTo>
                    <a:pt x="6940" y="0"/>
                    <a:pt x="6853" y="15"/>
                    <a:pt x="6769" y="46"/>
                  </a:cubicBezTo>
                  <a:lnTo>
                    <a:pt x="515" y="2247"/>
                  </a:lnTo>
                  <a:cubicBezTo>
                    <a:pt x="135" y="2382"/>
                    <a:pt x="0" y="2730"/>
                    <a:pt x="222" y="3023"/>
                  </a:cubicBezTo>
                  <a:cubicBezTo>
                    <a:pt x="222" y="3023"/>
                    <a:pt x="910" y="3720"/>
                    <a:pt x="1987" y="4797"/>
                  </a:cubicBezTo>
                  <a:cubicBezTo>
                    <a:pt x="2133" y="4942"/>
                    <a:pt x="2333" y="5020"/>
                    <a:pt x="2536" y="5020"/>
                  </a:cubicBezTo>
                  <a:cubicBezTo>
                    <a:pt x="2620" y="5020"/>
                    <a:pt x="2705" y="5007"/>
                    <a:pt x="2787" y="4979"/>
                  </a:cubicBezTo>
                  <a:lnTo>
                    <a:pt x="9049" y="2770"/>
                  </a:lnTo>
                  <a:cubicBezTo>
                    <a:pt x="9429" y="2635"/>
                    <a:pt x="9564" y="2287"/>
                    <a:pt x="9342" y="1994"/>
                  </a:cubicBezTo>
                  <a:cubicBezTo>
                    <a:pt x="9342" y="1994"/>
                    <a:pt x="8645" y="1297"/>
                    <a:pt x="7569" y="229"/>
                  </a:cubicBezTo>
                  <a:cubicBezTo>
                    <a:pt x="7420" y="80"/>
                    <a:pt x="7225" y="0"/>
                    <a:pt x="702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423;p26">
              <a:extLst>
                <a:ext uri="{FF2B5EF4-FFF2-40B4-BE49-F238E27FC236}">
                  <a16:creationId xmlns:a16="http://schemas.microsoft.com/office/drawing/2014/main" id="{D11CE619-99B3-4000-BADD-0B37491144B5}"/>
                </a:ext>
              </a:extLst>
            </p:cNvPr>
            <p:cNvSpPr/>
            <p:nvPr/>
          </p:nvSpPr>
          <p:spPr>
            <a:xfrm flipH="1">
              <a:off x="1340387" y="3933322"/>
              <a:ext cx="503077" cy="188933"/>
            </a:xfrm>
            <a:custGeom>
              <a:avLst/>
              <a:gdLst/>
              <a:ahLst/>
              <a:cxnLst/>
              <a:rect l="l" t="t" r="r" b="b"/>
              <a:pathLst>
                <a:path w="5970" h="2242" extrusionOk="0">
                  <a:moveTo>
                    <a:pt x="5914" y="1"/>
                  </a:moveTo>
                  <a:lnTo>
                    <a:pt x="0" y="2091"/>
                  </a:lnTo>
                  <a:lnTo>
                    <a:pt x="56" y="2241"/>
                  </a:lnTo>
                  <a:lnTo>
                    <a:pt x="5970" y="159"/>
                  </a:lnTo>
                  <a:lnTo>
                    <a:pt x="591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424;p26">
              <a:extLst>
                <a:ext uri="{FF2B5EF4-FFF2-40B4-BE49-F238E27FC236}">
                  <a16:creationId xmlns:a16="http://schemas.microsoft.com/office/drawing/2014/main" id="{CD7AB8FC-8E88-4B0C-9504-4274E08937B5}"/>
                </a:ext>
              </a:extLst>
            </p:cNvPr>
            <p:cNvSpPr/>
            <p:nvPr/>
          </p:nvSpPr>
          <p:spPr>
            <a:xfrm flipH="1">
              <a:off x="1285697" y="3993404"/>
              <a:ext cx="503077" cy="188175"/>
            </a:xfrm>
            <a:custGeom>
              <a:avLst/>
              <a:gdLst/>
              <a:ahLst/>
              <a:cxnLst/>
              <a:rect l="l" t="t" r="r" b="b"/>
              <a:pathLst>
                <a:path w="5970" h="2233" extrusionOk="0">
                  <a:moveTo>
                    <a:pt x="5914" y="0"/>
                  </a:moveTo>
                  <a:lnTo>
                    <a:pt x="1" y="2082"/>
                  </a:lnTo>
                  <a:lnTo>
                    <a:pt x="56" y="2233"/>
                  </a:lnTo>
                  <a:lnTo>
                    <a:pt x="5970" y="151"/>
                  </a:lnTo>
                  <a:lnTo>
                    <a:pt x="591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425;p26">
              <a:extLst>
                <a:ext uri="{FF2B5EF4-FFF2-40B4-BE49-F238E27FC236}">
                  <a16:creationId xmlns:a16="http://schemas.microsoft.com/office/drawing/2014/main" id="{8463E283-045D-46C7-A000-B972E2C59BF7}"/>
                </a:ext>
              </a:extLst>
            </p:cNvPr>
            <p:cNvSpPr/>
            <p:nvPr/>
          </p:nvSpPr>
          <p:spPr>
            <a:xfrm flipH="1">
              <a:off x="1349741" y="4094779"/>
              <a:ext cx="383670" cy="146883"/>
            </a:xfrm>
            <a:custGeom>
              <a:avLst/>
              <a:gdLst/>
              <a:ahLst/>
              <a:cxnLst/>
              <a:rect l="l" t="t" r="r" b="b"/>
              <a:pathLst>
                <a:path w="4553" h="1743" extrusionOk="0">
                  <a:moveTo>
                    <a:pt x="4497" y="0"/>
                  </a:moveTo>
                  <a:lnTo>
                    <a:pt x="1" y="1584"/>
                  </a:lnTo>
                  <a:lnTo>
                    <a:pt x="48" y="1742"/>
                  </a:lnTo>
                  <a:lnTo>
                    <a:pt x="4553" y="151"/>
                  </a:lnTo>
                  <a:lnTo>
                    <a:pt x="4497"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426;p26">
              <a:extLst>
                <a:ext uri="{FF2B5EF4-FFF2-40B4-BE49-F238E27FC236}">
                  <a16:creationId xmlns:a16="http://schemas.microsoft.com/office/drawing/2014/main" id="{AF0C91F8-28DE-48A2-AE60-3D2A90ECDD46}"/>
                </a:ext>
              </a:extLst>
            </p:cNvPr>
            <p:cNvSpPr/>
            <p:nvPr/>
          </p:nvSpPr>
          <p:spPr>
            <a:xfrm flipH="1">
              <a:off x="1950819" y="3003596"/>
              <a:ext cx="858686" cy="451266"/>
            </a:xfrm>
            <a:custGeom>
              <a:avLst/>
              <a:gdLst/>
              <a:ahLst/>
              <a:cxnLst/>
              <a:rect l="l" t="t" r="r" b="b"/>
              <a:pathLst>
                <a:path w="10190" h="5355" extrusionOk="0">
                  <a:moveTo>
                    <a:pt x="7473" y="1"/>
                  </a:moveTo>
                  <a:cubicBezTo>
                    <a:pt x="7383" y="1"/>
                    <a:pt x="7293" y="15"/>
                    <a:pt x="7205" y="45"/>
                  </a:cubicBezTo>
                  <a:lnTo>
                    <a:pt x="547" y="2396"/>
                  </a:lnTo>
                  <a:cubicBezTo>
                    <a:pt x="143" y="2539"/>
                    <a:pt x="1" y="2911"/>
                    <a:pt x="230" y="3228"/>
                  </a:cubicBezTo>
                  <a:cubicBezTo>
                    <a:pt x="230" y="3228"/>
                    <a:pt x="967" y="3964"/>
                    <a:pt x="2115" y="5112"/>
                  </a:cubicBezTo>
                  <a:cubicBezTo>
                    <a:pt x="2272" y="5269"/>
                    <a:pt x="2484" y="5354"/>
                    <a:pt x="2702" y="5354"/>
                  </a:cubicBezTo>
                  <a:cubicBezTo>
                    <a:pt x="2791" y="5354"/>
                    <a:pt x="2882" y="5340"/>
                    <a:pt x="2970" y="5310"/>
                  </a:cubicBezTo>
                  <a:lnTo>
                    <a:pt x="9636" y="2951"/>
                  </a:lnTo>
                  <a:cubicBezTo>
                    <a:pt x="10047" y="2808"/>
                    <a:pt x="10190" y="2444"/>
                    <a:pt x="9960" y="2127"/>
                  </a:cubicBezTo>
                  <a:cubicBezTo>
                    <a:pt x="9960" y="2127"/>
                    <a:pt x="9216" y="1391"/>
                    <a:pt x="8060" y="243"/>
                  </a:cubicBezTo>
                  <a:cubicBezTo>
                    <a:pt x="7903" y="86"/>
                    <a:pt x="7691" y="1"/>
                    <a:pt x="747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427;p26">
              <a:extLst>
                <a:ext uri="{FF2B5EF4-FFF2-40B4-BE49-F238E27FC236}">
                  <a16:creationId xmlns:a16="http://schemas.microsoft.com/office/drawing/2014/main" id="{B4F9A3D8-243B-4DD6-838D-39DE1B080C16}"/>
                </a:ext>
              </a:extLst>
            </p:cNvPr>
            <p:cNvSpPr/>
            <p:nvPr/>
          </p:nvSpPr>
          <p:spPr>
            <a:xfrm flipH="1">
              <a:off x="2166291" y="3058032"/>
              <a:ext cx="535099" cy="200226"/>
            </a:xfrm>
            <a:custGeom>
              <a:avLst/>
              <a:gdLst/>
              <a:ahLst/>
              <a:cxnLst/>
              <a:rect l="l" t="t" r="r" b="b"/>
              <a:pathLst>
                <a:path w="6350" h="2376" extrusionOk="0">
                  <a:moveTo>
                    <a:pt x="6302" y="1"/>
                  </a:moveTo>
                  <a:lnTo>
                    <a:pt x="0" y="2225"/>
                  </a:lnTo>
                  <a:lnTo>
                    <a:pt x="56" y="2376"/>
                  </a:lnTo>
                  <a:lnTo>
                    <a:pt x="6350" y="159"/>
                  </a:lnTo>
                  <a:lnTo>
                    <a:pt x="630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428;p26">
              <a:extLst>
                <a:ext uri="{FF2B5EF4-FFF2-40B4-BE49-F238E27FC236}">
                  <a16:creationId xmlns:a16="http://schemas.microsoft.com/office/drawing/2014/main" id="{1135F531-2C9F-4F66-8991-8C3D26BE2DD7}"/>
                </a:ext>
              </a:extLst>
            </p:cNvPr>
            <p:cNvSpPr/>
            <p:nvPr/>
          </p:nvSpPr>
          <p:spPr>
            <a:xfrm flipH="1">
              <a:off x="2107556" y="3122076"/>
              <a:ext cx="535773" cy="199551"/>
            </a:xfrm>
            <a:custGeom>
              <a:avLst/>
              <a:gdLst/>
              <a:ahLst/>
              <a:cxnLst/>
              <a:rect l="l" t="t" r="r" b="b"/>
              <a:pathLst>
                <a:path w="6358" h="2368" extrusionOk="0">
                  <a:moveTo>
                    <a:pt x="6302" y="1"/>
                  </a:moveTo>
                  <a:lnTo>
                    <a:pt x="0" y="2218"/>
                  </a:lnTo>
                  <a:lnTo>
                    <a:pt x="56" y="2368"/>
                  </a:lnTo>
                  <a:lnTo>
                    <a:pt x="6357" y="151"/>
                  </a:lnTo>
                  <a:lnTo>
                    <a:pt x="6302"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429;p26">
              <a:extLst>
                <a:ext uri="{FF2B5EF4-FFF2-40B4-BE49-F238E27FC236}">
                  <a16:creationId xmlns:a16="http://schemas.microsoft.com/office/drawing/2014/main" id="{DE032CBC-3CF0-4564-B83D-3F613F91EED7}"/>
                </a:ext>
              </a:extLst>
            </p:cNvPr>
            <p:cNvSpPr/>
            <p:nvPr/>
          </p:nvSpPr>
          <p:spPr>
            <a:xfrm flipH="1">
              <a:off x="2176319" y="3230191"/>
              <a:ext cx="408360" cy="155478"/>
            </a:xfrm>
            <a:custGeom>
              <a:avLst/>
              <a:gdLst/>
              <a:ahLst/>
              <a:cxnLst/>
              <a:rect l="l" t="t" r="r" b="b"/>
              <a:pathLst>
                <a:path w="4846" h="1845" extrusionOk="0">
                  <a:moveTo>
                    <a:pt x="4798" y="0"/>
                  </a:moveTo>
                  <a:lnTo>
                    <a:pt x="1" y="1695"/>
                  </a:lnTo>
                  <a:lnTo>
                    <a:pt x="56" y="1845"/>
                  </a:lnTo>
                  <a:lnTo>
                    <a:pt x="4846" y="151"/>
                  </a:lnTo>
                  <a:lnTo>
                    <a:pt x="4798"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430;p26">
              <a:extLst>
                <a:ext uri="{FF2B5EF4-FFF2-40B4-BE49-F238E27FC236}">
                  <a16:creationId xmlns:a16="http://schemas.microsoft.com/office/drawing/2014/main" id="{E89FC1A0-9438-4D8D-A38A-764E2E9C1F54}"/>
                </a:ext>
              </a:extLst>
            </p:cNvPr>
            <p:cNvSpPr/>
            <p:nvPr/>
          </p:nvSpPr>
          <p:spPr>
            <a:xfrm flipH="1">
              <a:off x="2383786" y="3551083"/>
              <a:ext cx="100110" cy="48118"/>
            </a:xfrm>
            <a:custGeom>
              <a:avLst/>
              <a:gdLst/>
              <a:ahLst/>
              <a:cxnLst/>
              <a:rect l="l" t="t" r="r" b="b"/>
              <a:pathLst>
                <a:path w="1188" h="571" extrusionOk="0">
                  <a:moveTo>
                    <a:pt x="594" y="0"/>
                  </a:moveTo>
                  <a:cubicBezTo>
                    <a:pt x="269" y="0"/>
                    <a:pt x="0" y="127"/>
                    <a:pt x="0" y="285"/>
                  </a:cubicBezTo>
                  <a:cubicBezTo>
                    <a:pt x="0" y="444"/>
                    <a:pt x="269" y="570"/>
                    <a:pt x="594" y="570"/>
                  </a:cubicBezTo>
                  <a:cubicBezTo>
                    <a:pt x="919" y="570"/>
                    <a:pt x="1188" y="444"/>
                    <a:pt x="1188" y="285"/>
                  </a:cubicBezTo>
                  <a:cubicBezTo>
                    <a:pt x="1188" y="127"/>
                    <a:pt x="919" y="0"/>
                    <a:pt x="59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431;p26">
              <a:extLst>
                <a:ext uri="{FF2B5EF4-FFF2-40B4-BE49-F238E27FC236}">
                  <a16:creationId xmlns:a16="http://schemas.microsoft.com/office/drawing/2014/main" id="{E89847B8-DA67-4EF1-AA6B-AE8325B4654A}"/>
                </a:ext>
              </a:extLst>
            </p:cNvPr>
            <p:cNvSpPr/>
            <p:nvPr/>
          </p:nvSpPr>
          <p:spPr>
            <a:xfrm flipH="1">
              <a:off x="1302383" y="3719871"/>
              <a:ext cx="99436" cy="48118"/>
            </a:xfrm>
            <a:custGeom>
              <a:avLst/>
              <a:gdLst/>
              <a:ahLst/>
              <a:cxnLst/>
              <a:rect l="l" t="t" r="r" b="b"/>
              <a:pathLst>
                <a:path w="1180" h="571" extrusionOk="0">
                  <a:moveTo>
                    <a:pt x="586" y="0"/>
                  </a:moveTo>
                  <a:cubicBezTo>
                    <a:pt x="262" y="0"/>
                    <a:pt x="0" y="127"/>
                    <a:pt x="0" y="285"/>
                  </a:cubicBezTo>
                  <a:cubicBezTo>
                    <a:pt x="0" y="444"/>
                    <a:pt x="262" y="570"/>
                    <a:pt x="586" y="570"/>
                  </a:cubicBezTo>
                  <a:cubicBezTo>
                    <a:pt x="911" y="570"/>
                    <a:pt x="1180" y="444"/>
                    <a:pt x="1180" y="285"/>
                  </a:cubicBezTo>
                  <a:cubicBezTo>
                    <a:pt x="1180" y="127"/>
                    <a:pt x="911" y="0"/>
                    <a:pt x="586" y="0"/>
                  </a:cubicBezTo>
                  <a:close/>
                </a:path>
              </a:pathLst>
            </a:custGeom>
            <a:solidFill>
              <a:srgbClr val="E8EBF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432;p26">
              <a:extLst>
                <a:ext uri="{FF2B5EF4-FFF2-40B4-BE49-F238E27FC236}">
                  <a16:creationId xmlns:a16="http://schemas.microsoft.com/office/drawing/2014/main" id="{BE1E0058-A23C-4CD7-8557-58CDE6603C9B}"/>
                </a:ext>
              </a:extLst>
            </p:cNvPr>
            <p:cNvSpPr/>
            <p:nvPr/>
          </p:nvSpPr>
          <p:spPr>
            <a:xfrm flipH="1">
              <a:off x="1596560" y="4342273"/>
              <a:ext cx="100110" cy="48118"/>
            </a:xfrm>
            <a:custGeom>
              <a:avLst/>
              <a:gdLst/>
              <a:ahLst/>
              <a:cxnLst/>
              <a:rect l="l" t="t" r="r" b="b"/>
              <a:pathLst>
                <a:path w="1188" h="571" extrusionOk="0">
                  <a:moveTo>
                    <a:pt x="594" y="1"/>
                  </a:moveTo>
                  <a:cubicBezTo>
                    <a:pt x="269" y="1"/>
                    <a:pt x="0" y="127"/>
                    <a:pt x="0" y="286"/>
                  </a:cubicBezTo>
                  <a:cubicBezTo>
                    <a:pt x="0" y="444"/>
                    <a:pt x="269" y="571"/>
                    <a:pt x="594" y="571"/>
                  </a:cubicBezTo>
                  <a:cubicBezTo>
                    <a:pt x="918" y="571"/>
                    <a:pt x="1188" y="444"/>
                    <a:pt x="1188" y="286"/>
                  </a:cubicBezTo>
                  <a:cubicBezTo>
                    <a:pt x="1188" y="127"/>
                    <a:pt x="918" y="1"/>
                    <a:pt x="59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1" name="Google Shape;433;p26">
              <a:extLst>
                <a:ext uri="{FF2B5EF4-FFF2-40B4-BE49-F238E27FC236}">
                  <a16:creationId xmlns:a16="http://schemas.microsoft.com/office/drawing/2014/main" id="{D8092B95-2A69-406D-97FA-50BC7DBEC160}"/>
                </a:ext>
              </a:extLst>
            </p:cNvPr>
            <p:cNvGrpSpPr/>
            <p:nvPr/>
          </p:nvGrpSpPr>
          <p:grpSpPr>
            <a:xfrm>
              <a:off x="1589890" y="885787"/>
              <a:ext cx="502403" cy="449580"/>
              <a:chOff x="995678" y="3460637"/>
              <a:chExt cx="502403" cy="449580"/>
            </a:xfrm>
          </p:grpSpPr>
          <p:sp>
            <p:nvSpPr>
              <p:cNvPr id="80" name="Google Shape;434;p26">
                <a:extLst>
                  <a:ext uri="{FF2B5EF4-FFF2-40B4-BE49-F238E27FC236}">
                    <a16:creationId xmlns:a16="http://schemas.microsoft.com/office/drawing/2014/main" id="{AF77D4DD-E032-4D9A-83BD-31855FC0DEB5}"/>
                  </a:ext>
                </a:extLst>
              </p:cNvPr>
              <p:cNvSpPr/>
              <p:nvPr/>
            </p:nvSpPr>
            <p:spPr>
              <a:xfrm flipH="1">
                <a:off x="995678" y="3460637"/>
                <a:ext cx="502403" cy="449580"/>
              </a:xfrm>
              <a:custGeom>
                <a:avLst/>
                <a:gdLst/>
                <a:ahLst/>
                <a:cxnLst/>
                <a:rect l="l" t="t" r="r" b="b"/>
                <a:pathLst>
                  <a:path w="5962" h="5335" extrusionOk="0">
                    <a:moveTo>
                      <a:pt x="2982" y="0"/>
                    </a:moveTo>
                    <a:cubicBezTo>
                      <a:pt x="1843" y="0"/>
                      <a:pt x="783" y="734"/>
                      <a:pt x="428" y="1882"/>
                    </a:cubicBezTo>
                    <a:cubicBezTo>
                      <a:pt x="0" y="3292"/>
                      <a:pt x="784" y="4780"/>
                      <a:pt x="2193" y="5215"/>
                    </a:cubicBezTo>
                    <a:cubicBezTo>
                      <a:pt x="2455" y="5296"/>
                      <a:pt x="2720" y="5335"/>
                      <a:pt x="2980" y="5335"/>
                    </a:cubicBezTo>
                    <a:cubicBezTo>
                      <a:pt x="4120" y="5335"/>
                      <a:pt x="5172" y="4597"/>
                      <a:pt x="5526" y="3450"/>
                    </a:cubicBezTo>
                    <a:cubicBezTo>
                      <a:pt x="5961" y="2049"/>
                      <a:pt x="5170" y="552"/>
                      <a:pt x="3761" y="117"/>
                    </a:cubicBezTo>
                    <a:cubicBezTo>
                      <a:pt x="3502" y="38"/>
                      <a:pt x="3240" y="0"/>
                      <a:pt x="298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435;p26">
                <a:extLst>
                  <a:ext uri="{FF2B5EF4-FFF2-40B4-BE49-F238E27FC236}">
                    <a16:creationId xmlns:a16="http://schemas.microsoft.com/office/drawing/2014/main" id="{F2B375F3-8D03-4D89-8025-C4FCED515DCE}"/>
                  </a:ext>
                </a:extLst>
              </p:cNvPr>
              <p:cNvSpPr/>
              <p:nvPr/>
            </p:nvSpPr>
            <p:spPr>
              <a:xfrm flipH="1">
                <a:off x="1142472" y="3672570"/>
                <a:ext cx="231567" cy="150253"/>
              </a:xfrm>
              <a:custGeom>
                <a:avLst/>
                <a:gdLst/>
                <a:ahLst/>
                <a:cxnLst/>
                <a:rect l="l" t="t" r="r" b="b"/>
                <a:pathLst>
                  <a:path w="2748" h="1783" extrusionOk="0">
                    <a:moveTo>
                      <a:pt x="111" y="1"/>
                    </a:moveTo>
                    <a:cubicBezTo>
                      <a:pt x="1" y="349"/>
                      <a:pt x="40" y="721"/>
                      <a:pt x="206" y="1054"/>
                    </a:cubicBezTo>
                    <a:cubicBezTo>
                      <a:pt x="381" y="1378"/>
                      <a:pt x="674" y="1616"/>
                      <a:pt x="1022" y="1727"/>
                    </a:cubicBezTo>
                    <a:cubicBezTo>
                      <a:pt x="1157" y="1766"/>
                      <a:pt x="1291" y="1782"/>
                      <a:pt x="1426" y="1782"/>
                    </a:cubicBezTo>
                    <a:cubicBezTo>
                      <a:pt x="2019" y="1782"/>
                      <a:pt x="2566" y="1402"/>
                      <a:pt x="2748" y="808"/>
                    </a:cubicBezTo>
                    <a:lnTo>
                      <a:pt x="2518" y="737"/>
                    </a:lnTo>
                    <a:cubicBezTo>
                      <a:pt x="2364" y="1226"/>
                      <a:pt x="1917" y="1542"/>
                      <a:pt x="1433" y="1542"/>
                    </a:cubicBezTo>
                    <a:cubicBezTo>
                      <a:pt x="1321" y="1542"/>
                      <a:pt x="1206" y="1525"/>
                      <a:pt x="1093" y="1489"/>
                    </a:cubicBezTo>
                    <a:cubicBezTo>
                      <a:pt x="800" y="1402"/>
                      <a:pt x="563" y="1204"/>
                      <a:pt x="420" y="935"/>
                    </a:cubicBezTo>
                    <a:cubicBezTo>
                      <a:pt x="278" y="666"/>
                      <a:pt x="254" y="357"/>
                      <a:pt x="341" y="72"/>
                    </a:cubicBezTo>
                    <a:lnTo>
                      <a:pt x="11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436;p26">
                <a:extLst>
                  <a:ext uri="{FF2B5EF4-FFF2-40B4-BE49-F238E27FC236}">
                    <a16:creationId xmlns:a16="http://schemas.microsoft.com/office/drawing/2014/main" id="{D6BF8BB3-565A-4DED-AE0B-7BC5F3177D19}"/>
                  </a:ext>
                </a:extLst>
              </p:cNvPr>
              <p:cNvSpPr/>
              <p:nvPr/>
            </p:nvSpPr>
            <p:spPr>
              <a:xfrm flipH="1">
                <a:off x="1088373" y="3629425"/>
                <a:ext cx="106851" cy="62613"/>
              </a:xfrm>
              <a:custGeom>
                <a:avLst/>
                <a:gdLst/>
                <a:ahLst/>
                <a:cxnLst/>
                <a:rect l="l" t="t" r="r" b="b"/>
                <a:pathLst>
                  <a:path w="1268" h="743" extrusionOk="0">
                    <a:moveTo>
                      <a:pt x="566" y="1"/>
                    </a:moveTo>
                    <a:cubicBezTo>
                      <a:pt x="385" y="1"/>
                      <a:pt x="190" y="83"/>
                      <a:pt x="0" y="244"/>
                    </a:cubicBezTo>
                    <a:lnTo>
                      <a:pt x="151" y="426"/>
                    </a:lnTo>
                    <a:cubicBezTo>
                      <a:pt x="246" y="347"/>
                      <a:pt x="400" y="245"/>
                      <a:pt x="558" y="245"/>
                    </a:cubicBezTo>
                    <a:cubicBezTo>
                      <a:pt x="624" y="245"/>
                      <a:pt x="690" y="263"/>
                      <a:pt x="752" y="307"/>
                    </a:cubicBezTo>
                    <a:cubicBezTo>
                      <a:pt x="887" y="394"/>
                      <a:pt x="966" y="560"/>
                      <a:pt x="1037" y="742"/>
                    </a:cubicBezTo>
                    <a:lnTo>
                      <a:pt x="1267" y="647"/>
                    </a:lnTo>
                    <a:cubicBezTo>
                      <a:pt x="1180" y="442"/>
                      <a:pt x="1085" y="236"/>
                      <a:pt x="887" y="101"/>
                    </a:cubicBezTo>
                    <a:cubicBezTo>
                      <a:pt x="789" y="34"/>
                      <a:pt x="680" y="1"/>
                      <a:pt x="56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437;p26">
                <a:extLst>
                  <a:ext uri="{FF2B5EF4-FFF2-40B4-BE49-F238E27FC236}">
                    <a16:creationId xmlns:a16="http://schemas.microsoft.com/office/drawing/2014/main" id="{25DA5BF6-E7EA-4044-9901-1FEC76B56DEF}"/>
                  </a:ext>
                </a:extLst>
              </p:cNvPr>
              <p:cNvSpPr/>
              <p:nvPr/>
            </p:nvSpPr>
            <p:spPr>
              <a:xfrm flipH="1">
                <a:off x="1279238" y="3571027"/>
                <a:ext cx="56796" cy="66236"/>
              </a:xfrm>
              <a:custGeom>
                <a:avLst/>
                <a:gdLst/>
                <a:ahLst/>
                <a:cxnLst/>
                <a:rect l="l" t="t" r="r" b="b"/>
                <a:pathLst>
                  <a:path w="674" h="786" extrusionOk="0">
                    <a:moveTo>
                      <a:pt x="390" y="1"/>
                    </a:moveTo>
                    <a:cubicBezTo>
                      <a:pt x="257" y="1"/>
                      <a:pt x="119" y="126"/>
                      <a:pt x="64" y="311"/>
                    </a:cubicBezTo>
                    <a:cubicBezTo>
                      <a:pt x="1" y="517"/>
                      <a:pt x="64" y="731"/>
                      <a:pt x="215" y="778"/>
                    </a:cubicBezTo>
                    <a:cubicBezTo>
                      <a:pt x="233" y="783"/>
                      <a:pt x="252" y="785"/>
                      <a:pt x="271" y="785"/>
                    </a:cubicBezTo>
                    <a:cubicBezTo>
                      <a:pt x="406" y="785"/>
                      <a:pt x="548" y="665"/>
                      <a:pt x="610" y="477"/>
                    </a:cubicBezTo>
                    <a:cubicBezTo>
                      <a:pt x="674" y="264"/>
                      <a:pt x="603" y="58"/>
                      <a:pt x="452" y="10"/>
                    </a:cubicBezTo>
                    <a:cubicBezTo>
                      <a:pt x="432" y="4"/>
                      <a:pt x="411" y="1"/>
                      <a:pt x="3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2" name="Google Shape;438;p26">
              <a:extLst>
                <a:ext uri="{FF2B5EF4-FFF2-40B4-BE49-F238E27FC236}">
                  <a16:creationId xmlns:a16="http://schemas.microsoft.com/office/drawing/2014/main" id="{811F18BC-1869-46E7-ACC4-C17DB7A31E71}"/>
                </a:ext>
              </a:extLst>
            </p:cNvPr>
            <p:cNvSpPr/>
            <p:nvPr/>
          </p:nvSpPr>
          <p:spPr>
            <a:xfrm flipH="1">
              <a:off x="2218958" y="3369318"/>
              <a:ext cx="606557" cy="1114471"/>
            </a:xfrm>
            <a:custGeom>
              <a:avLst/>
              <a:gdLst/>
              <a:ahLst/>
              <a:cxnLst/>
              <a:rect l="l" t="t" r="r" b="b"/>
              <a:pathLst>
                <a:path w="7198" h="13225" extrusionOk="0">
                  <a:moveTo>
                    <a:pt x="3327" y="1"/>
                  </a:moveTo>
                  <a:cubicBezTo>
                    <a:pt x="2888" y="1"/>
                    <a:pt x="2502" y="404"/>
                    <a:pt x="2249" y="788"/>
                  </a:cubicBezTo>
                  <a:cubicBezTo>
                    <a:pt x="1315" y="2205"/>
                    <a:pt x="666" y="3377"/>
                    <a:pt x="389" y="4216"/>
                  </a:cubicBezTo>
                  <a:cubicBezTo>
                    <a:pt x="1" y="5395"/>
                    <a:pt x="294" y="6686"/>
                    <a:pt x="104" y="7913"/>
                  </a:cubicBezTo>
                  <a:lnTo>
                    <a:pt x="7197" y="13225"/>
                  </a:lnTo>
                  <a:cubicBezTo>
                    <a:pt x="7047" y="11745"/>
                    <a:pt x="6437" y="10312"/>
                    <a:pt x="5479" y="9172"/>
                  </a:cubicBezTo>
                  <a:cubicBezTo>
                    <a:pt x="4791" y="8348"/>
                    <a:pt x="3888" y="7612"/>
                    <a:pt x="3619" y="6567"/>
                  </a:cubicBezTo>
                  <a:cubicBezTo>
                    <a:pt x="3263" y="5166"/>
                    <a:pt x="4070" y="3630"/>
                    <a:pt x="4268" y="2244"/>
                  </a:cubicBezTo>
                  <a:cubicBezTo>
                    <a:pt x="4339" y="1730"/>
                    <a:pt x="4458" y="1176"/>
                    <a:pt x="4205" y="693"/>
                  </a:cubicBezTo>
                  <a:cubicBezTo>
                    <a:pt x="4038" y="384"/>
                    <a:pt x="3801" y="75"/>
                    <a:pt x="3453" y="12"/>
                  </a:cubicBezTo>
                  <a:cubicBezTo>
                    <a:pt x="3410" y="4"/>
                    <a:pt x="3369" y="1"/>
                    <a:pt x="3327"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439;p26">
              <a:extLst>
                <a:ext uri="{FF2B5EF4-FFF2-40B4-BE49-F238E27FC236}">
                  <a16:creationId xmlns:a16="http://schemas.microsoft.com/office/drawing/2014/main" id="{073164E6-8520-4475-9062-C3DDD7A7689C}"/>
                </a:ext>
              </a:extLst>
            </p:cNvPr>
            <p:cNvSpPr/>
            <p:nvPr/>
          </p:nvSpPr>
          <p:spPr>
            <a:xfrm flipH="1">
              <a:off x="2212301" y="3362660"/>
              <a:ext cx="611192" cy="1121802"/>
            </a:xfrm>
            <a:custGeom>
              <a:avLst/>
              <a:gdLst/>
              <a:ahLst/>
              <a:cxnLst/>
              <a:rect l="l" t="t" r="r" b="b"/>
              <a:pathLst>
                <a:path w="7253" h="13312" extrusionOk="0">
                  <a:moveTo>
                    <a:pt x="3312" y="1"/>
                  </a:moveTo>
                  <a:cubicBezTo>
                    <a:pt x="2919" y="1"/>
                    <a:pt x="2518" y="285"/>
                    <a:pt x="2162" y="819"/>
                  </a:cubicBezTo>
                  <a:cubicBezTo>
                    <a:pt x="1164" y="2331"/>
                    <a:pt x="555" y="3463"/>
                    <a:pt x="286" y="4271"/>
                  </a:cubicBezTo>
                  <a:cubicBezTo>
                    <a:pt x="56" y="4976"/>
                    <a:pt x="64" y="5720"/>
                    <a:pt x="72" y="6448"/>
                  </a:cubicBezTo>
                  <a:cubicBezTo>
                    <a:pt x="72" y="6955"/>
                    <a:pt x="80" y="7477"/>
                    <a:pt x="1" y="7976"/>
                  </a:cubicBezTo>
                  <a:lnTo>
                    <a:pt x="159" y="8000"/>
                  </a:lnTo>
                  <a:cubicBezTo>
                    <a:pt x="238" y="7485"/>
                    <a:pt x="238" y="6955"/>
                    <a:pt x="230" y="6448"/>
                  </a:cubicBezTo>
                  <a:cubicBezTo>
                    <a:pt x="222" y="5736"/>
                    <a:pt x="222" y="4999"/>
                    <a:pt x="436" y="4318"/>
                  </a:cubicBezTo>
                  <a:cubicBezTo>
                    <a:pt x="697" y="3527"/>
                    <a:pt x="1307" y="2410"/>
                    <a:pt x="2296" y="914"/>
                  </a:cubicBezTo>
                  <a:cubicBezTo>
                    <a:pt x="2487" y="622"/>
                    <a:pt x="2859" y="160"/>
                    <a:pt x="3308" y="160"/>
                  </a:cubicBezTo>
                  <a:cubicBezTo>
                    <a:pt x="3345" y="160"/>
                    <a:pt x="3383" y="163"/>
                    <a:pt x="3421" y="170"/>
                  </a:cubicBezTo>
                  <a:cubicBezTo>
                    <a:pt x="3674" y="218"/>
                    <a:pt x="3912" y="431"/>
                    <a:pt x="4109" y="811"/>
                  </a:cubicBezTo>
                  <a:cubicBezTo>
                    <a:pt x="4331" y="1223"/>
                    <a:pt x="4260" y="1698"/>
                    <a:pt x="4189" y="2157"/>
                  </a:cubicBezTo>
                  <a:cubicBezTo>
                    <a:pt x="4181" y="2205"/>
                    <a:pt x="4173" y="2260"/>
                    <a:pt x="4165" y="2308"/>
                  </a:cubicBezTo>
                  <a:cubicBezTo>
                    <a:pt x="4102" y="2767"/>
                    <a:pt x="3967" y="3234"/>
                    <a:pt x="3832" y="3725"/>
                  </a:cubicBezTo>
                  <a:cubicBezTo>
                    <a:pt x="3555" y="4698"/>
                    <a:pt x="3278" y="5712"/>
                    <a:pt x="3516" y="6670"/>
                  </a:cubicBezTo>
                  <a:cubicBezTo>
                    <a:pt x="3722" y="7477"/>
                    <a:pt x="4307" y="8111"/>
                    <a:pt x="4869" y="8712"/>
                  </a:cubicBezTo>
                  <a:cubicBezTo>
                    <a:pt x="5044" y="8902"/>
                    <a:pt x="5226" y="9100"/>
                    <a:pt x="5392" y="9298"/>
                  </a:cubicBezTo>
                  <a:cubicBezTo>
                    <a:pt x="6342" y="10430"/>
                    <a:pt x="6944" y="11855"/>
                    <a:pt x="7086" y="13312"/>
                  </a:cubicBezTo>
                  <a:lnTo>
                    <a:pt x="7252" y="13296"/>
                  </a:lnTo>
                  <a:cubicBezTo>
                    <a:pt x="7102" y="11808"/>
                    <a:pt x="6484" y="10351"/>
                    <a:pt x="5519" y="9195"/>
                  </a:cubicBezTo>
                  <a:cubicBezTo>
                    <a:pt x="5352" y="8997"/>
                    <a:pt x="5162" y="8799"/>
                    <a:pt x="4988" y="8601"/>
                  </a:cubicBezTo>
                  <a:cubicBezTo>
                    <a:pt x="4442" y="8016"/>
                    <a:pt x="3872" y="7398"/>
                    <a:pt x="3674" y="6630"/>
                  </a:cubicBezTo>
                  <a:cubicBezTo>
                    <a:pt x="3444" y="5712"/>
                    <a:pt x="3722" y="4722"/>
                    <a:pt x="3983" y="3764"/>
                  </a:cubicBezTo>
                  <a:cubicBezTo>
                    <a:pt x="4117" y="3289"/>
                    <a:pt x="4252" y="2798"/>
                    <a:pt x="4323" y="2331"/>
                  </a:cubicBezTo>
                  <a:cubicBezTo>
                    <a:pt x="4331" y="2284"/>
                    <a:pt x="4339" y="2228"/>
                    <a:pt x="4347" y="2181"/>
                  </a:cubicBezTo>
                  <a:cubicBezTo>
                    <a:pt x="4418" y="1698"/>
                    <a:pt x="4497" y="1191"/>
                    <a:pt x="4252" y="732"/>
                  </a:cubicBezTo>
                  <a:cubicBezTo>
                    <a:pt x="4030" y="313"/>
                    <a:pt x="3753" y="67"/>
                    <a:pt x="3444" y="12"/>
                  </a:cubicBezTo>
                  <a:cubicBezTo>
                    <a:pt x="3401" y="5"/>
                    <a:pt x="3357" y="1"/>
                    <a:pt x="331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440;p26">
              <a:extLst>
                <a:ext uri="{FF2B5EF4-FFF2-40B4-BE49-F238E27FC236}">
                  <a16:creationId xmlns:a16="http://schemas.microsoft.com/office/drawing/2014/main" id="{36E02716-C777-48A8-BC5F-B0FEB2892AE2}"/>
                </a:ext>
              </a:extLst>
            </p:cNvPr>
            <p:cNvSpPr/>
            <p:nvPr/>
          </p:nvSpPr>
          <p:spPr>
            <a:xfrm flipH="1">
              <a:off x="-458218" y="2760399"/>
              <a:ext cx="1785965" cy="1191072"/>
            </a:xfrm>
            <a:custGeom>
              <a:avLst/>
              <a:gdLst/>
              <a:ahLst/>
              <a:cxnLst/>
              <a:rect l="l" t="t" r="r" b="b"/>
              <a:pathLst>
                <a:path w="21194" h="14134" extrusionOk="0">
                  <a:moveTo>
                    <a:pt x="5972" y="0"/>
                  </a:moveTo>
                  <a:cubicBezTo>
                    <a:pt x="5887" y="0"/>
                    <a:pt x="5801" y="3"/>
                    <a:pt x="5716" y="10"/>
                  </a:cubicBezTo>
                  <a:cubicBezTo>
                    <a:pt x="4996" y="57"/>
                    <a:pt x="4307" y="319"/>
                    <a:pt x="3658" y="604"/>
                  </a:cubicBezTo>
                  <a:cubicBezTo>
                    <a:pt x="3048" y="873"/>
                    <a:pt x="2391" y="1055"/>
                    <a:pt x="1869" y="1482"/>
                  </a:cubicBezTo>
                  <a:cubicBezTo>
                    <a:pt x="1386" y="1870"/>
                    <a:pt x="1077" y="2424"/>
                    <a:pt x="800" y="2979"/>
                  </a:cubicBezTo>
                  <a:cubicBezTo>
                    <a:pt x="443" y="3715"/>
                    <a:pt x="0" y="4760"/>
                    <a:pt x="206" y="5591"/>
                  </a:cubicBezTo>
                  <a:cubicBezTo>
                    <a:pt x="309" y="6003"/>
                    <a:pt x="523" y="6375"/>
                    <a:pt x="744" y="6739"/>
                  </a:cubicBezTo>
                  <a:cubicBezTo>
                    <a:pt x="1251" y="7562"/>
                    <a:pt x="1789" y="8370"/>
                    <a:pt x="2359" y="9154"/>
                  </a:cubicBezTo>
                  <a:cubicBezTo>
                    <a:pt x="2510" y="9367"/>
                    <a:pt x="2692" y="9597"/>
                    <a:pt x="2953" y="9652"/>
                  </a:cubicBezTo>
                  <a:cubicBezTo>
                    <a:pt x="3019" y="9667"/>
                    <a:pt x="3094" y="9675"/>
                    <a:pt x="3171" y="9675"/>
                  </a:cubicBezTo>
                  <a:cubicBezTo>
                    <a:pt x="3427" y="9675"/>
                    <a:pt x="3718" y="9593"/>
                    <a:pt x="3864" y="9423"/>
                  </a:cubicBezTo>
                  <a:cubicBezTo>
                    <a:pt x="4061" y="9209"/>
                    <a:pt x="4220" y="8750"/>
                    <a:pt x="4244" y="8607"/>
                  </a:cubicBezTo>
                  <a:cubicBezTo>
                    <a:pt x="4331" y="8885"/>
                    <a:pt x="4465" y="9193"/>
                    <a:pt x="4742" y="9257"/>
                  </a:cubicBezTo>
                  <a:cubicBezTo>
                    <a:pt x="4780" y="9266"/>
                    <a:pt x="4818" y="9271"/>
                    <a:pt x="4855" y="9271"/>
                  </a:cubicBezTo>
                  <a:cubicBezTo>
                    <a:pt x="5001" y="9271"/>
                    <a:pt x="5145" y="9205"/>
                    <a:pt x="5265" y="9130"/>
                  </a:cubicBezTo>
                  <a:cubicBezTo>
                    <a:pt x="5787" y="8790"/>
                    <a:pt x="6080" y="8148"/>
                    <a:pt x="6009" y="7539"/>
                  </a:cubicBezTo>
                  <a:lnTo>
                    <a:pt x="6009" y="7539"/>
                  </a:lnTo>
                  <a:cubicBezTo>
                    <a:pt x="6088" y="7855"/>
                    <a:pt x="6373" y="8109"/>
                    <a:pt x="6698" y="8164"/>
                  </a:cubicBezTo>
                  <a:cubicBezTo>
                    <a:pt x="6749" y="8174"/>
                    <a:pt x="6801" y="8179"/>
                    <a:pt x="6853" y="8179"/>
                  </a:cubicBezTo>
                  <a:cubicBezTo>
                    <a:pt x="7129" y="8179"/>
                    <a:pt x="7401" y="8042"/>
                    <a:pt x="7561" y="7816"/>
                  </a:cubicBezTo>
                  <a:cubicBezTo>
                    <a:pt x="8226" y="8702"/>
                    <a:pt x="9184" y="10040"/>
                    <a:pt x="9967" y="10824"/>
                  </a:cubicBezTo>
                  <a:cubicBezTo>
                    <a:pt x="10894" y="11743"/>
                    <a:pt x="12073" y="11814"/>
                    <a:pt x="13285" y="12043"/>
                  </a:cubicBezTo>
                  <a:cubicBezTo>
                    <a:pt x="14148" y="12210"/>
                    <a:pt x="14939" y="12708"/>
                    <a:pt x="15652" y="13191"/>
                  </a:cubicBezTo>
                  <a:cubicBezTo>
                    <a:pt x="15747" y="13255"/>
                    <a:pt x="16958" y="14030"/>
                    <a:pt x="16918" y="14133"/>
                  </a:cubicBezTo>
                  <a:lnTo>
                    <a:pt x="21193" y="4222"/>
                  </a:lnTo>
                  <a:cubicBezTo>
                    <a:pt x="21193" y="4222"/>
                    <a:pt x="8020" y="382"/>
                    <a:pt x="7244" y="184"/>
                  </a:cubicBezTo>
                  <a:cubicBezTo>
                    <a:pt x="6828" y="78"/>
                    <a:pt x="6401" y="0"/>
                    <a:pt x="5972"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441;p26">
              <a:extLst>
                <a:ext uri="{FF2B5EF4-FFF2-40B4-BE49-F238E27FC236}">
                  <a16:creationId xmlns:a16="http://schemas.microsoft.com/office/drawing/2014/main" id="{BDCF1293-D7CC-4866-A74D-2D4091A81277}"/>
                </a:ext>
              </a:extLst>
            </p:cNvPr>
            <p:cNvSpPr/>
            <p:nvPr/>
          </p:nvSpPr>
          <p:spPr>
            <a:xfrm flipH="1">
              <a:off x="950735" y="3070083"/>
              <a:ext cx="128845" cy="416378"/>
            </a:xfrm>
            <a:custGeom>
              <a:avLst/>
              <a:gdLst/>
              <a:ahLst/>
              <a:cxnLst/>
              <a:rect l="l" t="t" r="r" b="b"/>
              <a:pathLst>
                <a:path w="1529" h="4941" extrusionOk="0">
                  <a:moveTo>
                    <a:pt x="1394" y="0"/>
                  </a:moveTo>
                  <a:cubicBezTo>
                    <a:pt x="1204" y="270"/>
                    <a:pt x="816" y="697"/>
                    <a:pt x="499" y="1045"/>
                  </a:cubicBezTo>
                  <a:cubicBezTo>
                    <a:pt x="71" y="1520"/>
                    <a:pt x="16" y="1592"/>
                    <a:pt x="8" y="1647"/>
                  </a:cubicBezTo>
                  <a:cubicBezTo>
                    <a:pt x="0" y="1702"/>
                    <a:pt x="24" y="1766"/>
                    <a:pt x="372" y="2431"/>
                  </a:cubicBezTo>
                  <a:cubicBezTo>
                    <a:pt x="578" y="2835"/>
                    <a:pt x="839" y="3333"/>
                    <a:pt x="982" y="3658"/>
                  </a:cubicBezTo>
                  <a:cubicBezTo>
                    <a:pt x="1132" y="4006"/>
                    <a:pt x="1227" y="4513"/>
                    <a:pt x="1219" y="4932"/>
                  </a:cubicBezTo>
                  <a:lnTo>
                    <a:pt x="1378" y="4940"/>
                  </a:lnTo>
                  <a:cubicBezTo>
                    <a:pt x="1386" y="4489"/>
                    <a:pt x="1291" y="3967"/>
                    <a:pt x="1132" y="3595"/>
                  </a:cubicBezTo>
                  <a:cubicBezTo>
                    <a:pt x="990" y="3270"/>
                    <a:pt x="729" y="2763"/>
                    <a:pt x="515" y="2360"/>
                  </a:cubicBezTo>
                  <a:cubicBezTo>
                    <a:pt x="364" y="2067"/>
                    <a:pt x="206" y="1758"/>
                    <a:pt x="166" y="1671"/>
                  </a:cubicBezTo>
                  <a:cubicBezTo>
                    <a:pt x="222" y="1600"/>
                    <a:pt x="436" y="1362"/>
                    <a:pt x="618" y="1156"/>
                  </a:cubicBezTo>
                  <a:cubicBezTo>
                    <a:pt x="934" y="800"/>
                    <a:pt x="1330" y="365"/>
                    <a:pt x="1528" y="95"/>
                  </a:cubicBezTo>
                  <a:lnTo>
                    <a:pt x="139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442;p26">
              <a:extLst>
                <a:ext uri="{FF2B5EF4-FFF2-40B4-BE49-F238E27FC236}">
                  <a16:creationId xmlns:a16="http://schemas.microsoft.com/office/drawing/2014/main" id="{3970C529-DFA1-429C-9EF9-F1923A3E7C22}"/>
                </a:ext>
              </a:extLst>
            </p:cNvPr>
            <p:cNvSpPr/>
            <p:nvPr/>
          </p:nvSpPr>
          <p:spPr>
            <a:xfrm flipH="1">
              <a:off x="-458219" y="2569701"/>
              <a:ext cx="2222977" cy="675845"/>
            </a:xfrm>
            <a:custGeom>
              <a:avLst/>
              <a:gdLst/>
              <a:ahLst/>
              <a:cxnLst/>
              <a:rect l="l" t="t" r="r" b="b"/>
              <a:pathLst>
                <a:path w="26380" h="8020" extrusionOk="0">
                  <a:moveTo>
                    <a:pt x="9796" y="1"/>
                  </a:moveTo>
                  <a:cubicBezTo>
                    <a:pt x="9079" y="1"/>
                    <a:pt x="8138" y="60"/>
                    <a:pt x="7324" y="199"/>
                  </a:cubicBezTo>
                  <a:cubicBezTo>
                    <a:pt x="5709" y="468"/>
                    <a:pt x="5194" y="1030"/>
                    <a:pt x="4078" y="2233"/>
                  </a:cubicBezTo>
                  <a:cubicBezTo>
                    <a:pt x="3033" y="3365"/>
                    <a:pt x="2106" y="4909"/>
                    <a:pt x="998" y="5978"/>
                  </a:cubicBezTo>
                  <a:cubicBezTo>
                    <a:pt x="571" y="6382"/>
                    <a:pt x="1" y="6833"/>
                    <a:pt x="96" y="7419"/>
                  </a:cubicBezTo>
                  <a:cubicBezTo>
                    <a:pt x="183" y="7949"/>
                    <a:pt x="824" y="7941"/>
                    <a:pt x="1362" y="7997"/>
                  </a:cubicBezTo>
                  <a:cubicBezTo>
                    <a:pt x="1510" y="8012"/>
                    <a:pt x="1649" y="8020"/>
                    <a:pt x="1781" y="8020"/>
                  </a:cubicBezTo>
                  <a:cubicBezTo>
                    <a:pt x="3135" y="8020"/>
                    <a:pt x="3757" y="7230"/>
                    <a:pt x="4767" y="6105"/>
                  </a:cubicBezTo>
                  <a:cubicBezTo>
                    <a:pt x="5226" y="5598"/>
                    <a:pt x="5629" y="5044"/>
                    <a:pt x="6144" y="4608"/>
                  </a:cubicBezTo>
                  <a:cubicBezTo>
                    <a:pt x="6901" y="3967"/>
                    <a:pt x="8277" y="3650"/>
                    <a:pt x="9293" y="3650"/>
                  </a:cubicBezTo>
                  <a:cubicBezTo>
                    <a:pt x="9317" y="3650"/>
                    <a:pt x="9342" y="3650"/>
                    <a:pt x="9366" y="3650"/>
                  </a:cubicBezTo>
                  <a:lnTo>
                    <a:pt x="26379" y="6485"/>
                  </a:lnTo>
                  <a:cubicBezTo>
                    <a:pt x="23134" y="5036"/>
                    <a:pt x="19310" y="3761"/>
                    <a:pt x="16151" y="2122"/>
                  </a:cubicBezTo>
                  <a:cubicBezTo>
                    <a:pt x="14473" y="1252"/>
                    <a:pt x="12288" y="302"/>
                    <a:pt x="10704" y="48"/>
                  </a:cubicBezTo>
                  <a:cubicBezTo>
                    <a:pt x="10502" y="18"/>
                    <a:pt x="10182" y="1"/>
                    <a:pt x="979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443;p26">
              <a:extLst>
                <a:ext uri="{FF2B5EF4-FFF2-40B4-BE49-F238E27FC236}">
                  <a16:creationId xmlns:a16="http://schemas.microsoft.com/office/drawing/2014/main" id="{85B803D6-105C-4829-8809-4AD61B6E5525}"/>
                </a:ext>
              </a:extLst>
            </p:cNvPr>
            <p:cNvSpPr/>
            <p:nvPr/>
          </p:nvSpPr>
          <p:spPr>
            <a:xfrm flipH="1">
              <a:off x="-79941" y="2924805"/>
              <a:ext cx="1211598" cy="646772"/>
            </a:xfrm>
            <a:custGeom>
              <a:avLst/>
              <a:gdLst/>
              <a:ahLst/>
              <a:cxnLst/>
              <a:rect l="l" t="t" r="r" b="b"/>
              <a:pathLst>
                <a:path w="14378" h="7675" extrusionOk="0">
                  <a:moveTo>
                    <a:pt x="2507" y="1"/>
                  </a:moveTo>
                  <a:cubicBezTo>
                    <a:pt x="1483" y="1"/>
                    <a:pt x="523" y="289"/>
                    <a:pt x="112" y="1511"/>
                  </a:cubicBezTo>
                  <a:cubicBezTo>
                    <a:pt x="48" y="1724"/>
                    <a:pt x="1" y="1962"/>
                    <a:pt x="56" y="2184"/>
                  </a:cubicBezTo>
                  <a:cubicBezTo>
                    <a:pt x="151" y="2556"/>
                    <a:pt x="484" y="2706"/>
                    <a:pt x="777" y="2793"/>
                  </a:cubicBezTo>
                  <a:cubicBezTo>
                    <a:pt x="1655" y="3054"/>
                    <a:pt x="2566" y="3149"/>
                    <a:pt x="3444" y="3419"/>
                  </a:cubicBezTo>
                  <a:cubicBezTo>
                    <a:pt x="6073" y="4210"/>
                    <a:pt x="8345" y="6427"/>
                    <a:pt x="10950" y="7321"/>
                  </a:cubicBezTo>
                  <a:cubicBezTo>
                    <a:pt x="11757" y="7596"/>
                    <a:pt x="12502" y="7675"/>
                    <a:pt x="13090" y="7675"/>
                  </a:cubicBezTo>
                  <a:cubicBezTo>
                    <a:pt x="13874" y="7675"/>
                    <a:pt x="14378" y="7535"/>
                    <a:pt x="14378" y="7535"/>
                  </a:cubicBezTo>
                  <a:lnTo>
                    <a:pt x="8013" y="228"/>
                  </a:lnTo>
                  <a:cubicBezTo>
                    <a:pt x="7633" y="405"/>
                    <a:pt x="7246" y="465"/>
                    <a:pt x="6855" y="465"/>
                  </a:cubicBezTo>
                  <a:cubicBezTo>
                    <a:pt x="6161" y="465"/>
                    <a:pt x="5456" y="276"/>
                    <a:pt x="4767" y="220"/>
                  </a:cubicBezTo>
                  <a:cubicBezTo>
                    <a:pt x="4123" y="172"/>
                    <a:pt x="3296" y="1"/>
                    <a:pt x="2507"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444;p26">
              <a:extLst>
                <a:ext uri="{FF2B5EF4-FFF2-40B4-BE49-F238E27FC236}">
                  <a16:creationId xmlns:a16="http://schemas.microsoft.com/office/drawing/2014/main" id="{9758B52C-DD65-4AC5-973A-C19704E4C556}"/>
                </a:ext>
              </a:extLst>
            </p:cNvPr>
            <p:cNvSpPr/>
            <p:nvPr/>
          </p:nvSpPr>
          <p:spPr>
            <a:xfrm flipH="1">
              <a:off x="-81963" y="2918232"/>
              <a:ext cx="1219604" cy="660255"/>
            </a:xfrm>
            <a:custGeom>
              <a:avLst/>
              <a:gdLst/>
              <a:ahLst/>
              <a:cxnLst/>
              <a:rect l="l" t="t" r="r" b="b"/>
              <a:pathLst>
                <a:path w="14473" h="7835" extrusionOk="0">
                  <a:moveTo>
                    <a:pt x="2591" y="0"/>
                  </a:moveTo>
                  <a:cubicBezTo>
                    <a:pt x="1546" y="0"/>
                    <a:pt x="532" y="296"/>
                    <a:pt x="111" y="1565"/>
                  </a:cubicBezTo>
                  <a:cubicBezTo>
                    <a:pt x="16" y="1834"/>
                    <a:pt x="0" y="2079"/>
                    <a:pt x="48" y="2277"/>
                  </a:cubicBezTo>
                  <a:cubicBezTo>
                    <a:pt x="159" y="2705"/>
                    <a:pt x="547" y="2863"/>
                    <a:pt x="824" y="2950"/>
                  </a:cubicBezTo>
                  <a:cubicBezTo>
                    <a:pt x="1259" y="3077"/>
                    <a:pt x="1710" y="3164"/>
                    <a:pt x="2146" y="3259"/>
                  </a:cubicBezTo>
                  <a:cubicBezTo>
                    <a:pt x="2589" y="3346"/>
                    <a:pt x="3048" y="3441"/>
                    <a:pt x="3492" y="3576"/>
                  </a:cubicBezTo>
                  <a:cubicBezTo>
                    <a:pt x="4838" y="3979"/>
                    <a:pt x="6120" y="4779"/>
                    <a:pt x="7363" y="5563"/>
                  </a:cubicBezTo>
                  <a:cubicBezTo>
                    <a:pt x="8527" y="6291"/>
                    <a:pt x="9730" y="7043"/>
                    <a:pt x="10997" y="7479"/>
                  </a:cubicBezTo>
                  <a:cubicBezTo>
                    <a:pt x="11804" y="7756"/>
                    <a:pt x="12557" y="7835"/>
                    <a:pt x="13158" y="7835"/>
                  </a:cubicBezTo>
                  <a:cubicBezTo>
                    <a:pt x="13950" y="7835"/>
                    <a:pt x="14464" y="7692"/>
                    <a:pt x="14472" y="7692"/>
                  </a:cubicBezTo>
                  <a:lnTo>
                    <a:pt x="14425" y="7534"/>
                  </a:lnTo>
                  <a:cubicBezTo>
                    <a:pt x="14416" y="7539"/>
                    <a:pt x="13921" y="7673"/>
                    <a:pt x="13159" y="7673"/>
                  </a:cubicBezTo>
                  <a:cubicBezTo>
                    <a:pt x="12577" y="7673"/>
                    <a:pt x="11840" y="7595"/>
                    <a:pt x="11044" y="7320"/>
                  </a:cubicBezTo>
                  <a:cubicBezTo>
                    <a:pt x="9801" y="6893"/>
                    <a:pt x="8606" y="6149"/>
                    <a:pt x="7450" y="5420"/>
                  </a:cubicBezTo>
                  <a:cubicBezTo>
                    <a:pt x="6199" y="4637"/>
                    <a:pt x="4909" y="3829"/>
                    <a:pt x="3539" y="3417"/>
                  </a:cubicBezTo>
                  <a:cubicBezTo>
                    <a:pt x="3088" y="3283"/>
                    <a:pt x="2629" y="3188"/>
                    <a:pt x="2178" y="3101"/>
                  </a:cubicBezTo>
                  <a:cubicBezTo>
                    <a:pt x="1742" y="3014"/>
                    <a:pt x="1299" y="2919"/>
                    <a:pt x="871" y="2792"/>
                  </a:cubicBezTo>
                  <a:cubicBezTo>
                    <a:pt x="475" y="2681"/>
                    <a:pt x="278" y="2507"/>
                    <a:pt x="206" y="2238"/>
                  </a:cubicBezTo>
                  <a:cubicBezTo>
                    <a:pt x="159" y="2064"/>
                    <a:pt x="183" y="1858"/>
                    <a:pt x="262" y="1620"/>
                  </a:cubicBezTo>
                  <a:cubicBezTo>
                    <a:pt x="655" y="441"/>
                    <a:pt x="1586" y="160"/>
                    <a:pt x="2586" y="160"/>
                  </a:cubicBezTo>
                  <a:cubicBezTo>
                    <a:pt x="3077" y="160"/>
                    <a:pt x="3585" y="228"/>
                    <a:pt x="4054" y="290"/>
                  </a:cubicBezTo>
                  <a:cubicBezTo>
                    <a:pt x="4331" y="330"/>
                    <a:pt x="4592" y="361"/>
                    <a:pt x="4830" y="377"/>
                  </a:cubicBezTo>
                  <a:cubicBezTo>
                    <a:pt x="5115" y="401"/>
                    <a:pt x="5408" y="449"/>
                    <a:pt x="5693" y="496"/>
                  </a:cubicBezTo>
                  <a:cubicBezTo>
                    <a:pt x="6102" y="557"/>
                    <a:pt x="6520" y="622"/>
                    <a:pt x="6936" y="622"/>
                  </a:cubicBezTo>
                  <a:cubicBezTo>
                    <a:pt x="7333" y="622"/>
                    <a:pt x="7729" y="563"/>
                    <a:pt x="8115" y="385"/>
                  </a:cubicBezTo>
                  <a:lnTo>
                    <a:pt x="8052" y="235"/>
                  </a:lnTo>
                  <a:cubicBezTo>
                    <a:pt x="7688" y="403"/>
                    <a:pt x="7311" y="461"/>
                    <a:pt x="6932" y="461"/>
                  </a:cubicBezTo>
                  <a:cubicBezTo>
                    <a:pt x="6526" y="461"/>
                    <a:pt x="6117" y="395"/>
                    <a:pt x="5716" y="330"/>
                  </a:cubicBezTo>
                  <a:cubicBezTo>
                    <a:pt x="5431" y="290"/>
                    <a:pt x="5131" y="243"/>
                    <a:pt x="4846" y="219"/>
                  </a:cubicBezTo>
                  <a:cubicBezTo>
                    <a:pt x="4608" y="203"/>
                    <a:pt x="4347" y="164"/>
                    <a:pt x="4070" y="132"/>
                  </a:cubicBezTo>
                  <a:cubicBezTo>
                    <a:pt x="3612" y="70"/>
                    <a:pt x="3098" y="0"/>
                    <a:pt x="259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445;p26">
              <a:extLst>
                <a:ext uri="{FF2B5EF4-FFF2-40B4-BE49-F238E27FC236}">
                  <a16:creationId xmlns:a16="http://schemas.microsoft.com/office/drawing/2014/main" id="{DCF72BEA-C669-4E5C-932F-1E21C18CC1D1}"/>
                </a:ext>
              </a:extLst>
            </p:cNvPr>
            <p:cNvSpPr/>
            <p:nvPr/>
          </p:nvSpPr>
          <p:spPr>
            <a:xfrm flipH="1">
              <a:off x="840007" y="2869610"/>
              <a:ext cx="447039" cy="125141"/>
            </a:xfrm>
            <a:custGeom>
              <a:avLst/>
              <a:gdLst/>
              <a:ahLst/>
              <a:cxnLst/>
              <a:rect l="l" t="t" r="r" b="b"/>
              <a:pathLst>
                <a:path w="5305" h="1485" extrusionOk="0">
                  <a:moveTo>
                    <a:pt x="3649" y="0"/>
                  </a:moveTo>
                  <a:cubicBezTo>
                    <a:pt x="3570" y="0"/>
                    <a:pt x="3486" y="4"/>
                    <a:pt x="3396" y="12"/>
                  </a:cubicBezTo>
                  <a:cubicBezTo>
                    <a:pt x="2090" y="139"/>
                    <a:pt x="665" y="400"/>
                    <a:pt x="0" y="1390"/>
                  </a:cubicBezTo>
                  <a:lnTo>
                    <a:pt x="135" y="1485"/>
                  </a:lnTo>
                  <a:cubicBezTo>
                    <a:pt x="768" y="551"/>
                    <a:pt x="2146" y="297"/>
                    <a:pt x="3412" y="171"/>
                  </a:cubicBezTo>
                  <a:cubicBezTo>
                    <a:pt x="3494" y="163"/>
                    <a:pt x="3570" y="160"/>
                    <a:pt x="3642" y="160"/>
                  </a:cubicBezTo>
                  <a:cubicBezTo>
                    <a:pt x="4127" y="160"/>
                    <a:pt x="4411" y="317"/>
                    <a:pt x="4845" y="558"/>
                  </a:cubicBezTo>
                  <a:cubicBezTo>
                    <a:pt x="4964" y="622"/>
                    <a:pt x="5091" y="693"/>
                    <a:pt x="5233" y="772"/>
                  </a:cubicBezTo>
                  <a:lnTo>
                    <a:pt x="5304" y="630"/>
                  </a:lnTo>
                  <a:cubicBezTo>
                    <a:pt x="5170" y="551"/>
                    <a:pt x="5043" y="487"/>
                    <a:pt x="4924" y="424"/>
                  </a:cubicBezTo>
                  <a:cubicBezTo>
                    <a:pt x="4484" y="176"/>
                    <a:pt x="4175" y="0"/>
                    <a:pt x="364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446;p26">
              <a:extLst>
                <a:ext uri="{FF2B5EF4-FFF2-40B4-BE49-F238E27FC236}">
                  <a16:creationId xmlns:a16="http://schemas.microsoft.com/office/drawing/2014/main" id="{9331EED0-F152-4BB4-8DDA-9BCACE74D214}"/>
                </a:ext>
              </a:extLst>
            </p:cNvPr>
            <p:cNvSpPr/>
            <p:nvPr/>
          </p:nvSpPr>
          <p:spPr>
            <a:xfrm flipH="1">
              <a:off x="1063485" y="3156794"/>
              <a:ext cx="114857" cy="63455"/>
            </a:xfrm>
            <a:custGeom>
              <a:avLst/>
              <a:gdLst/>
              <a:ahLst/>
              <a:cxnLst/>
              <a:rect l="l" t="t" r="r" b="b"/>
              <a:pathLst>
                <a:path w="1363" h="753" extrusionOk="0">
                  <a:moveTo>
                    <a:pt x="40" y="1"/>
                  </a:moveTo>
                  <a:lnTo>
                    <a:pt x="0" y="159"/>
                  </a:lnTo>
                  <a:cubicBezTo>
                    <a:pt x="460" y="262"/>
                    <a:pt x="895" y="468"/>
                    <a:pt x="1259" y="753"/>
                  </a:cubicBezTo>
                  <a:lnTo>
                    <a:pt x="1362" y="626"/>
                  </a:lnTo>
                  <a:cubicBezTo>
                    <a:pt x="974" y="325"/>
                    <a:pt x="515" y="111"/>
                    <a:pt x="4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447;p26">
              <a:extLst>
                <a:ext uri="{FF2B5EF4-FFF2-40B4-BE49-F238E27FC236}">
                  <a16:creationId xmlns:a16="http://schemas.microsoft.com/office/drawing/2014/main" id="{A6A51E22-DF93-4148-87B5-F07E065C136F}"/>
                </a:ext>
              </a:extLst>
            </p:cNvPr>
            <p:cNvSpPr/>
            <p:nvPr/>
          </p:nvSpPr>
          <p:spPr>
            <a:xfrm flipH="1">
              <a:off x="804700" y="3200192"/>
              <a:ext cx="59409" cy="214214"/>
            </a:xfrm>
            <a:custGeom>
              <a:avLst/>
              <a:gdLst/>
              <a:ahLst/>
              <a:cxnLst/>
              <a:rect l="l" t="t" r="r" b="b"/>
              <a:pathLst>
                <a:path w="705" h="2542" extrusionOk="0">
                  <a:moveTo>
                    <a:pt x="159" y="0"/>
                  </a:moveTo>
                  <a:lnTo>
                    <a:pt x="0" y="32"/>
                  </a:lnTo>
                  <a:cubicBezTo>
                    <a:pt x="64" y="333"/>
                    <a:pt x="151" y="626"/>
                    <a:pt x="230" y="911"/>
                  </a:cubicBezTo>
                  <a:cubicBezTo>
                    <a:pt x="388" y="1449"/>
                    <a:pt x="539" y="1956"/>
                    <a:pt x="507" y="2526"/>
                  </a:cubicBezTo>
                  <a:lnTo>
                    <a:pt x="665" y="2541"/>
                  </a:lnTo>
                  <a:cubicBezTo>
                    <a:pt x="705" y="1940"/>
                    <a:pt x="547" y="1393"/>
                    <a:pt x="388" y="863"/>
                  </a:cubicBezTo>
                  <a:cubicBezTo>
                    <a:pt x="301" y="586"/>
                    <a:pt x="214" y="293"/>
                    <a:pt x="15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448;p26">
              <a:extLst>
                <a:ext uri="{FF2B5EF4-FFF2-40B4-BE49-F238E27FC236}">
                  <a16:creationId xmlns:a16="http://schemas.microsoft.com/office/drawing/2014/main" id="{7B0C2EC6-A722-4162-BE3E-731EB33D91C4}"/>
                </a:ext>
              </a:extLst>
            </p:cNvPr>
            <p:cNvSpPr/>
            <p:nvPr/>
          </p:nvSpPr>
          <p:spPr>
            <a:xfrm flipH="1">
              <a:off x="659255" y="3282859"/>
              <a:ext cx="38763" cy="138877"/>
            </a:xfrm>
            <a:custGeom>
              <a:avLst/>
              <a:gdLst/>
              <a:ahLst/>
              <a:cxnLst/>
              <a:rect l="l" t="t" r="r" b="b"/>
              <a:pathLst>
                <a:path w="460" h="1648" extrusionOk="0">
                  <a:moveTo>
                    <a:pt x="365" y="1"/>
                  </a:moveTo>
                  <a:lnTo>
                    <a:pt x="206" y="25"/>
                  </a:lnTo>
                  <a:cubicBezTo>
                    <a:pt x="294" y="547"/>
                    <a:pt x="222" y="1101"/>
                    <a:pt x="1" y="1584"/>
                  </a:cubicBezTo>
                  <a:lnTo>
                    <a:pt x="151" y="1647"/>
                  </a:lnTo>
                  <a:cubicBezTo>
                    <a:pt x="381" y="1141"/>
                    <a:pt x="460" y="555"/>
                    <a:pt x="36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449;p26">
              <a:extLst>
                <a:ext uri="{FF2B5EF4-FFF2-40B4-BE49-F238E27FC236}">
                  <a16:creationId xmlns:a16="http://schemas.microsoft.com/office/drawing/2014/main" id="{476ED4DC-CA29-443C-B368-0AB87AEE892F}"/>
                </a:ext>
              </a:extLst>
            </p:cNvPr>
            <p:cNvSpPr/>
            <p:nvPr/>
          </p:nvSpPr>
          <p:spPr>
            <a:xfrm flipH="1">
              <a:off x="2182976" y="1946541"/>
              <a:ext cx="398332" cy="344917"/>
            </a:xfrm>
            <a:custGeom>
              <a:avLst/>
              <a:gdLst/>
              <a:ahLst/>
              <a:cxnLst/>
              <a:rect l="l" t="t" r="r" b="b"/>
              <a:pathLst>
                <a:path w="4727" h="4093" extrusionOk="0">
                  <a:moveTo>
                    <a:pt x="1229" y="1"/>
                  </a:moveTo>
                  <a:cubicBezTo>
                    <a:pt x="776" y="1"/>
                    <a:pt x="351" y="274"/>
                    <a:pt x="167" y="690"/>
                  </a:cubicBezTo>
                  <a:cubicBezTo>
                    <a:pt x="0" y="1078"/>
                    <a:pt x="48" y="1490"/>
                    <a:pt x="246" y="1799"/>
                  </a:cubicBezTo>
                  <a:lnTo>
                    <a:pt x="1592" y="3952"/>
                  </a:lnTo>
                  <a:cubicBezTo>
                    <a:pt x="1648" y="4044"/>
                    <a:pt x="1743" y="4093"/>
                    <a:pt x="1842" y="4093"/>
                  </a:cubicBezTo>
                  <a:cubicBezTo>
                    <a:pt x="1897" y="4093"/>
                    <a:pt x="1953" y="4078"/>
                    <a:pt x="2003" y="4047"/>
                  </a:cubicBezTo>
                  <a:lnTo>
                    <a:pt x="4157" y="2701"/>
                  </a:lnTo>
                  <a:cubicBezTo>
                    <a:pt x="4465" y="2503"/>
                    <a:pt x="4687" y="2163"/>
                    <a:pt x="4711" y="1735"/>
                  </a:cubicBezTo>
                  <a:cubicBezTo>
                    <a:pt x="4727" y="1268"/>
                    <a:pt x="4450" y="825"/>
                    <a:pt x="4022" y="635"/>
                  </a:cubicBezTo>
                  <a:cubicBezTo>
                    <a:pt x="3903" y="583"/>
                    <a:pt x="3780" y="561"/>
                    <a:pt x="3658" y="561"/>
                  </a:cubicBezTo>
                  <a:cubicBezTo>
                    <a:pt x="3056" y="561"/>
                    <a:pt x="2470" y="1086"/>
                    <a:pt x="2470" y="1086"/>
                  </a:cubicBezTo>
                  <a:cubicBezTo>
                    <a:pt x="2470" y="1086"/>
                    <a:pt x="2035" y="25"/>
                    <a:pt x="1267" y="1"/>
                  </a:cubicBezTo>
                  <a:cubicBezTo>
                    <a:pt x="1254" y="1"/>
                    <a:pt x="1242" y="1"/>
                    <a:pt x="122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450;p26">
              <a:extLst>
                <a:ext uri="{FF2B5EF4-FFF2-40B4-BE49-F238E27FC236}">
                  <a16:creationId xmlns:a16="http://schemas.microsoft.com/office/drawing/2014/main" id="{7B3DB5E9-BB08-4153-8FFD-3F4ABBA346EA}"/>
                </a:ext>
              </a:extLst>
            </p:cNvPr>
            <p:cNvSpPr/>
            <p:nvPr/>
          </p:nvSpPr>
          <p:spPr>
            <a:xfrm flipH="1">
              <a:off x="2656643" y="2060387"/>
              <a:ext cx="256932" cy="231068"/>
            </a:xfrm>
            <a:custGeom>
              <a:avLst/>
              <a:gdLst/>
              <a:ahLst/>
              <a:cxnLst/>
              <a:rect l="l" t="t" r="r" b="b"/>
              <a:pathLst>
                <a:path w="3049" h="2742" extrusionOk="0">
                  <a:moveTo>
                    <a:pt x="2237" y="0"/>
                  </a:moveTo>
                  <a:cubicBezTo>
                    <a:pt x="2180" y="0"/>
                    <a:pt x="2123" y="7"/>
                    <a:pt x="2067" y="20"/>
                  </a:cubicBezTo>
                  <a:cubicBezTo>
                    <a:pt x="1576" y="139"/>
                    <a:pt x="1434" y="875"/>
                    <a:pt x="1434" y="875"/>
                  </a:cubicBezTo>
                  <a:cubicBezTo>
                    <a:pt x="1434" y="875"/>
                    <a:pt x="1092" y="671"/>
                    <a:pt x="747" y="671"/>
                  </a:cubicBezTo>
                  <a:cubicBezTo>
                    <a:pt x="616" y="671"/>
                    <a:pt x="486" y="700"/>
                    <a:pt x="373" y="780"/>
                  </a:cubicBezTo>
                  <a:cubicBezTo>
                    <a:pt x="120" y="954"/>
                    <a:pt x="1" y="1279"/>
                    <a:pt x="72" y="1580"/>
                  </a:cubicBezTo>
                  <a:cubicBezTo>
                    <a:pt x="135" y="1849"/>
                    <a:pt x="317" y="2047"/>
                    <a:pt x="547" y="2134"/>
                  </a:cubicBezTo>
                  <a:lnTo>
                    <a:pt x="2107" y="2728"/>
                  </a:lnTo>
                  <a:cubicBezTo>
                    <a:pt x="2131" y="2737"/>
                    <a:pt x="2156" y="2742"/>
                    <a:pt x="2180" y="2742"/>
                  </a:cubicBezTo>
                  <a:cubicBezTo>
                    <a:pt x="2258" y="2742"/>
                    <a:pt x="2330" y="2695"/>
                    <a:pt x="2360" y="2617"/>
                  </a:cubicBezTo>
                  <a:lnTo>
                    <a:pt x="2962" y="1057"/>
                  </a:lnTo>
                  <a:cubicBezTo>
                    <a:pt x="3049" y="828"/>
                    <a:pt x="3025" y="558"/>
                    <a:pt x="2867" y="329"/>
                  </a:cubicBezTo>
                  <a:cubicBezTo>
                    <a:pt x="2725" y="123"/>
                    <a:pt x="2484" y="0"/>
                    <a:pt x="223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451;p26">
              <a:extLst>
                <a:ext uri="{FF2B5EF4-FFF2-40B4-BE49-F238E27FC236}">
                  <a16:creationId xmlns:a16="http://schemas.microsoft.com/office/drawing/2014/main" id="{542B9627-8839-44C3-BAE5-90D414E49631}"/>
                </a:ext>
              </a:extLst>
            </p:cNvPr>
            <p:cNvSpPr/>
            <p:nvPr/>
          </p:nvSpPr>
          <p:spPr>
            <a:xfrm flipH="1">
              <a:off x="2787341" y="1411104"/>
              <a:ext cx="493808" cy="443513"/>
            </a:xfrm>
            <a:custGeom>
              <a:avLst/>
              <a:gdLst/>
              <a:ahLst/>
              <a:cxnLst/>
              <a:rect l="l" t="t" r="r" b="b"/>
              <a:pathLst>
                <a:path w="5860" h="5263" extrusionOk="0">
                  <a:moveTo>
                    <a:pt x="4306" y="1"/>
                  </a:moveTo>
                  <a:cubicBezTo>
                    <a:pt x="4198" y="1"/>
                    <a:pt x="4089" y="13"/>
                    <a:pt x="3983" y="38"/>
                  </a:cubicBezTo>
                  <a:cubicBezTo>
                    <a:pt x="3033" y="252"/>
                    <a:pt x="2756" y="1677"/>
                    <a:pt x="2756" y="1677"/>
                  </a:cubicBezTo>
                  <a:cubicBezTo>
                    <a:pt x="2756" y="1677"/>
                    <a:pt x="2101" y="1285"/>
                    <a:pt x="1439" y="1285"/>
                  </a:cubicBezTo>
                  <a:cubicBezTo>
                    <a:pt x="1189" y="1285"/>
                    <a:pt x="938" y="1340"/>
                    <a:pt x="721" y="1495"/>
                  </a:cubicBezTo>
                  <a:cubicBezTo>
                    <a:pt x="238" y="1835"/>
                    <a:pt x="1" y="2453"/>
                    <a:pt x="135" y="3030"/>
                  </a:cubicBezTo>
                  <a:cubicBezTo>
                    <a:pt x="254" y="3545"/>
                    <a:pt x="618" y="3925"/>
                    <a:pt x="1054" y="4091"/>
                  </a:cubicBezTo>
                  <a:lnTo>
                    <a:pt x="4054" y="5239"/>
                  </a:lnTo>
                  <a:cubicBezTo>
                    <a:pt x="4098" y="5255"/>
                    <a:pt x="4143" y="5263"/>
                    <a:pt x="4188" y="5263"/>
                  </a:cubicBezTo>
                  <a:cubicBezTo>
                    <a:pt x="4341" y="5263"/>
                    <a:pt x="4483" y="5171"/>
                    <a:pt x="4545" y="5018"/>
                  </a:cubicBezTo>
                  <a:lnTo>
                    <a:pt x="5693" y="2017"/>
                  </a:lnTo>
                  <a:cubicBezTo>
                    <a:pt x="5859" y="1582"/>
                    <a:pt x="5820" y="1059"/>
                    <a:pt x="5511" y="624"/>
                  </a:cubicBezTo>
                  <a:cubicBezTo>
                    <a:pt x="5240" y="231"/>
                    <a:pt x="4776" y="1"/>
                    <a:pt x="430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452;p26">
              <a:extLst>
                <a:ext uri="{FF2B5EF4-FFF2-40B4-BE49-F238E27FC236}">
                  <a16:creationId xmlns:a16="http://schemas.microsoft.com/office/drawing/2014/main" id="{4255C852-38E1-4631-AA64-B83E98F6E8A3}"/>
                </a:ext>
              </a:extLst>
            </p:cNvPr>
            <p:cNvSpPr/>
            <p:nvPr/>
          </p:nvSpPr>
          <p:spPr>
            <a:xfrm flipH="1">
              <a:off x="2870092" y="2482484"/>
              <a:ext cx="158844" cy="154130"/>
            </a:xfrm>
            <a:custGeom>
              <a:avLst/>
              <a:gdLst/>
              <a:ahLst/>
              <a:cxnLst/>
              <a:rect l="l" t="t" r="r" b="b"/>
              <a:pathLst>
                <a:path w="1885" h="1829" extrusionOk="0">
                  <a:moveTo>
                    <a:pt x="1347" y="0"/>
                  </a:moveTo>
                  <a:cubicBezTo>
                    <a:pt x="1251" y="0"/>
                    <a:pt x="1154" y="26"/>
                    <a:pt x="1069" y="78"/>
                  </a:cubicBezTo>
                  <a:cubicBezTo>
                    <a:pt x="776" y="260"/>
                    <a:pt x="839" y="767"/>
                    <a:pt x="839" y="767"/>
                  </a:cubicBezTo>
                  <a:cubicBezTo>
                    <a:pt x="839" y="767"/>
                    <a:pt x="744" y="745"/>
                    <a:pt x="619" y="745"/>
                  </a:cubicBezTo>
                  <a:cubicBezTo>
                    <a:pt x="459" y="745"/>
                    <a:pt x="251" y="780"/>
                    <a:pt x="135" y="941"/>
                  </a:cubicBezTo>
                  <a:cubicBezTo>
                    <a:pt x="8" y="1107"/>
                    <a:pt x="0" y="1345"/>
                    <a:pt x="111" y="1527"/>
                  </a:cubicBezTo>
                  <a:cubicBezTo>
                    <a:pt x="206" y="1685"/>
                    <a:pt x="372" y="1772"/>
                    <a:pt x="539" y="1780"/>
                  </a:cubicBezTo>
                  <a:lnTo>
                    <a:pt x="1686" y="1827"/>
                  </a:lnTo>
                  <a:cubicBezTo>
                    <a:pt x="1691" y="1828"/>
                    <a:pt x="1695" y="1828"/>
                    <a:pt x="1699" y="1828"/>
                  </a:cubicBezTo>
                  <a:cubicBezTo>
                    <a:pt x="1765" y="1828"/>
                    <a:pt x="1821" y="1768"/>
                    <a:pt x="1821" y="1701"/>
                  </a:cubicBezTo>
                  <a:lnTo>
                    <a:pt x="1876" y="561"/>
                  </a:lnTo>
                  <a:cubicBezTo>
                    <a:pt x="1884" y="387"/>
                    <a:pt x="1813" y="220"/>
                    <a:pt x="1655" y="102"/>
                  </a:cubicBezTo>
                  <a:cubicBezTo>
                    <a:pt x="1566" y="34"/>
                    <a:pt x="1457" y="0"/>
                    <a:pt x="13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7" name="Google Shape;453;p26">
              <a:extLst>
                <a:ext uri="{FF2B5EF4-FFF2-40B4-BE49-F238E27FC236}">
                  <a16:creationId xmlns:a16="http://schemas.microsoft.com/office/drawing/2014/main" id="{0084969D-50EE-4A66-91F4-0E253566DE8F}"/>
                </a:ext>
              </a:extLst>
            </p:cNvPr>
            <p:cNvGrpSpPr/>
            <p:nvPr/>
          </p:nvGrpSpPr>
          <p:grpSpPr>
            <a:xfrm>
              <a:off x="2879445" y="2671918"/>
              <a:ext cx="625181" cy="547334"/>
              <a:chOff x="2664845" y="2564618"/>
              <a:chExt cx="625181" cy="547334"/>
            </a:xfrm>
          </p:grpSpPr>
          <p:sp>
            <p:nvSpPr>
              <p:cNvPr id="77" name="Google Shape;454;p26">
                <a:extLst>
                  <a:ext uri="{FF2B5EF4-FFF2-40B4-BE49-F238E27FC236}">
                    <a16:creationId xmlns:a16="http://schemas.microsoft.com/office/drawing/2014/main" id="{2A9E02D6-8D20-4FC3-9FC1-4183B79C6E4C}"/>
                  </a:ext>
                </a:extLst>
              </p:cNvPr>
              <p:cNvSpPr/>
              <p:nvPr/>
            </p:nvSpPr>
            <p:spPr>
              <a:xfrm flipH="1">
                <a:off x="2664845" y="2564618"/>
                <a:ext cx="625181" cy="547334"/>
              </a:xfrm>
              <a:custGeom>
                <a:avLst/>
                <a:gdLst/>
                <a:ahLst/>
                <a:cxnLst/>
                <a:rect l="l" t="t" r="r" b="b"/>
                <a:pathLst>
                  <a:path w="7419" h="6495" extrusionOk="0">
                    <a:moveTo>
                      <a:pt x="3701" y="0"/>
                    </a:moveTo>
                    <a:cubicBezTo>
                      <a:pt x="3188" y="0"/>
                      <a:pt x="2668" y="122"/>
                      <a:pt x="2186" y="379"/>
                    </a:cubicBezTo>
                    <a:cubicBezTo>
                      <a:pt x="602" y="1226"/>
                      <a:pt x="1" y="3189"/>
                      <a:pt x="840" y="4773"/>
                    </a:cubicBezTo>
                    <a:cubicBezTo>
                      <a:pt x="1426" y="5869"/>
                      <a:pt x="2548" y="6495"/>
                      <a:pt x="3708" y="6495"/>
                    </a:cubicBezTo>
                    <a:cubicBezTo>
                      <a:pt x="4223" y="6495"/>
                      <a:pt x="4746" y="6371"/>
                      <a:pt x="5234" y="6111"/>
                    </a:cubicBezTo>
                    <a:cubicBezTo>
                      <a:pt x="6817" y="5272"/>
                      <a:pt x="7419" y="3300"/>
                      <a:pt x="6571" y="1717"/>
                    </a:cubicBezTo>
                    <a:cubicBezTo>
                      <a:pt x="5989" y="624"/>
                      <a:pt x="4863" y="0"/>
                      <a:pt x="370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455;p26">
                <a:extLst>
                  <a:ext uri="{FF2B5EF4-FFF2-40B4-BE49-F238E27FC236}">
                    <a16:creationId xmlns:a16="http://schemas.microsoft.com/office/drawing/2014/main" id="{DC43FF87-3685-4773-AF75-BF3631028F92}"/>
                  </a:ext>
                </a:extLst>
              </p:cNvPr>
              <p:cNvSpPr/>
              <p:nvPr/>
            </p:nvSpPr>
            <p:spPr>
              <a:xfrm flipH="1">
                <a:off x="2768916" y="2676778"/>
                <a:ext cx="350974" cy="310114"/>
              </a:xfrm>
              <a:custGeom>
                <a:avLst/>
                <a:gdLst/>
                <a:ahLst/>
                <a:cxnLst/>
                <a:rect l="l" t="t" r="r" b="b"/>
                <a:pathLst>
                  <a:path w="4165" h="3680" extrusionOk="0">
                    <a:moveTo>
                      <a:pt x="661" y="0"/>
                    </a:moveTo>
                    <a:cubicBezTo>
                      <a:pt x="590" y="0"/>
                      <a:pt x="521" y="29"/>
                      <a:pt x="475" y="85"/>
                    </a:cubicBezTo>
                    <a:cubicBezTo>
                      <a:pt x="380" y="204"/>
                      <a:pt x="475" y="370"/>
                      <a:pt x="491" y="521"/>
                    </a:cubicBezTo>
                    <a:cubicBezTo>
                      <a:pt x="515" y="932"/>
                      <a:pt x="333" y="1193"/>
                      <a:pt x="0" y="1439"/>
                    </a:cubicBezTo>
                    <a:lnTo>
                      <a:pt x="1140" y="3679"/>
                    </a:lnTo>
                    <a:lnTo>
                      <a:pt x="1409" y="3537"/>
                    </a:lnTo>
                    <a:cubicBezTo>
                      <a:pt x="1417" y="3534"/>
                      <a:pt x="1427" y="3532"/>
                      <a:pt x="1439" y="3532"/>
                    </a:cubicBezTo>
                    <a:cubicBezTo>
                      <a:pt x="1501" y="3532"/>
                      <a:pt x="1624" y="3567"/>
                      <a:pt x="1775" y="3567"/>
                    </a:cubicBezTo>
                    <a:cubicBezTo>
                      <a:pt x="1888" y="3567"/>
                      <a:pt x="2016" y="3548"/>
                      <a:pt x="2146" y="3481"/>
                    </a:cubicBezTo>
                    <a:lnTo>
                      <a:pt x="3919" y="2579"/>
                    </a:lnTo>
                    <a:cubicBezTo>
                      <a:pt x="4093" y="2492"/>
                      <a:pt x="4165" y="2278"/>
                      <a:pt x="4077" y="2104"/>
                    </a:cubicBezTo>
                    <a:cubicBezTo>
                      <a:pt x="4016" y="1980"/>
                      <a:pt x="3890" y="1908"/>
                      <a:pt x="3760" y="1908"/>
                    </a:cubicBezTo>
                    <a:cubicBezTo>
                      <a:pt x="3707" y="1908"/>
                      <a:pt x="3653" y="1920"/>
                      <a:pt x="3602" y="1946"/>
                    </a:cubicBezTo>
                    <a:cubicBezTo>
                      <a:pt x="3777" y="1858"/>
                      <a:pt x="3848" y="1645"/>
                      <a:pt x="3753" y="1471"/>
                    </a:cubicBezTo>
                    <a:cubicBezTo>
                      <a:pt x="3692" y="1343"/>
                      <a:pt x="3568" y="1274"/>
                      <a:pt x="3440" y="1274"/>
                    </a:cubicBezTo>
                    <a:cubicBezTo>
                      <a:pt x="3386" y="1274"/>
                      <a:pt x="3330" y="1286"/>
                      <a:pt x="3278" y="1312"/>
                    </a:cubicBezTo>
                    <a:cubicBezTo>
                      <a:pt x="3452" y="1225"/>
                      <a:pt x="3523" y="1011"/>
                      <a:pt x="3436" y="829"/>
                    </a:cubicBezTo>
                    <a:cubicBezTo>
                      <a:pt x="3376" y="708"/>
                      <a:pt x="3250" y="637"/>
                      <a:pt x="3120" y="637"/>
                    </a:cubicBezTo>
                    <a:cubicBezTo>
                      <a:pt x="3063" y="637"/>
                      <a:pt x="3006" y="650"/>
                      <a:pt x="2953" y="679"/>
                    </a:cubicBezTo>
                    <a:cubicBezTo>
                      <a:pt x="3127" y="584"/>
                      <a:pt x="3199" y="370"/>
                      <a:pt x="3112" y="196"/>
                    </a:cubicBezTo>
                    <a:cubicBezTo>
                      <a:pt x="3050" y="72"/>
                      <a:pt x="2924" y="0"/>
                      <a:pt x="2794" y="0"/>
                    </a:cubicBezTo>
                    <a:cubicBezTo>
                      <a:pt x="2741" y="0"/>
                      <a:pt x="2687" y="12"/>
                      <a:pt x="2637" y="38"/>
                    </a:cubicBezTo>
                    <a:lnTo>
                      <a:pt x="1188" y="774"/>
                    </a:lnTo>
                    <a:cubicBezTo>
                      <a:pt x="1164" y="608"/>
                      <a:pt x="1109" y="441"/>
                      <a:pt x="1029" y="291"/>
                    </a:cubicBezTo>
                    <a:cubicBezTo>
                      <a:pt x="966" y="172"/>
                      <a:pt x="879" y="53"/>
                      <a:pt x="744" y="14"/>
                    </a:cubicBezTo>
                    <a:cubicBezTo>
                      <a:pt x="717" y="5"/>
                      <a:pt x="689" y="0"/>
                      <a:pt x="66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456;p26">
                <a:extLst>
                  <a:ext uri="{FF2B5EF4-FFF2-40B4-BE49-F238E27FC236}">
                    <a16:creationId xmlns:a16="http://schemas.microsoft.com/office/drawing/2014/main" id="{6C100D92-C663-41F4-9230-6D32F9D2DF49}"/>
                  </a:ext>
                </a:extLst>
              </p:cNvPr>
              <p:cNvSpPr/>
              <p:nvPr/>
            </p:nvSpPr>
            <p:spPr>
              <a:xfrm flipH="1">
                <a:off x="3004443" y="2771748"/>
                <a:ext cx="181512" cy="260394"/>
              </a:xfrm>
              <a:custGeom>
                <a:avLst/>
                <a:gdLst/>
                <a:ahLst/>
                <a:cxnLst/>
                <a:rect l="l" t="t" r="r" b="b"/>
                <a:pathLst>
                  <a:path w="2154" h="3090" extrusionOk="0">
                    <a:moveTo>
                      <a:pt x="615" y="1"/>
                    </a:moveTo>
                    <a:cubicBezTo>
                      <a:pt x="568" y="1"/>
                      <a:pt x="520" y="11"/>
                      <a:pt x="476" y="35"/>
                    </a:cubicBezTo>
                    <a:lnTo>
                      <a:pt x="214" y="169"/>
                    </a:lnTo>
                    <a:cubicBezTo>
                      <a:pt x="64" y="249"/>
                      <a:pt x="1" y="431"/>
                      <a:pt x="80" y="581"/>
                    </a:cubicBezTo>
                    <a:lnTo>
                      <a:pt x="1267" y="2924"/>
                    </a:lnTo>
                    <a:cubicBezTo>
                      <a:pt x="1318" y="3031"/>
                      <a:pt x="1428" y="3090"/>
                      <a:pt x="1541" y="3090"/>
                    </a:cubicBezTo>
                    <a:cubicBezTo>
                      <a:pt x="1588" y="3090"/>
                      <a:pt x="1635" y="3080"/>
                      <a:pt x="1679" y="3059"/>
                    </a:cubicBezTo>
                    <a:lnTo>
                      <a:pt x="1940" y="2917"/>
                    </a:lnTo>
                    <a:cubicBezTo>
                      <a:pt x="2091" y="2845"/>
                      <a:pt x="2154" y="2663"/>
                      <a:pt x="2075" y="2513"/>
                    </a:cubicBezTo>
                    <a:lnTo>
                      <a:pt x="887" y="169"/>
                    </a:lnTo>
                    <a:cubicBezTo>
                      <a:pt x="837" y="63"/>
                      <a:pt x="728" y="1"/>
                      <a:pt x="61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8" name="Google Shape;457;p26">
              <a:extLst>
                <a:ext uri="{FF2B5EF4-FFF2-40B4-BE49-F238E27FC236}">
                  <a16:creationId xmlns:a16="http://schemas.microsoft.com/office/drawing/2014/main" id="{74D8A728-3B04-47CB-B411-92FEA8DE157B}"/>
                </a:ext>
              </a:extLst>
            </p:cNvPr>
            <p:cNvGrpSpPr/>
            <p:nvPr/>
          </p:nvGrpSpPr>
          <p:grpSpPr>
            <a:xfrm>
              <a:off x="3060199" y="3758550"/>
              <a:ext cx="414428" cy="373316"/>
              <a:chOff x="2845599" y="3651250"/>
              <a:chExt cx="414428" cy="373316"/>
            </a:xfrm>
          </p:grpSpPr>
          <p:sp>
            <p:nvSpPr>
              <p:cNvPr id="74" name="Google Shape;458;p26">
                <a:extLst>
                  <a:ext uri="{FF2B5EF4-FFF2-40B4-BE49-F238E27FC236}">
                    <a16:creationId xmlns:a16="http://schemas.microsoft.com/office/drawing/2014/main" id="{2CB9376F-166F-4C88-BE07-A65338E261CF}"/>
                  </a:ext>
                </a:extLst>
              </p:cNvPr>
              <p:cNvSpPr/>
              <p:nvPr/>
            </p:nvSpPr>
            <p:spPr>
              <a:xfrm flipH="1">
                <a:off x="2845599" y="3651250"/>
                <a:ext cx="414428" cy="373316"/>
              </a:xfrm>
              <a:custGeom>
                <a:avLst/>
                <a:gdLst/>
                <a:ahLst/>
                <a:cxnLst/>
                <a:rect l="l" t="t" r="r" b="b"/>
                <a:pathLst>
                  <a:path w="4918" h="4430" extrusionOk="0">
                    <a:moveTo>
                      <a:pt x="2459" y="0"/>
                    </a:moveTo>
                    <a:cubicBezTo>
                      <a:pt x="1860" y="0"/>
                      <a:pt x="1263" y="241"/>
                      <a:pt x="824" y="713"/>
                    </a:cubicBezTo>
                    <a:cubicBezTo>
                      <a:pt x="1" y="1615"/>
                      <a:pt x="56" y="3017"/>
                      <a:pt x="959" y="3848"/>
                    </a:cubicBezTo>
                    <a:cubicBezTo>
                      <a:pt x="1381" y="4237"/>
                      <a:pt x="1917" y="4430"/>
                      <a:pt x="2453" y="4430"/>
                    </a:cubicBezTo>
                    <a:cubicBezTo>
                      <a:pt x="3050" y="4430"/>
                      <a:pt x="3647" y="4189"/>
                      <a:pt x="4086" y="3713"/>
                    </a:cubicBezTo>
                    <a:cubicBezTo>
                      <a:pt x="4917" y="2819"/>
                      <a:pt x="4854" y="1418"/>
                      <a:pt x="3959" y="586"/>
                    </a:cubicBezTo>
                    <a:cubicBezTo>
                      <a:pt x="3533" y="194"/>
                      <a:pt x="2995" y="0"/>
                      <a:pt x="245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459;p26">
                <a:extLst>
                  <a:ext uri="{FF2B5EF4-FFF2-40B4-BE49-F238E27FC236}">
                    <a16:creationId xmlns:a16="http://schemas.microsoft.com/office/drawing/2014/main" id="{20F07D61-92BC-435A-9C7F-3627C5A377E3}"/>
                  </a:ext>
                </a:extLst>
              </p:cNvPr>
              <p:cNvSpPr/>
              <p:nvPr/>
            </p:nvSpPr>
            <p:spPr>
              <a:xfrm flipH="1">
                <a:off x="2911665" y="3711839"/>
                <a:ext cx="244966" cy="232332"/>
              </a:xfrm>
              <a:custGeom>
                <a:avLst/>
                <a:gdLst/>
                <a:ahLst/>
                <a:cxnLst/>
                <a:rect l="l" t="t" r="r" b="b"/>
                <a:pathLst>
                  <a:path w="2907" h="2757" extrusionOk="0">
                    <a:moveTo>
                      <a:pt x="1589" y="1"/>
                    </a:moveTo>
                    <a:cubicBezTo>
                      <a:pt x="1526" y="1"/>
                      <a:pt x="1462" y="25"/>
                      <a:pt x="1418" y="73"/>
                    </a:cubicBezTo>
                    <a:lnTo>
                      <a:pt x="650" y="881"/>
                    </a:lnTo>
                    <a:cubicBezTo>
                      <a:pt x="595" y="770"/>
                      <a:pt x="523" y="675"/>
                      <a:pt x="436" y="596"/>
                    </a:cubicBezTo>
                    <a:cubicBezTo>
                      <a:pt x="365" y="540"/>
                      <a:pt x="286" y="485"/>
                      <a:pt x="191" y="485"/>
                    </a:cubicBezTo>
                    <a:cubicBezTo>
                      <a:pt x="120" y="485"/>
                      <a:pt x="56" y="524"/>
                      <a:pt x="33" y="588"/>
                    </a:cubicBezTo>
                    <a:cubicBezTo>
                      <a:pt x="1" y="691"/>
                      <a:pt x="104" y="778"/>
                      <a:pt x="143" y="873"/>
                    </a:cubicBezTo>
                    <a:cubicBezTo>
                      <a:pt x="246" y="1126"/>
                      <a:pt x="191" y="1340"/>
                      <a:pt x="33" y="1569"/>
                    </a:cubicBezTo>
                    <a:lnTo>
                      <a:pt x="1268" y="2757"/>
                    </a:lnTo>
                    <a:lnTo>
                      <a:pt x="1418" y="2606"/>
                    </a:lnTo>
                    <a:cubicBezTo>
                      <a:pt x="1450" y="2567"/>
                      <a:pt x="1695" y="2591"/>
                      <a:pt x="1877" y="2401"/>
                    </a:cubicBezTo>
                    <a:lnTo>
                      <a:pt x="2819" y="1419"/>
                    </a:lnTo>
                    <a:cubicBezTo>
                      <a:pt x="2906" y="1324"/>
                      <a:pt x="2906" y="1174"/>
                      <a:pt x="2811" y="1079"/>
                    </a:cubicBezTo>
                    <a:cubicBezTo>
                      <a:pt x="2766" y="1033"/>
                      <a:pt x="2706" y="1011"/>
                      <a:pt x="2645" y="1011"/>
                    </a:cubicBezTo>
                    <a:cubicBezTo>
                      <a:pt x="2579" y="1011"/>
                      <a:pt x="2512" y="1037"/>
                      <a:pt x="2463" y="1086"/>
                    </a:cubicBezTo>
                    <a:cubicBezTo>
                      <a:pt x="2558" y="991"/>
                      <a:pt x="2558" y="833"/>
                      <a:pt x="2463" y="738"/>
                    </a:cubicBezTo>
                    <a:cubicBezTo>
                      <a:pt x="2413" y="696"/>
                      <a:pt x="2351" y="674"/>
                      <a:pt x="2290" y="674"/>
                    </a:cubicBezTo>
                    <a:cubicBezTo>
                      <a:pt x="2226" y="674"/>
                      <a:pt x="2163" y="698"/>
                      <a:pt x="2115" y="746"/>
                    </a:cubicBezTo>
                    <a:cubicBezTo>
                      <a:pt x="2210" y="651"/>
                      <a:pt x="2202" y="501"/>
                      <a:pt x="2107" y="406"/>
                    </a:cubicBezTo>
                    <a:cubicBezTo>
                      <a:pt x="2061" y="360"/>
                      <a:pt x="2003" y="338"/>
                      <a:pt x="1944" y="338"/>
                    </a:cubicBezTo>
                    <a:cubicBezTo>
                      <a:pt x="1880" y="338"/>
                      <a:pt x="1816" y="364"/>
                      <a:pt x="1766" y="414"/>
                    </a:cubicBezTo>
                    <a:cubicBezTo>
                      <a:pt x="1861" y="319"/>
                      <a:pt x="1853" y="160"/>
                      <a:pt x="1758" y="65"/>
                    </a:cubicBezTo>
                    <a:cubicBezTo>
                      <a:pt x="1712" y="23"/>
                      <a:pt x="1650" y="1"/>
                      <a:pt x="158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460;p26">
                <a:extLst>
                  <a:ext uri="{FF2B5EF4-FFF2-40B4-BE49-F238E27FC236}">
                    <a16:creationId xmlns:a16="http://schemas.microsoft.com/office/drawing/2014/main" id="{716EB1C0-4E75-4D33-B263-2ECBD1B5E110}"/>
                  </a:ext>
                </a:extLst>
              </p:cNvPr>
              <p:cNvSpPr/>
              <p:nvPr/>
            </p:nvSpPr>
            <p:spPr>
              <a:xfrm flipH="1">
                <a:off x="3037139" y="3832847"/>
                <a:ext cx="154799" cy="145450"/>
              </a:xfrm>
              <a:custGeom>
                <a:avLst/>
                <a:gdLst/>
                <a:ahLst/>
                <a:cxnLst/>
                <a:rect l="l" t="t" r="r" b="b"/>
                <a:pathLst>
                  <a:path w="1837" h="1726" extrusionOk="0">
                    <a:moveTo>
                      <a:pt x="348" y="1"/>
                    </a:moveTo>
                    <a:cubicBezTo>
                      <a:pt x="269" y="1"/>
                      <a:pt x="188" y="32"/>
                      <a:pt x="127" y="94"/>
                    </a:cubicBezTo>
                    <a:lnTo>
                      <a:pt x="119" y="102"/>
                    </a:lnTo>
                    <a:cubicBezTo>
                      <a:pt x="0" y="220"/>
                      <a:pt x="8" y="418"/>
                      <a:pt x="127" y="537"/>
                    </a:cubicBezTo>
                    <a:lnTo>
                      <a:pt x="1283" y="1638"/>
                    </a:lnTo>
                    <a:cubicBezTo>
                      <a:pt x="1341" y="1696"/>
                      <a:pt x="1419" y="1726"/>
                      <a:pt x="1496" y="1726"/>
                    </a:cubicBezTo>
                    <a:cubicBezTo>
                      <a:pt x="1575" y="1726"/>
                      <a:pt x="1654" y="1694"/>
                      <a:pt x="1710" y="1630"/>
                    </a:cubicBezTo>
                    <a:lnTo>
                      <a:pt x="1718" y="1622"/>
                    </a:lnTo>
                    <a:cubicBezTo>
                      <a:pt x="1837" y="1503"/>
                      <a:pt x="1829" y="1313"/>
                      <a:pt x="1710" y="1194"/>
                    </a:cubicBezTo>
                    <a:lnTo>
                      <a:pt x="554" y="86"/>
                    </a:lnTo>
                    <a:cubicBezTo>
                      <a:pt x="497" y="28"/>
                      <a:pt x="423" y="1"/>
                      <a:pt x="34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9" name="Google Shape;461;p26">
              <a:extLst>
                <a:ext uri="{FF2B5EF4-FFF2-40B4-BE49-F238E27FC236}">
                  <a16:creationId xmlns:a16="http://schemas.microsoft.com/office/drawing/2014/main" id="{5EB0831C-D443-4FF3-9CF7-5FDB34191B42}"/>
                </a:ext>
              </a:extLst>
            </p:cNvPr>
            <p:cNvGrpSpPr/>
            <p:nvPr/>
          </p:nvGrpSpPr>
          <p:grpSpPr>
            <a:xfrm>
              <a:off x="1861404" y="3490387"/>
              <a:ext cx="469033" cy="422361"/>
              <a:chOff x="1598779" y="3296062"/>
              <a:chExt cx="469033" cy="422361"/>
            </a:xfrm>
          </p:grpSpPr>
          <p:sp>
            <p:nvSpPr>
              <p:cNvPr id="71" name="Google Shape;462;p26">
                <a:extLst>
                  <a:ext uri="{FF2B5EF4-FFF2-40B4-BE49-F238E27FC236}">
                    <a16:creationId xmlns:a16="http://schemas.microsoft.com/office/drawing/2014/main" id="{1F7FAC11-9A1E-4804-9479-24C78FC37932}"/>
                  </a:ext>
                </a:extLst>
              </p:cNvPr>
              <p:cNvSpPr/>
              <p:nvPr/>
            </p:nvSpPr>
            <p:spPr>
              <a:xfrm flipH="1">
                <a:off x="1598779" y="3296062"/>
                <a:ext cx="469033" cy="422361"/>
              </a:xfrm>
              <a:custGeom>
                <a:avLst/>
                <a:gdLst/>
                <a:ahLst/>
                <a:cxnLst/>
                <a:rect l="l" t="t" r="r" b="b"/>
                <a:pathLst>
                  <a:path w="5566" h="5012" extrusionOk="0">
                    <a:moveTo>
                      <a:pt x="2784" y="1"/>
                    </a:moveTo>
                    <a:cubicBezTo>
                      <a:pt x="2108" y="1"/>
                      <a:pt x="1435" y="273"/>
                      <a:pt x="942" y="811"/>
                    </a:cubicBezTo>
                    <a:cubicBezTo>
                      <a:pt x="0" y="1825"/>
                      <a:pt x="71" y="3416"/>
                      <a:pt x="1085" y="4350"/>
                    </a:cubicBezTo>
                    <a:cubicBezTo>
                      <a:pt x="1568" y="4792"/>
                      <a:pt x="2178" y="5011"/>
                      <a:pt x="2785" y="5011"/>
                    </a:cubicBezTo>
                    <a:cubicBezTo>
                      <a:pt x="3460" y="5011"/>
                      <a:pt x="4132" y="4741"/>
                      <a:pt x="4624" y="4208"/>
                    </a:cubicBezTo>
                    <a:cubicBezTo>
                      <a:pt x="5566" y="3186"/>
                      <a:pt x="5502" y="1603"/>
                      <a:pt x="4481" y="661"/>
                    </a:cubicBezTo>
                    <a:cubicBezTo>
                      <a:pt x="3998" y="219"/>
                      <a:pt x="3390" y="1"/>
                      <a:pt x="27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463;p26">
                <a:extLst>
                  <a:ext uri="{FF2B5EF4-FFF2-40B4-BE49-F238E27FC236}">
                    <a16:creationId xmlns:a16="http://schemas.microsoft.com/office/drawing/2014/main" id="{5063D572-0DD1-4691-97D8-8B65877D5562}"/>
                  </a:ext>
                </a:extLst>
              </p:cNvPr>
              <p:cNvSpPr/>
              <p:nvPr/>
            </p:nvSpPr>
            <p:spPr>
              <a:xfrm flipH="1">
                <a:off x="1672851" y="3364908"/>
                <a:ext cx="277577" cy="262417"/>
              </a:xfrm>
              <a:custGeom>
                <a:avLst/>
                <a:gdLst/>
                <a:ahLst/>
                <a:cxnLst/>
                <a:rect l="l" t="t" r="r" b="b"/>
                <a:pathLst>
                  <a:path w="3294" h="3114" extrusionOk="0">
                    <a:moveTo>
                      <a:pt x="1799" y="0"/>
                    </a:moveTo>
                    <a:cubicBezTo>
                      <a:pt x="1726" y="0"/>
                      <a:pt x="1653" y="28"/>
                      <a:pt x="1600" y="81"/>
                    </a:cubicBezTo>
                    <a:lnTo>
                      <a:pt x="729" y="992"/>
                    </a:lnTo>
                    <a:cubicBezTo>
                      <a:pt x="673" y="873"/>
                      <a:pt x="586" y="762"/>
                      <a:pt x="491" y="675"/>
                    </a:cubicBezTo>
                    <a:cubicBezTo>
                      <a:pt x="417" y="608"/>
                      <a:pt x="335" y="548"/>
                      <a:pt x="240" y="548"/>
                    </a:cubicBezTo>
                    <a:cubicBezTo>
                      <a:pt x="234" y="548"/>
                      <a:pt x="228" y="548"/>
                      <a:pt x="222" y="548"/>
                    </a:cubicBezTo>
                    <a:cubicBezTo>
                      <a:pt x="143" y="548"/>
                      <a:pt x="64" y="588"/>
                      <a:pt x="40" y="667"/>
                    </a:cubicBezTo>
                    <a:cubicBezTo>
                      <a:pt x="1" y="778"/>
                      <a:pt x="111" y="873"/>
                      <a:pt x="159" y="984"/>
                    </a:cubicBezTo>
                    <a:cubicBezTo>
                      <a:pt x="278" y="1277"/>
                      <a:pt x="214" y="1514"/>
                      <a:pt x="40" y="1776"/>
                    </a:cubicBezTo>
                    <a:lnTo>
                      <a:pt x="1441" y="3113"/>
                    </a:lnTo>
                    <a:lnTo>
                      <a:pt x="1600" y="2947"/>
                    </a:lnTo>
                    <a:cubicBezTo>
                      <a:pt x="1647" y="2900"/>
                      <a:pt x="1924" y="2923"/>
                      <a:pt x="2122" y="2710"/>
                    </a:cubicBezTo>
                    <a:lnTo>
                      <a:pt x="3183" y="1601"/>
                    </a:lnTo>
                    <a:cubicBezTo>
                      <a:pt x="3294" y="1498"/>
                      <a:pt x="3286" y="1324"/>
                      <a:pt x="3175" y="1213"/>
                    </a:cubicBezTo>
                    <a:cubicBezTo>
                      <a:pt x="3126" y="1164"/>
                      <a:pt x="3060" y="1140"/>
                      <a:pt x="2992" y="1140"/>
                    </a:cubicBezTo>
                    <a:cubicBezTo>
                      <a:pt x="2919" y="1140"/>
                      <a:pt x="2845" y="1168"/>
                      <a:pt x="2787" y="1221"/>
                    </a:cubicBezTo>
                    <a:cubicBezTo>
                      <a:pt x="2898" y="1118"/>
                      <a:pt x="2890" y="944"/>
                      <a:pt x="2779" y="833"/>
                    </a:cubicBezTo>
                    <a:cubicBezTo>
                      <a:pt x="2726" y="784"/>
                      <a:pt x="2658" y="760"/>
                      <a:pt x="2590" y="760"/>
                    </a:cubicBezTo>
                    <a:cubicBezTo>
                      <a:pt x="2517" y="760"/>
                      <a:pt x="2445" y="788"/>
                      <a:pt x="2391" y="841"/>
                    </a:cubicBezTo>
                    <a:cubicBezTo>
                      <a:pt x="2494" y="738"/>
                      <a:pt x="2494" y="564"/>
                      <a:pt x="2383" y="453"/>
                    </a:cubicBezTo>
                    <a:cubicBezTo>
                      <a:pt x="2330" y="404"/>
                      <a:pt x="2262" y="380"/>
                      <a:pt x="2195" y="380"/>
                    </a:cubicBezTo>
                    <a:cubicBezTo>
                      <a:pt x="2122" y="380"/>
                      <a:pt x="2049" y="408"/>
                      <a:pt x="1996" y="461"/>
                    </a:cubicBezTo>
                    <a:cubicBezTo>
                      <a:pt x="2098" y="358"/>
                      <a:pt x="2098" y="184"/>
                      <a:pt x="1988" y="73"/>
                    </a:cubicBezTo>
                    <a:cubicBezTo>
                      <a:pt x="1934" y="24"/>
                      <a:pt x="1866" y="0"/>
                      <a:pt x="179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464;p26">
                <a:extLst>
                  <a:ext uri="{FF2B5EF4-FFF2-40B4-BE49-F238E27FC236}">
                    <a16:creationId xmlns:a16="http://schemas.microsoft.com/office/drawing/2014/main" id="{1950B9E0-5BAB-49E3-ABBB-0E2D3724CFCA}"/>
                  </a:ext>
                </a:extLst>
              </p:cNvPr>
              <p:cNvSpPr/>
              <p:nvPr/>
            </p:nvSpPr>
            <p:spPr>
              <a:xfrm flipH="1">
                <a:off x="1814251" y="3500242"/>
                <a:ext cx="176877" cy="167192"/>
              </a:xfrm>
              <a:custGeom>
                <a:avLst/>
                <a:gdLst/>
                <a:ahLst/>
                <a:cxnLst/>
                <a:rect l="l" t="t" r="r" b="b"/>
                <a:pathLst>
                  <a:path w="2099" h="1984" extrusionOk="0">
                    <a:moveTo>
                      <a:pt x="397" y="0"/>
                    </a:moveTo>
                    <a:cubicBezTo>
                      <a:pt x="318" y="0"/>
                      <a:pt x="239" y="30"/>
                      <a:pt x="183" y="90"/>
                    </a:cubicBezTo>
                    <a:lnTo>
                      <a:pt x="119" y="162"/>
                    </a:lnTo>
                    <a:cubicBezTo>
                      <a:pt x="1" y="280"/>
                      <a:pt x="1" y="478"/>
                      <a:pt x="127" y="589"/>
                    </a:cubicBezTo>
                    <a:lnTo>
                      <a:pt x="1489" y="1895"/>
                    </a:lnTo>
                    <a:cubicBezTo>
                      <a:pt x="1547" y="1954"/>
                      <a:pt x="1625" y="1983"/>
                      <a:pt x="1702" y="1983"/>
                    </a:cubicBezTo>
                    <a:cubicBezTo>
                      <a:pt x="1781" y="1983"/>
                      <a:pt x="1860" y="1952"/>
                      <a:pt x="1916" y="1887"/>
                    </a:cubicBezTo>
                    <a:lnTo>
                      <a:pt x="1980" y="1824"/>
                    </a:lnTo>
                    <a:cubicBezTo>
                      <a:pt x="2099" y="1697"/>
                      <a:pt x="2099" y="1507"/>
                      <a:pt x="1972" y="1389"/>
                    </a:cubicBezTo>
                    <a:lnTo>
                      <a:pt x="610" y="82"/>
                    </a:lnTo>
                    <a:cubicBezTo>
                      <a:pt x="552" y="28"/>
                      <a:pt x="474" y="0"/>
                      <a:pt x="3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0" name="Google Shape;465;p26">
              <a:extLst>
                <a:ext uri="{FF2B5EF4-FFF2-40B4-BE49-F238E27FC236}">
                  <a16:creationId xmlns:a16="http://schemas.microsoft.com/office/drawing/2014/main" id="{58403BE8-03F6-4F53-BCE4-77CA72BE1BE0}"/>
                </a:ext>
              </a:extLst>
            </p:cNvPr>
            <p:cNvGrpSpPr/>
            <p:nvPr/>
          </p:nvGrpSpPr>
          <p:grpSpPr>
            <a:xfrm>
              <a:off x="1383700" y="1960951"/>
              <a:ext cx="581867" cy="543626"/>
              <a:chOff x="1169100" y="1853651"/>
              <a:chExt cx="581867" cy="543626"/>
            </a:xfrm>
          </p:grpSpPr>
          <p:sp>
            <p:nvSpPr>
              <p:cNvPr id="68" name="Google Shape;466;p26">
                <a:extLst>
                  <a:ext uri="{FF2B5EF4-FFF2-40B4-BE49-F238E27FC236}">
                    <a16:creationId xmlns:a16="http://schemas.microsoft.com/office/drawing/2014/main" id="{AF0319BC-D684-4924-88B0-79919CFAF329}"/>
                  </a:ext>
                </a:extLst>
              </p:cNvPr>
              <p:cNvSpPr/>
              <p:nvPr/>
            </p:nvSpPr>
            <p:spPr>
              <a:xfrm flipH="1">
                <a:off x="1169100" y="1853651"/>
                <a:ext cx="581867" cy="543626"/>
              </a:xfrm>
              <a:custGeom>
                <a:avLst/>
                <a:gdLst/>
                <a:ahLst/>
                <a:cxnLst/>
                <a:rect l="l" t="t" r="r" b="b"/>
                <a:pathLst>
                  <a:path w="6905" h="6451" extrusionOk="0">
                    <a:moveTo>
                      <a:pt x="3442" y="1"/>
                    </a:moveTo>
                    <a:cubicBezTo>
                      <a:pt x="1874" y="1"/>
                      <a:pt x="499" y="1148"/>
                      <a:pt x="262" y="2752"/>
                    </a:cubicBezTo>
                    <a:cubicBezTo>
                      <a:pt x="1" y="4517"/>
                      <a:pt x="1220" y="6156"/>
                      <a:pt x="2977" y="6417"/>
                    </a:cubicBezTo>
                    <a:cubicBezTo>
                      <a:pt x="3134" y="6440"/>
                      <a:pt x="3290" y="6451"/>
                      <a:pt x="3445" y="6451"/>
                    </a:cubicBezTo>
                    <a:cubicBezTo>
                      <a:pt x="5023" y="6451"/>
                      <a:pt x="6405" y="5302"/>
                      <a:pt x="6643" y="3694"/>
                    </a:cubicBezTo>
                    <a:cubicBezTo>
                      <a:pt x="6904" y="1928"/>
                      <a:pt x="5685" y="290"/>
                      <a:pt x="3919" y="36"/>
                    </a:cubicBezTo>
                    <a:cubicBezTo>
                      <a:pt x="3759" y="12"/>
                      <a:pt x="3599" y="1"/>
                      <a:pt x="344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467;p26">
                <a:extLst>
                  <a:ext uri="{FF2B5EF4-FFF2-40B4-BE49-F238E27FC236}">
                    <a16:creationId xmlns:a16="http://schemas.microsoft.com/office/drawing/2014/main" id="{A3FF17D3-43A7-4969-A076-16C364FAE662}"/>
                  </a:ext>
                </a:extLst>
              </p:cNvPr>
              <p:cNvSpPr/>
              <p:nvPr/>
            </p:nvSpPr>
            <p:spPr>
              <a:xfrm flipH="1">
                <a:off x="1275867" y="1940868"/>
                <a:ext cx="309009" cy="340619"/>
              </a:xfrm>
              <a:custGeom>
                <a:avLst/>
                <a:gdLst/>
                <a:ahLst/>
                <a:cxnLst/>
                <a:rect l="l" t="t" r="r" b="b"/>
                <a:pathLst>
                  <a:path w="3667" h="4042" extrusionOk="0">
                    <a:moveTo>
                      <a:pt x="1643" y="1"/>
                    </a:moveTo>
                    <a:cubicBezTo>
                      <a:pt x="1626" y="1"/>
                      <a:pt x="1609" y="3"/>
                      <a:pt x="1592" y="7"/>
                    </a:cubicBezTo>
                    <a:cubicBezTo>
                      <a:pt x="1442" y="46"/>
                      <a:pt x="1426" y="236"/>
                      <a:pt x="1339" y="363"/>
                    </a:cubicBezTo>
                    <a:cubicBezTo>
                      <a:pt x="1117" y="703"/>
                      <a:pt x="824" y="806"/>
                      <a:pt x="413" y="806"/>
                    </a:cubicBezTo>
                    <a:lnTo>
                      <a:pt x="1" y="3268"/>
                    </a:lnTo>
                    <a:lnTo>
                      <a:pt x="302" y="3316"/>
                    </a:lnTo>
                    <a:cubicBezTo>
                      <a:pt x="373" y="3332"/>
                      <a:pt x="547" y="3648"/>
                      <a:pt x="927" y="3712"/>
                    </a:cubicBezTo>
                    <a:lnTo>
                      <a:pt x="2875" y="4036"/>
                    </a:lnTo>
                    <a:cubicBezTo>
                      <a:pt x="2894" y="4040"/>
                      <a:pt x="2914" y="4041"/>
                      <a:pt x="2933" y="4041"/>
                    </a:cubicBezTo>
                    <a:cubicBezTo>
                      <a:pt x="3101" y="4041"/>
                      <a:pt x="3250" y="3921"/>
                      <a:pt x="3278" y="3743"/>
                    </a:cubicBezTo>
                    <a:cubicBezTo>
                      <a:pt x="3310" y="3553"/>
                      <a:pt x="3184" y="3371"/>
                      <a:pt x="2986" y="3340"/>
                    </a:cubicBezTo>
                    <a:lnTo>
                      <a:pt x="2986" y="3340"/>
                    </a:lnTo>
                    <a:cubicBezTo>
                      <a:pt x="3006" y="3343"/>
                      <a:pt x="3026" y="3345"/>
                      <a:pt x="3046" y="3345"/>
                    </a:cubicBezTo>
                    <a:cubicBezTo>
                      <a:pt x="3219" y="3345"/>
                      <a:pt x="3369" y="3224"/>
                      <a:pt x="3397" y="3047"/>
                    </a:cubicBezTo>
                    <a:cubicBezTo>
                      <a:pt x="3429" y="2857"/>
                      <a:pt x="3302" y="2675"/>
                      <a:pt x="3104" y="2643"/>
                    </a:cubicBezTo>
                    <a:lnTo>
                      <a:pt x="3104" y="2643"/>
                    </a:lnTo>
                    <a:cubicBezTo>
                      <a:pt x="3125" y="2646"/>
                      <a:pt x="3145" y="2648"/>
                      <a:pt x="3165" y="2648"/>
                    </a:cubicBezTo>
                    <a:cubicBezTo>
                      <a:pt x="3338" y="2648"/>
                      <a:pt x="3488" y="2528"/>
                      <a:pt x="3516" y="2350"/>
                    </a:cubicBezTo>
                    <a:cubicBezTo>
                      <a:pt x="3548" y="2160"/>
                      <a:pt x="3413" y="1978"/>
                      <a:pt x="3223" y="1946"/>
                    </a:cubicBezTo>
                    <a:lnTo>
                      <a:pt x="3223" y="1946"/>
                    </a:lnTo>
                    <a:cubicBezTo>
                      <a:pt x="3242" y="1949"/>
                      <a:pt x="3260" y="1951"/>
                      <a:pt x="3279" y="1951"/>
                    </a:cubicBezTo>
                    <a:cubicBezTo>
                      <a:pt x="3447" y="1951"/>
                      <a:pt x="3598" y="1825"/>
                      <a:pt x="3627" y="1653"/>
                    </a:cubicBezTo>
                    <a:cubicBezTo>
                      <a:pt x="3666" y="1463"/>
                      <a:pt x="3532" y="1281"/>
                      <a:pt x="3342" y="1250"/>
                    </a:cubicBezTo>
                    <a:lnTo>
                      <a:pt x="1751" y="981"/>
                    </a:lnTo>
                    <a:cubicBezTo>
                      <a:pt x="1830" y="830"/>
                      <a:pt x="1885" y="664"/>
                      <a:pt x="1909" y="498"/>
                    </a:cubicBezTo>
                    <a:cubicBezTo>
                      <a:pt x="1925" y="363"/>
                      <a:pt x="1925" y="221"/>
                      <a:pt x="1846" y="110"/>
                    </a:cubicBezTo>
                    <a:cubicBezTo>
                      <a:pt x="1800" y="44"/>
                      <a:pt x="1722" y="1"/>
                      <a:pt x="164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468;p26">
                <a:extLst>
                  <a:ext uri="{FF2B5EF4-FFF2-40B4-BE49-F238E27FC236}">
                    <a16:creationId xmlns:a16="http://schemas.microsoft.com/office/drawing/2014/main" id="{C1771CB3-4AE3-4291-A4AA-9A78E12AC0F3}"/>
                  </a:ext>
                </a:extLst>
              </p:cNvPr>
              <p:cNvSpPr/>
              <p:nvPr/>
            </p:nvSpPr>
            <p:spPr>
              <a:xfrm flipH="1">
                <a:off x="1533389" y="1970446"/>
                <a:ext cx="116795" cy="272361"/>
              </a:xfrm>
              <a:custGeom>
                <a:avLst/>
                <a:gdLst/>
                <a:ahLst/>
                <a:cxnLst/>
                <a:rect l="l" t="t" r="r" b="b"/>
                <a:pathLst>
                  <a:path w="1386" h="3232" extrusionOk="0">
                    <a:moveTo>
                      <a:pt x="771" y="1"/>
                    </a:moveTo>
                    <a:cubicBezTo>
                      <a:pt x="622" y="1"/>
                      <a:pt x="489" y="106"/>
                      <a:pt x="467" y="257"/>
                    </a:cubicBezTo>
                    <a:lnTo>
                      <a:pt x="32" y="2822"/>
                    </a:lnTo>
                    <a:cubicBezTo>
                      <a:pt x="0" y="2989"/>
                      <a:pt x="119" y="3147"/>
                      <a:pt x="285" y="3179"/>
                    </a:cubicBezTo>
                    <a:lnTo>
                      <a:pt x="570" y="3226"/>
                    </a:lnTo>
                    <a:cubicBezTo>
                      <a:pt x="588" y="3230"/>
                      <a:pt x="606" y="3231"/>
                      <a:pt x="624" y="3231"/>
                    </a:cubicBezTo>
                    <a:cubicBezTo>
                      <a:pt x="769" y="3231"/>
                      <a:pt x="897" y="3121"/>
                      <a:pt x="918" y="2973"/>
                    </a:cubicBezTo>
                    <a:lnTo>
                      <a:pt x="1354" y="408"/>
                    </a:lnTo>
                    <a:cubicBezTo>
                      <a:pt x="1386" y="242"/>
                      <a:pt x="1267" y="83"/>
                      <a:pt x="1101" y="60"/>
                    </a:cubicBezTo>
                    <a:lnTo>
                      <a:pt x="816" y="4"/>
                    </a:lnTo>
                    <a:cubicBezTo>
                      <a:pt x="800" y="2"/>
                      <a:pt x="785" y="1"/>
                      <a:pt x="77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1" name="Google Shape;469;p26">
              <a:extLst>
                <a:ext uri="{FF2B5EF4-FFF2-40B4-BE49-F238E27FC236}">
                  <a16:creationId xmlns:a16="http://schemas.microsoft.com/office/drawing/2014/main" id="{5673F82C-2E86-4463-9C65-7176466490F2}"/>
                </a:ext>
              </a:extLst>
            </p:cNvPr>
            <p:cNvGrpSpPr/>
            <p:nvPr/>
          </p:nvGrpSpPr>
          <p:grpSpPr>
            <a:xfrm>
              <a:off x="2564884" y="441341"/>
              <a:ext cx="769278" cy="674581"/>
              <a:chOff x="1565409" y="2345016"/>
              <a:chExt cx="769278" cy="674581"/>
            </a:xfrm>
          </p:grpSpPr>
          <p:sp>
            <p:nvSpPr>
              <p:cNvPr id="63" name="Google Shape;470;p26">
                <a:extLst>
                  <a:ext uri="{FF2B5EF4-FFF2-40B4-BE49-F238E27FC236}">
                    <a16:creationId xmlns:a16="http://schemas.microsoft.com/office/drawing/2014/main" id="{88105B28-EC58-4A0A-A539-8FA3D33E1667}"/>
                  </a:ext>
                </a:extLst>
              </p:cNvPr>
              <p:cNvSpPr/>
              <p:nvPr/>
            </p:nvSpPr>
            <p:spPr>
              <a:xfrm flipH="1">
                <a:off x="1565409" y="2345016"/>
                <a:ext cx="769278" cy="674581"/>
              </a:xfrm>
              <a:custGeom>
                <a:avLst/>
                <a:gdLst/>
                <a:ahLst/>
                <a:cxnLst/>
                <a:rect l="l" t="t" r="r" b="b"/>
                <a:pathLst>
                  <a:path w="9129" h="8005" extrusionOk="0">
                    <a:moveTo>
                      <a:pt x="4559" y="0"/>
                    </a:moveTo>
                    <a:cubicBezTo>
                      <a:pt x="3977" y="0"/>
                      <a:pt x="3386" y="127"/>
                      <a:pt x="2827" y="396"/>
                    </a:cubicBezTo>
                    <a:cubicBezTo>
                      <a:pt x="840" y="1354"/>
                      <a:pt x="0" y="3745"/>
                      <a:pt x="958" y="5740"/>
                    </a:cubicBezTo>
                    <a:cubicBezTo>
                      <a:pt x="1647" y="7169"/>
                      <a:pt x="3078" y="8005"/>
                      <a:pt x="4566" y="8005"/>
                    </a:cubicBezTo>
                    <a:cubicBezTo>
                      <a:pt x="5147" y="8005"/>
                      <a:pt x="5736" y="7877"/>
                      <a:pt x="6294" y="7608"/>
                    </a:cubicBezTo>
                    <a:cubicBezTo>
                      <a:pt x="8289" y="6650"/>
                      <a:pt x="9129" y="4260"/>
                      <a:pt x="8171" y="2273"/>
                    </a:cubicBezTo>
                    <a:cubicBezTo>
                      <a:pt x="7481" y="837"/>
                      <a:pt x="6051" y="0"/>
                      <a:pt x="455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471;p26">
                <a:extLst>
                  <a:ext uri="{FF2B5EF4-FFF2-40B4-BE49-F238E27FC236}">
                    <a16:creationId xmlns:a16="http://schemas.microsoft.com/office/drawing/2014/main" id="{0C024101-BA7B-4E7A-9457-FBEC29350E05}"/>
                  </a:ext>
                </a:extLst>
              </p:cNvPr>
              <p:cNvSpPr/>
              <p:nvPr/>
            </p:nvSpPr>
            <p:spPr>
              <a:xfrm flipH="1">
                <a:off x="1702850" y="2611218"/>
                <a:ext cx="425719" cy="298906"/>
              </a:xfrm>
              <a:custGeom>
                <a:avLst/>
                <a:gdLst/>
                <a:ahLst/>
                <a:cxnLst/>
                <a:rect l="l" t="t" r="r" b="b"/>
                <a:pathLst>
                  <a:path w="5052" h="3547" extrusionOk="0">
                    <a:moveTo>
                      <a:pt x="4458" y="0"/>
                    </a:moveTo>
                    <a:lnTo>
                      <a:pt x="1" y="2146"/>
                    </a:lnTo>
                    <a:cubicBezTo>
                      <a:pt x="428" y="3029"/>
                      <a:pt x="1314" y="3547"/>
                      <a:pt x="2235" y="3547"/>
                    </a:cubicBezTo>
                    <a:cubicBezTo>
                      <a:pt x="2594" y="3547"/>
                      <a:pt x="2958" y="3468"/>
                      <a:pt x="3302" y="3301"/>
                    </a:cubicBezTo>
                    <a:cubicBezTo>
                      <a:pt x="4537" y="2708"/>
                      <a:pt x="5052" y="1227"/>
                      <a:pt x="445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472;p26">
                <a:extLst>
                  <a:ext uri="{FF2B5EF4-FFF2-40B4-BE49-F238E27FC236}">
                    <a16:creationId xmlns:a16="http://schemas.microsoft.com/office/drawing/2014/main" id="{226375E0-17FD-4CC8-85C6-3F8738B347D8}"/>
                  </a:ext>
                </a:extLst>
              </p:cNvPr>
              <p:cNvSpPr/>
              <p:nvPr/>
            </p:nvSpPr>
            <p:spPr>
              <a:xfrm flipH="1">
                <a:off x="1732175" y="2709305"/>
                <a:ext cx="324346" cy="201658"/>
              </a:xfrm>
              <a:custGeom>
                <a:avLst/>
                <a:gdLst/>
                <a:ahLst/>
                <a:cxnLst/>
                <a:rect l="l" t="t" r="r" b="b"/>
                <a:pathLst>
                  <a:path w="3849" h="2393" extrusionOk="0">
                    <a:moveTo>
                      <a:pt x="3036" y="0"/>
                    </a:moveTo>
                    <a:cubicBezTo>
                      <a:pt x="2566" y="0"/>
                      <a:pt x="2066" y="109"/>
                      <a:pt x="1584" y="340"/>
                    </a:cubicBezTo>
                    <a:cubicBezTo>
                      <a:pt x="808" y="712"/>
                      <a:pt x="254" y="1322"/>
                      <a:pt x="1" y="1971"/>
                    </a:cubicBezTo>
                    <a:cubicBezTo>
                      <a:pt x="407" y="2245"/>
                      <a:pt x="887" y="2393"/>
                      <a:pt x="1378" y="2393"/>
                    </a:cubicBezTo>
                    <a:cubicBezTo>
                      <a:pt x="1739" y="2393"/>
                      <a:pt x="2106" y="2313"/>
                      <a:pt x="2455" y="2145"/>
                    </a:cubicBezTo>
                    <a:cubicBezTo>
                      <a:pt x="3270" y="1757"/>
                      <a:pt x="3777" y="966"/>
                      <a:pt x="3848" y="119"/>
                    </a:cubicBezTo>
                    <a:cubicBezTo>
                      <a:pt x="3596" y="41"/>
                      <a:pt x="3322" y="0"/>
                      <a:pt x="303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473;p26">
                <a:extLst>
                  <a:ext uri="{FF2B5EF4-FFF2-40B4-BE49-F238E27FC236}">
                    <a16:creationId xmlns:a16="http://schemas.microsoft.com/office/drawing/2014/main" id="{04A7EB46-88C9-4295-B096-4DEB0D0336EC}"/>
                  </a:ext>
                </a:extLst>
              </p:cNvPr>
              <p:cNvSpPr/>
              <p:nvPr/>
            </p:nvSpPr>
            <p:spPr>
              <a:xfrm flipH="1">
                <a:off x="2040425" y="2545152"/>
                <a:ext cx="222213" cy="214383"/>
              </a:xfrm>
              <a:custGeom>
                <a:avLst/>
                <a:gdLst/>
                <a:ahLst/>
                <a:cxnLst/>
                <a:rect l="l" t="t" r="r" b="b"/>
                <a:pathLst>
                  <a:path w="2637" h="2544" extrusionOk="0">
                    <a:moveTo>
                      <a:pt x="841" y="0"/>
                    </a:moveTo>
                    <a:cubicBezTo>
                      <a:pt x="750" y="0"/>
                      <a:pt x="665" y="75"/>
                      <a:pt x="665" y="183"/>
                    </a:cubicBezTo>
                    <a:lnTo>
                      <a:pt x="673" y="863"/>
                    </a:lnTo>
                    <a:lnTo>
                      <a:pt x="119" y="1251"/>
                    </a:lnTo>
                    <a:cubicBezTo>
                      <a:pt x="0" y="1338"/>
                      <a:pt x="24" y="1520"/>
                      <a:pt x="167" y="1568"/>
                    </a:cubicBezTo>
                    <a:lnTo>
                      <a:pt x="816" y="1766"/>
                    </a:lnTo>
                    <a:lnTo>
                      <a:pt x="1014" y="2415"/>
                    </a:lnTo>
                    <a:cubicBezTo>
                      <a:pt x="1041" y="2498"/>
                      <a:pt x="1115" y="2543"/>
                      <a:pt x="1188" y="2543"/>
                    </a:cubicBezTo>
                    <a:cubicBezTo>
                      <a:pt x="1241" y="2543"/>
                      <a:pt x="1294" y="2520"/>
                      <a:pt x="1330" y="2470"/>
                    </a:cubicBezTo>
                    <a:lnTo>
                      <a:pt x="1726" y="1916"/>
                    </a:lnTo>
                    <a:lnTo>
                      <a:pt x="2407" y="1924"/>
                    </a:lnTo>
                    <a:cubicBezTo>
                      <a:pt x="2550" y="1924"/>
                      <a:pt x="2637" y="1758"/>
                      <a:pt x="2550" y="1639"/>
                    </a:cubicBezTo>
                    <a:lnTo>
                      <a:pt x="2146" y="1093"/>
                    </a:lnTo>
                    <a:lnTo>
                      <a:pt x="2360" y="452"/>
                    </a:lnTo>
                    <a:cubicBezTo>
                      <a:pt x="2400" y="330"/>
                      <a:pt x="2314" y="220"/>
                      <a:pt x="2199" y="220"/>
                    </a:cubicBezTo>
                    <a:cubicBezTo>
                      <a:pt x="2179" y="220"/>
                      <a:pt x="2159" y="223"/>
                      <a:pt x="2138" y="230"/>
                    </a:cubicBezTo>
                    <a:lnTo>
                      <a:pt x="1497" y="444"/>
                    </a:lnTo>
                    <a:lnTo>
                      <a:pt x="950" y="40"/>
                    </a:lnTo>
                    <a:cubicBezTo>
                      <a:pt x="916" y="13"/>
                      <a:pt x="878" y="0"/>
                      <a:pt x="84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474;p26">
                <a:extLst>
                  <a:ext uri="{FF2B5EF4-FFF2-40B4-BE49-F238E27FC236}">
                    <a16:creationId xmlns:a16="http://schemas.microsoft.com/office/drawing/2014/main" id="{C36A8827-9208-4A51-B4AE-BAB050DF5A52}"/>
                  </a:ext>
                </a:extLst>
              </p:cNvPr>
              <p:cNvSpPr/>
              <p:nvPr/>
            </p:nvSpPr>
            <p:spPr>
              <a:xfrm flipH="1">
                <a:off x="1752905" y="2401054"/>
                <a:ext cx="222213" cy="214804"/>
              </a:xfrm>
              <a:custGeom>
                <a:avLst/>
                <a:gdLst/>
                <a:ahLst/>
                <a:cxnLst/>
                <a:rect l="l" t="t" r="r" b="b"/>
                <a:pathLst>
                  <a:path w="2637" h="2549" extrusionOk="0">
                    <a:moveTo>
                      <a:pt x="864" y="0"/>
                    </a:moveTo>
                    <a:cubicBezTo>
                      <a:pt x="773" y="0"/>
                      <a:pt x="689" y="73"/>
                      <a:pt x="689" y="175"/>
                    </a:cubicBezTo>
                    <a:lnTo>
                      <a:pt x="681" y="855"/>
                    </a:lnTo>
                    <a:lnTo>
                      <a:pt x="119" y="1243"/>
                    </a:lnTo>
                    <a:cubicBezTo>
                      <a:pt x="1" y="1323"/>
                      <a:pt x="24" y="1513"/>
                      <a:pt x="167" y="1552"/>
                    </a:cubicBezTo>
                    <a:lnTo>
                      <a:pt x="816" y="1766"/>
                    </a:lnTo>
                    <a:lnTo>
                      <a:pt x="1006" y="2423"/>
                    </a:lnTo>
                    <a:cubicBezTo>
                      <a:pt x="1029" y="2503"/>
                      <a:pt x="1103" y="2549"/>
                      <a:pt x="1177" y="2549"/>
                    </a:cubicBezTo>
                    <a:cubicBezTo>
                      <a:pt x="1228" y="2549"/>
                      <a:pt x="1279" y="2527"/>
                      <a:pt x="1315" y="2478"/>
                    </a:cubicBezTo>
                    <a:lnTo>
                      <a:pt x="1719" y="1924"/>
                    </a:lnTo>
                    <a:lnTo>
                      <a:pt x="2399" y="1948"/>
                    </a:lnTo>
                    <a:cubicBezTo>
                      <a:pt x="2550" y="1948"/>
                      <a:pt x="2637" y="1782"/>
                      <a:pt x="2550" y="1663"/>
                    </a:cubicBezTo>
                    <a:lnTo>
                      <a:pt x="2154" y="1117"/>
                    </a:lnTo>
                    <a:lnTo>
                      <a:pt x="2376" y="475"/>
                    </a:lnTo>
                    <a:cubicBezTo>
                      <a:pt x="2423" y="353"/>
                      <a:pt x="2330" y="236"/>
                      <a:pt x="2213" y="236"/>
                    </a:cubicBezTo>
                    <a:cubicBezTo>
                      <a:pt x="2194" y="236"/>
                      <a:pt x="2174" y="239"/>
                      <a:pt x="2154" y="246"/>
                    </a:cubicBezTo>
                    <a:lnTo>
                      <a:pt x="1513" y="452"/>
                    </a:lnTo>
                    <a:lnTo>
                      <a:pt x="974" y="40"/>
                    </a:lnTo>
                    <a:cubicBezTo>
                      <a:pt x="940" y="12"/>
                      <a:pt x="901" y="0"/>
                      <a:pt x="86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2" name="Google Shape;475;p26">
              <a:extLst>
                <a:ext uri="{FF2B5EF4-FFF2-40B4-BE49-F238E27FC236}">
                  <a16:creationId xmlns:a16="http://schemas.microsoft.com/office/drawing/2014/main" id="{D398D91D-1BF7-488B-87E7-467E09CF1DEE}"/>
                </a:ext>
              </a:extLst>
            </p:cNvPr>
            <p:cNvSpPr/>
            <p:nvPr/>
          </p:nvSpPr>
          <p:spPr>
            <a:xfrm flipH="1">
              <a:off x="2083993" y="2894437"/>
              <a:ext cx="256932" cy="231068"/>
            </a:xfrm>
            <a:custGeom>
              <a:avLst/>
              <a:gdLst/>
              <a:ahLst/>
              <a:cxnLst/>
              <a:rect l="l" t="t" r="r" b="b"/>
              <a:pathLst>
                <a:path w="3049" h="2742" extrusionOk="0">
                  <a:moveTo>
                    <a:pt x="2237" y="0"/>
                  </a:moveTo>
                  <a:cubicBezTo>
                    <a:pt x="2180" y="0"/>
                    <a:pt x="2123" y="7"/>
                    <a:pt x="2067" y="20"/>
                  </a:cubicBezTo>
                  <a:cubicBezTo>
                    <a:pt x="1576" y="139"/>
                    <a:pt x="1434" y="875"/>
                    <a:pt x="1434" y="875"/>
                  </a:cubicBezTo>
                  <a:cubicBezTo>
                    <a:pt x="1434" y="875"/>
                    <a:pt x="1092" y="671"/>
                    <a:pt x="747" y="671"/>
                  </a:cubicBezTo>
                  <a:cubicBezTo>
                    <a:pt x="616" y="671"/>
                    <a:pt x="486" y="700"/>
                    <a:pt x="373" y="780"/>
                  </a:cubicBezTo>
                  <a:cubicBezTo>
                    <a:pt x="120" y="954"/>
                    <a:pt x="1" y="1279"/>
                    <a:pt x="72" y="1580"/>
                  </a:cubicBezTo>
                  <a:cubicBezTo>
                    <a:pt x="135" y="1849"/>
                    <a:pt x="317" y="2047"/>
                    <a:pt x="547" y="2134"/>
                  </a:cubicBezTo>
                  <a:lnTo>
                    <a:pt x="2107" y="2728"/>
                  </a:lnTo>
                  <a:cubicBezTo>
                    <a:pt x="2131" y="2737"/>
                    <a:pt x="2156" y="2742"/>
                    <a:pt x="2180" y="2742"/>
                  </a:cubicBezTo>
                  <a:cubicBezTo>
                    <a:pt x="2258" y="2742"/>
                    <a:pt x="2330" y="2695"/>
                    <a:pt x="2360" y="2617"/>
                  </a:cubicBezTo>
                  <a:lnTo>
                    <a:pt x="2962" y="1057"/>
                  </a:lnTo>
                  <a:cubicBezTo>
                    <a:pt x="3049" y="828"/>
                    <a:pt x="3025" y="558"/>
                    <a:pt x="2867" y="329"/>
                  </a:cubicBezTo>
                  <a:cubicBezTo>
                    <a:pt x="2725" y="123"/>
                    <a:pt x="2484" y="0"/>
                    <a:pt x="223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1356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EA46B2-3970-4D6C-90BD-A14A465290FC}"/>
              </a:ext>
            </a:extLst>
          </p:cNvPr>
          <p:cNvSpPr/>
          <p:nvPr/>
        </p:nvSpPr>
        <p:spPr>
          <a:xfrm>
            <a:off x="478956" y="351116"/>
            <a:ext cx="2685726" cy="461665"/>
          </a:xfrm>
          <a:prstGeom prst="rect">
            <a:avLst/>
          </a:prstGeom>
        </p:spPr>
        <p:txBody>
          <a:bodyPr wrap="square">
            <a:spAutoFit/>
          </a:bodyPr>
          <a:lstStyle/>
          <a:p>
            <a:r>
              <a:rPr lang="en-US" sz="2400" b="1" dirty="0">
                <a:latin typeface="Arial Black" panose="020B0A04020102020204" pitchFamily="34" charset="0"/>
                <a:ea typeface="Times New Roman" panose="02020603050405020304" pitchFamily="18" charset="0"/>
              </a:rPr>
              <a:t>Introduction</a:t>
            </a:r>
            <a:r>
              <a:rPr lang="en-US" sz="2400" dirty="0">
                <a:effectLst/>
                <a:latin typeface="Arial Black" panose="020B0A04020102020204" pitchFamily="34" charset="0"/>
                <a:ea typeface="Times New Roman" panose="02020603050405020304" pitchFamily="18" charset="0"/>
              </a:rPr>
              <a:t>:</a:t>
            </a:r>
            <a:endParaRPr lang="fr-FR" sz="2400" dirty="0">
              <a:latin typeface="Arial Black" panose="020B0A04020102020204" pitchFamily="34" charset="0"/>
            </a:endParaRPr>
          </a:p>
        </p:txBody>
      </p:sp>
      <p:sp>
        <p:nvSpPr>
          <p:cNvPr id="3" name="Rectangle 2">
            <a:extLst>
              <a:ext uri="{FF2B5EF4-FFF2-40B4-BE49-F238E27FC236}">
                <a16:creationId xmlns:a16="http://schemas.microsoft.com/office/drawing/2014/main" id="{F2050268-3061-4E1E-AC2F-C503B40AAD67}"/>
              </a:ext>
            </a:extLst>
          </p:cNvPr>
          <p:cNvSpPr/>
          <p:nvPr/>
        </p:nvSpPr>
        <p:spPr>
          <a:xfrm>
            <a:off x="340519" y="1121985"/>
            <a:ext cx="5488782" cy="1785104"/>
          </a:xfrm>
          <a:prstGeom prst="rect">
            <a:avLst/>
          </a:prstGeom>
        </p:spPr>
        <p:txBody>
          <a:bodyPr wrap="square">
            <a:spAutoFit/>
          </a:bodyPr>
          <a:lstStyle/>
          <a:p>
            <a:pPr marL="342900" indent="-342900">
              <a:spcBef>
                <a:spcPts val="1200"/>
              </a:spcBef>
              <a:spcAft>
                <a:spcPts val="1200"/>
              </a:spcAft>
              <a:buAutoNum type="arabicPeriod"/>
            </a:pPr>
            <a:r>
              <a:rPr lang="en-US" dirty="0">
                <a:highlight>
                  <a:srgbClr val="FFFF00"/>
                </a:highlight>
                <a:latin typeface="Times New Roman" panose="02020603050405020304" pitchFamily="18" charset="0"/>
                <a:ea typeface="Times New Roman" panose="02020603050405020304" pitchFamily="18" charset="0"/>
              </a:rPr>
              <a:t>Significance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Information and Communication Technologies (TIC) stand as the cornerstone of our interconnected global society, reshaping the dynamics of communication, information access, and business operations.</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2EDB2111-3C52-4721-AC86-B85556E2755D}"/>
              </a:ext>
            </a:extLst>
          </p:cNvPr>
          <p:cNvSpPr/>
          <p:nvPr/>
        </p:nvSpPr>
        <p:spPr>
          <a:xfrm>
            <a:off x="340519" y="3146436"/>
            <a:ext cx="6096000" cy="1508105"/>
          </a:xfrm>
          <a:prstGeom prst="rect">
            <a:avLst/>
          </a:prstGeom>
        </p:spPr>
        <p:txBody>
          <a:bodyPr wrap="square">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2. Purpose of the Report:</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This report aims to intricately examine TIC and its associated technologies, providing a thorough understanding of their pivotal role in shaping the contemporary digital landscape.</a:t>
            </a:r>
            <a:endParaRPr lang="fr-FR" dirty="0">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DD4C890A-280D-44A2-8A72-B2AC18D03579}"/>
              </a:ext>
            </a:extLst>
          </p:cNvPr>
          <p:cNvSpPr/>
          <p:nvPr/>
        </p:nvSpPr>
        <p:spPr>
          <a:xfrm>
            <a:off x="340519" y="4813667"/>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3. Scope and Relevance:</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Within these pages, we will explore essential TIC components, including Google services, Microsoft tools, Git, and GitHub. Unveiling these technologies is crucial for navigating the complexities of our tech-centric world</a:t>
            </a:r>
            <a:endParaRPr lang="fr-FR" dirty="0"/>
          </a:p>
        </p:txBody>
      </p:sp>
      <p:sp>
        <p:nvSpPr>
          <p:cNvPr id="10" name="Rectangle 9">
            <a:extLst>
              <a:ext uri="{FF2B5EF4-FFF2-40B4-BE49-F238E27FC236}">
                <a16:creationId xmlns:a16="http://schemas.microsoft.com/office/drawing/2014/main" id="{7A7C44DB-7DA1-4188-B08A-8EC6E1BD9F90}"/>
              </a:ext>
            </a:extLst>
          </p:cNvPr>
          <p:cNvSpPr/>
          <p:nvPr/>
        </p:nvSpPr>
        <p:spPr>
          <a:xfrm>
            <a:off x="6391275" y="1121985"/>
            <a:ext cx="6096000" cy="2062103"/>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4. Connection to Everyday Life:</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TIC has seamlessly woven into the fabric of our daily existence, influencing our work methodologies, social interactions, and access to information. From communication platforms to collaborative tools, TIC has become an integral part of our modern lifestyle.</a:t>
            </a:r>
            <a:endParaRPr lang="fr-FR" dirty="0">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5461D41-F416-4F69-ADC7-038441D7DA56}"/>
              </a:ext>
            </a:extLst>
          </p:cNvPr>
          <p:cNvSpPr/>
          <p:nvPr/>
        </p:nvSpPr>
        <p:spPr>
          <a:xfrm>
            <a:off x="6413897" y="3623489"/>
            <a:ext cx="6096000" cy="2062103"/>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5. Evolution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Tracing the evolutionary path of TIC unveils a captivating narrative marked by technological advancements and societal shifts. From the early days of the internet to the current era of cloud computing and artificial intelligence, TIC has  consistently evolved.</a:t>
            </a:r>
            <a:endParaRPr lang="fr-F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6257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A4CF9-F63C-42B4-908B-E6340CCACC52}"/>
              </a:ext>
            </a:extLst>
          </p:cNvPr>
          <p:cNvSpPr/>
          <p:nvPr/>
        </p:nvSpPr>
        <p:spPr>
          <a:xfrm>
            <a:off x="4467701" y="358259"/>
            <a:ext cx="3256597" cy="584775"/>
          </a:xfrm>
          <a:prstGeom prst="rect">
            <a:avLst/>
          </a:prstGeom>
        </p:spPr>
        <p:txBody>
          <a:bodyPr wrap="none">
            <a:spAutoFit/>
          </a:bodyPr>
          <a:lstStyle/>
          <a:p>
            <a:r>
              <a:rPr lang="en-US" sz="3200" b="1" dirty="0">
                <a:latin typeface="Times New Roman" panose="02020603050405020304" pitchFamily="18" charset="0"/>
                <a:ea typeface="Times New Roman" panose="02020603050405020304" pitchFamily="18" charset="0"/>
              </a:rPr>
              <a:t>Overview of TIC</a:t>
            </a:r>
            <a:r>
              <a:rPr lang="en-US" sz="3200" dirty="0">
                <a:effectLst/>
                <a:latin typeface="Times New Roman" panose="02020603050405020304" pitchFamily="18" charset="0"/>
                <a:ea typeface="Times New Roman" panose="02020603050405020304" pitchFamily="18" charset="0"/>
              </a:rPr>
              <a:t>:</a:t>
            </a:r>
            <a:endParaRPr lang="fr-FR" sz="3200" dirty="0"/>
          </a:p>
        </p:txBody>
      </p:sp>
      <p:pic>
        <p:nvPicPr>
          <p:cNvPr id="3" name="Picture 2">
            <a:extLst>
              <a:ext uri="{FF2B5EF4-FFF2-40B4-BE49-F238E27FC236}">
                <a16:creationId xmlns:a16="http://schemas.microsoft.com/office/drawing/2014/main" id="{82859A99-9D3A-4016-981D-63512670C668}"/>
              </a:ext>
            </a:extLst>
          </p:cNvPr>
          <p:cNvPicPr/>
          <p:nvPr/>
        </p:nvPicPr>
        <p:blipFill>
          <a:blip r:embed="rId2"/>
          <a:stretch>
            <a:fillRect/>
          </a:stretch>
        </p:blipFill>
        <p:spPr>
          <a:xfrm>
            <a:off x="9484995" y="80962"/>
            <a:ext cx="2707005" cy="1866900"/>
          </a:xfrm>
          <a:prstGeom prst="rect">
            <a:avLst/>
          </a:prstGeom>
        </p:spPr>
      </p:pic>
      <p:sp>
        <p:nvSpPr>
          <p:cNvPr id="4" name="Rectangle 3">
            <a:extLst>
              <a:ext uri="{FF2B5EF4-FFF2-40B4-BE49-F238E27FC236}">
                <a16:creationId xmlns:a16="http://schemas.microsoft.com/office/drawing/2014/main" id="{25F9409C-D7C5-4120-B6C7-0C5CBD338E8A}"/>
              </a:ext>
            </a:extLst>
          </p:cNvPr>
          <p:cNvSpPr/>
          <p:nvPr/>
        </p:nvSpPr>
        <p:spPr>
          <a:xfrm>
            <a:off x="111919" y="1407735"/>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1. Definition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Information and Communication Technologies (TIC) encompass a wide range of tools and systems designed to facilitate the exchange, processing, and management of information in various contexts.</a:t>
            </a:r>
            <a:endParaRPr lang="fr-FR"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E0F82F5-B555-45B7-A2C9-0B1E324214DB}"/>
              </a:ext>
            </a:extLst>
          </p:cNvPr>
          <p:cNvSpPr/>
          <p:nvPr/>
        </p:nvSpPr>
        <p:spPr>
          <a:xfrm>
            <a:off x="111919" y="3429000"/>
            <a:ext cx="6096000" cy="1508105"/>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2. Evolution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Tracing the historical trajectory of TIC reveals its dynamic evolution, marked by significant milestones and technological advancements that have continually reshaped the landscape.</a:t>
            </a:r>
            <a:endParaRPr lang="fr-FR"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CEC457C-1EB0-4DBD-A4C3-4DBA920A2725}"/>
              </a:ext>
            </a:extLst>
          </p:cNvPr>
          <p:cNvSpPr/>
          <p:nvPr/>
        </p:nvSpPr>
        <p:spPr>
          <a:xfrm>
            <a:off x="111919" y="4993898"/>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3. Importance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TIC holds paramount importance in contemporary society, serving as a linchpin for revolutionizing communication, streamlining business operations, transforming education, and influencing numerous other sectors.</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6917D792-B301-4573-B78D-CC9D5C7A2D8F}"/>
              </a:ext>
            </a:extLst>
          </p:cNvPr>
          <p:cNvSpPr/>
          <p:nvPr/>
        </p:nvSpPr>
        <p:spPr>
          <a:xfrm>
            <a:off x="5984081" y="2004655"/>
            <a:ext cx="6096000" cy="1508105"/>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4. Components of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At its core, TIC comprises essential components including hardware, software, networks, and robust data management systems, collectively driving the seamless flow of information.</a:t>
            </a:r>
            <a:endParaRPr lang="fr-FR" dirty="0">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8CDD8CDB-E12C-4134-94B1-86D24B1F8B63}"/>
              </a:ext>
            </a:extLst>
          </p:cNvPr>
          <p:cNvSpPr/>
          <p:nvPr/>
        </p:nvSpPr>
        <p:spPr>
          <a:xfrm>
            <a:off x="5984081" y="3681829"/>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5. Role in Digital Transformation:</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 TIC is a catalyst for digital transformation, playing a pivotal role in reshaping industries, fostering innovation, and enhancing operational efficiency through the integration of cutting-edge technologies.</a:t>
            </a:r>
            <a:endParaRPr lang="fr-F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4652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3D70A350-EB57-4995-93AC-83934D896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177" y="3407401"/>
            <a:ext cx="2790334" cy="1717465"/>
          </a:xfrm>
          <a:prstGeom prst="rect">
            <a:avLst/>
          </a:prstGeom>
        </p:spPr>
      </p:pic>
      <p:sp>
        <p:nvSpPr>
          <p:cNvPr id="2" name="Rectangle 1">
            <a:extLst>
              <a:ext uri="{FF2B5EF4-FFF2-40B4-BE49-F238E27FC236}">
                <a16:creationId xmlns:a16="http://schemas.microsoft.com/office/drawing/2014/main" id="{6FCB6C11-9599-4EB3-9B9F-49AADA6B4795}"/>
              </a:ext>
            </a:extLst>
          </p:cNvPr>
          <p:cNvSpPr/>
          <p:nvPr/>
        </p:nvSpPr>
        <p:spPr>
          <a:xfrm>
            <a:off x="304800" y="700505"/>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6. Current Trends in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The present landscape of TIC is characterized by dynamic trends, including the proliferation of artificial intelligence, the advent of the Internet of Things (IoT), and an increased emphasis on cybersecurity to safeguard digital ecosystems.</a:t>
            </a:r>
            <a:endParaRPr lang="fr-FR"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2DF47825-B02C-4FB8-AD48-582BACFD0099}"/>
              </a:ext>
            </a:extLst>
          </p:cNvPr>
          <p:cNvSpPr/>
          <p:nvPr/>
        </p:nvSpPr>
        <p:spPr>
          <a:xfrm>
            <a:off x="304800" y="3715167"/>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7. challenges in TIC Implementation:</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Acknowledging the implementation challenges is vital, with considerations extending to issues related to privacy, security, and the digital divide that may impact the equitable access to TIC resources.</a:t>
            </a:r>
            <a:endParaRPr lang="fr-FR"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C5DC506D-AC21-4C68-8995-99E721B1FBC3}"/>
              </a:ext>
            </a:extLst>
          </p:cNvPr>
          <p:cNvSpPr/>
          <p:nvPr/>
        </p:nvSpPr>
        <p:spPr>
          <a:xfrm>
            <a:off x="6400800" y="700505"/>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8.Future Outlook for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Looking forward, the future of TIC holds promise, with ongoing developments in emerging technologies shaping new frontiers. Anticipated advancements offer glimpses into potential societal impacts and transformative possibilities.</a:t>
            </a:r>
            <a:endParaRPr lang="fr-FR" dirty="0">
              <a:latin typeface="Times New Roman" panose="02020603050405020304" pitchFamily="18" charset="0"/>
              <a:ea typeface="Times New Roman" panose="02020603050405020304" pitchFamily="18" charset="0"/>
            </a:endParaRPr>
          </a:p>
        </p:txBody>
      </p:sp>
      <p:grpSp>
        <p:nvGrpSpPr>
          <p:cNvPr id="5" name="Google Shape;3516;p62">
            <a:extLst>
              <a:ext uri="{FF2B5EF4-FFF2-40B4-BE49-F238E27FC236}">
                <a16:creationId xmlns:a16="http://schemas.microsoft.com/office/drawing/2014/main" id="{53112A87-ECB6-4C78-94CC-7DF681B3BE16}"/>
              </a:ext>
            </a:extLst>
          </p:cNvPr>
          <p:cNvGrpSpPr/>
          <p:nvPr/>
        </p:nvGrpSpPr>
        <p:grpSpPr>
          <a:xfrm>
            <a:off x="7219000" y="2645826"/>
            <a:ext cx="4097650" cy="3780909"/>
            <a:chOff x="1230400" y="410075"/>
            <a:chExt cx="5124625" cy="4728500"/>
          </a:xfrm>
        </p:grpSpPr>
        <p:sp>
          <p:nvSpPr>
            <p:cNvPr id="6" name="Google Shape;3517;p62">
              <a:extLst>
                <a:ext uri="{FF2B5EF4-FFF2-40B4-BE49-F238E27FC236}">
                  <a16:creationId xmlns:a16="http://schemas.microsoft.com/office/drawing/2014/main" id="{D999C259-2ADE-42AC-9087-27302B9A156F}"/>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3518;p62">
              <a:extLst>
                <a:ext uri="{FF2B5EF4-FFF2-40B4-BE49-F238E27FC236}">
                  <a16:creationId xmlns:a16="http://schemas.microsoft.com/office/drawing/2014/main" id="{EE53216E-E047-42A2-92B3-EB13642AE7B5}"/>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3519;p62">
              <a:extLst>
                <a:ext uri="{FF2B5EF4-FFF2-40B4-BE49-F238E27FC236}">
                  <a16:creationId xmlns:a16="http://schemas.microsoft.com/office/drawing/2014/main" id="{DCD4E05A-A15C-486F-B5DF-05F3192D4B3F}"/>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3520;p62">
              <a:extLst>
                <a:ext uri="{FF2B5EF4-FFF2-40B4-BE49-F238E27FC236}">
                  <a16:creationId xmlns:a16="http://schemas.microsoft.com/office/drawing/2014/main" id="{57C1ACC3-D8A4-48D6-84EA-E19C590186D2}"/>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3521;p62">
              <a:extLst>
                <a:ext uri="{FF2B5EF4-FFF2-40B4-BE49-F238E27FC236}">
                  <a16:creationId xmlns:a16="http://schemas.microsoft.com/office/drawing/2014/main" id="{4BB6F112-4B58-47FF-BF4D-2B748305012F}"/>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3522;p62">
              <a:extLst>
                <a:ext uri="{FF2B5EF4-FFF2-40B4-BE49-F238E27FC236}">
                  <a16:creationId xmlns:a16="http://schemas.microsoft.com/office/drawing/2014/main" id="{16C42149-9FB9-4CE8-9411-7A6D88C0434B}"/>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3523;p62">
              <a:extLst>
                <a:ext uri="{FF2B5EF4-FFF2-40B4-BE49-F238E27FC236}">
                  <a16:creationId xmlns:a16="http://schemas.microsoft.com/office/drawing/2014/main" id="{3A1FE4CC-EE20-4156-9A6C-D5977513F949}"/>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3524;p62">
              <a:extLst>
                <a:ext uri="{FF2B5EF4-FFF2-40B4-BE49-F238E27FC236}">
                  <a16:creationId xmlns:a16="http://schemas.microsoft.com/office/drawing/2014/main" id="{B3E7028C-21C6-4947-9DC0-CC89B0153BC2}"/>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3525;p62">
              <a:extLst>
                <a:ext uri="{FF2B5EF4-FFF2-40B4-BE49-F238E27FC236}">
                  <a16:creationId xmlns:a16="http://schemas.microsoft.com/office/drawing/2014/main" id="{B363F7F8-77DB-4FF9-8366-93AD8E298787}"/>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3526;p62">
              <a:extLst>
                <a:ext uri="{FF2B5EF4-FFF2-40B4-BE49-F238E27FC236}">
                  <a16:creationId xmlns:a16="http://schemas.microsoft.com/office/drawing/2014/main" id="{EA31C809-B3B0-4554-91E2-800F02E63EF8}"/>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3527;p62">
              <a:extLst>
                <a:ext uri="{FF2B5EF4-FFF2-40B4-BE49-F238E27FC236}">
                  <a16:creationId xmlns:a16="http://schemas.microsoft.com/office/drawing/2014/main" id="{011D81D7-3C4E-4B77-A0D5-A9AEBDBD8463}"/>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3528;p62">
              <a:extLst>
                <a:ext uri="{FF2B5EF4-FFF2-40B4-BE49-F238E27FC236}">
                  <a16:creationId xmlns:a16="http://schemas.microsoft.com/office/drawing/2014/main" id="{3006EB75-4DE2-4368-8A04-E24A9B37F2C3}"/>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3529;p62">
              <a:extLst>
                <a:ext uri="{FF2B5EF4-FFF2-40B4-BE49-F238E27FC236}">
                  <a16:creationId xmlns:a16="http://schemas.microsoft.com/office/drawing/2014/main" id="{BB0D3E35-3BD8-4204-B562-B8065CEAC96F}"/>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3530;p62">
              <a:extLst>
                <a:ext uri="{FF2B5EF4-FFF2-40B4-BE49-F238E27FC236}">
                  <a16:creationId xmlns:a16="http://schemas.microsoft.com/office/drawing/2014/main" id="{0D20E5EE-7B33-4736-AC7E-007AF4B58E80}"/>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3531;p62">
              <a:extLst>
                <a:ext uri="{FF2B5EF4-FFF2-40B4-BE49-F238E27FC236}">
                  <a16:creationId xmlns:a16="http://schemas.microsoft.com/office/drawing/2014/main" id="{BE9DDB4B-011C-4E5C-889D-69376598801B}"/>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3532;p62">
              <a:extLst>
                <a:ext uri="{FF2B5EF4-FFF2-40B4-BE49-F238E27FC236}">
                  <a16:creationId xmlns:a16="http://schemas.microsoft.com/office/drawing/2014/main" id="{5ADBB19A-7E7B-4C49-B716-A5D3456F3D56}"/>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3533;p62">
              <a:extLst>
                <a:ext uri="{FF2B5EF4-FFF2-40B4-BE49-F238E27FC236}">
                  <a16:creationId xmlns:a16="http://schemas.microsoft.com/office/drawing/2014/main" id="{AA64AB19-CE91-4904-9B1C-7D4BEAB5E13A}"/>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3534;p62">
              <a:extLst>
                <a:ext uri="{FF2B5EF4-FFF2-40B4-BE49-F238E27FC236}">
                  <a16:creationId xmlns:a16="http://schemas.microsoft.com/office/drawing/2014/main" id="{C9D29AD4-9B7E-498D-B2F6-592B8DB6025D}"/>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3535;p62">
              <a:extLst>
                <a:ext uri="{FF2B5EF4-FFF2-40B4-BE49-F238E27FC236}">
                  <a16:creationId xmlns:a16="http://schemas.microsoft.com/office/drawing/2014/main" id="{2DF7EBAA-A89F-4D4D-BF9A-CD2A4B9B97D6}"/>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536;p62">
              <a:extLst>
                <a:ext uri="{FF2B5EF4-FFF2-40B4-BE49-F238E27FC236}">
                  <a16:creationId xmlns:a16="http://schemas.microsoft.com/office/drawing/2014/main" id="{530F40D5-7B1C-41FD-97C5-A5EF70EB2649}"/>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3537;p62">
              <a:extLst>
                <a:ext uri="{FF2B5EF4-FFF2-40B4-BE49-F238E27FC236}">
                  <a16:creationId xmlns:a16="http://schemas.microsoft.com/office/drawing/2014/main" id="{47DCE951-AD27-4A5A-BAEB-49539C7044F5}"/>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3538;p62">
              <a:extLst>
                <a:ext uri="{FF2B5EF4-FFF2-40B4-BE49-F238E27FC236}">
                  <a16:creationId xmlns:a16="http://schemas.microsoft.com/office/drawing/2014/main" id="{8467A67F-D342-401A-B3AD-C54760F22483}"/>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3539;p62">
              <a:extLst>
                <a:ext uri="{FF2B5EF4-FFF2-40B4-BE49-F238E27FC236}">
                  <a16:creationId xmlns:a16="http://schemas.microsoft.com/office/drawing/2014/main" id="{E2D90D47-612F-48EC-BA0B-9299E35D8DAA}"/>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540;p62">
              <a:extLst>
                <a:ext uri="{FF2B5EF4-FFF2-40B4-BE49-F238E27FC236}">
                  <a16:creationId xmlns:a16="http://schemas.microsoft.com/office/drawing/2014/main" id="{AB2EB442-B28B-4EAE-B777-E64FDC2F0BD8}"/>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3541;p62">
              <a:extLst>
                <a:ext uri="{FF2B5EF4-FFF2-40B4-BE49-F238E27FC236}">
                  <a16:creationId xmlns:a16="http://schemas.microsoft.com/office/drawing/2014/main" id="{A83D1B95-52BB-4E63-9AA9-B6AF1D0A87EE}"/>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3542;p62">
              <a:extLst>
                <a:ext uri="{FF2B5EF4-FFF2-40B4-BE49-F238E27FC236}">
                  <a16:creationId xmlns:a16="http://schemas.microsoft.com/office/drawing/2014/main" id="{B1BCC781-2AC1-4127-A0DD-FF2CEA4915FE}"/>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3543;p62">
              <a:extLst>
                <a:ext uri="{FF2B5EF4-FFF2-40B4-BE49-F238E27FC236}">
                  <a16:creationId xmlns:a16="http://schemas.microsoft.com/office/drawing/2014/main" id="{035004AB-29D6-4538-95B1-74C6A332A29F}"/>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3544;p62">
              <a:extLst>
                <a:ext uri="{FF2B5EF4-FFF2-40B4-BE49-F238E27FC236}">
                  <a16:creationId xmlns:a16="http://schemas.microsoft.com/office/drawing/2014/main" id="{2C19497A-8D4C-4A70-9DEE-2CF888771F6C}"/>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3545;p62">
              <a:extLst>
                <a:ext uri="{FF2B5EF4-FFF2-40B4-BE49-F238E27FC236}">
                  <a16:creationId xmlns:a16="http://schemas.microsoft.com/office/drawing/2014/main" id="{382AF0AD-5117-4C30-829D-0F6A59A4835D}"/>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3546;p62">
              <a:extLst>
                <a:ext uri="{FF2B5EF4-FFF2-40B4-BE49-F238E27FC236}">
                  <a16:creationId xmlns:a16="http://schemas.microsoft.com/office/drawing/2014/main" id="{FA717E01-47A7-4138-8FCA-93FCF423D12C}"/>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3547;p62">
              <a:extLst>
                <a:ext uri="{FF2B5EF4-FFF2-40B4-BE49-F238E27FC236}">
                  <a16:creationId xmlns:a16="http://schemas.microsoft.com/office/drawing/2014/main" id="{091F0CAC-3AB7-4187-A6D6-4D81AABDB0DF}"/>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3548;p62">
              <a:extLst>
                <a:ext uri="{FF2B5EF4-FFF2-40B4-BE49-F238E27FC236}">
                  <a16:creationId xmlns:a16="http://schemas.microsoft.com/office/drawing/2014/main" id="{DDBCD427-CD6D-44D6-BB33-AAA1D011D23F}"/>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3549;p62">
              <a:extLst>
                <a:ext uri="{FF2B5EF4-FFF2-40B4-BE49-F238E27FC236}">
                  <a16:creationId xmlns:a16="http://schemas.microsoft.com/office/drawing/2014/main" id="{DBF969CA-3289-447F-B0B2-327127ED5B32}"/>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3550;p62">
              <a:extLst>
                <a:ext uri="{FF2B5EF4-FFF2-40B4-BE49-F238E27FC236}">
                  <a16:creationId xmlns:a16="http://schemas.microsoft.com/office/drawing/2014/main" id="{F5D2F8BB-BAD6-45D9-BD1F-1E58A99192F0}"/>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3551;p62">
              <a:extLst>
                <a:ext uri="{FF2B5EF4-FFF2-40B4-BE49-F238E27FC236}">
                  <a16:creationId xmlns:a16="http://schemas.microsoft.com/office/drawing/2014/main" id="{3AA7387C-E77B-4445-B59A-2EBEF22C1BC3}"/>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3552;p62">
              <a:extLst>
                <a:ext uri="{FF2B5EF4-FFF2-40B4-BE49-F238E27FC236}">
                  <a16:creationId xmlns:a16="http://schemas.microsoft.com/office/drawing/2014/main" id="{85672886-6F18-4032-BA87-72FD05CF9C6E}"/>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3553;p62">
              <a:extLst>
                <a:ext uri="{FF2B5EF4-FFF2-40B4-BE49-F238E27FC236}">
                  <a16:creationId xmlns:a16="http://schemas.microsoft.com/office/drawing/2014/main" id="{4BC3194D-976B-4916-9068-B97E9D3B77BA}"/>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3554;p62">
              <a:extLst>
                <a:ext uri="{FF2B5EF4-FFF2-40B4-BE49-F238E27FC236}">
                  <a16:creationId xmlns:a16="http://schemas.microsoft.com/office/drawing/2014/main" id="{7C6B1E9B-ABFD-4F3D-B75A-B3B32533F8A1}"/>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3555;p62">
              <a:extLst>
                <a:ext uri="{FF2B5EF4-FFF2-40B4-BE49-F238E27FC236}">
                  <a16:creationId xmlns:a16="http://schemas.microsoft.com/office/drawing/2014/main" id="{C63B0C73-D880-42B6-B551-22A757462E20}"/>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556;p62">
              <a:extLst>
                <a:ext uri="{FF2B5EF4-FFF2-40B4-BE49-F238E27FC236}">
                  <a16:creationId xmlns:a16="http://schemas.microsoft.com/office/drawing/2014/main" id="{BD22DDF1-994C-4D71-8E15-1FE01D27861E}"/>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3557;p62">
              <a:extLst>
                <a:ext uri="{FF2B5EF4-FFF2-40B4-BE49-F238E27FC236}">
                  <a16:creationId xmlns:a16="http://schemas.microsoft.com/office/drawing/2014/main" id="{7EB95310-33FD-4E14-BFD9-10B0C39375A8}"/>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3558;p62">
              <a:extLst>
                <a:ext uri="{FF2B5EF4-FFF2-40B4-BE49-F238E27FC236}">
                  <a16:creationId xmlns:a16="http://schemas.microsoft.com/office/drawing/2014/main" id="{1CB01EFD-9C8C-4B91-B32B-A0B6009032BB}"/>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3559;p62">
              <a:extLst>
                <a:ext uri="{FF2B5EF4-FFF2-40B4-BE49-F238E27FC236}">
                  <a16:creationId xmlns:a16="http://schemas.microsoft.com/office/drawing/2014/main" id="{7039010D-4AB5-4AF8-9419-B61C8BF7D8F8}"/>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3560;p62">
              <a:extLst>
                <a:ext uri="{FF2B5EF4-FFF2-40B4-BE49-F238E27FC236}">
                  <a16:creationId xmlns:a16="http://schemas.microsoft.com/office/drawing/2014/main" id="{14804770-40F1-4B01-A513-1074DD1E3D5C}"/>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3561;p62">
              <a:extLst>
                <a:ext uri="{FF2B5EF4-FFF2-40B4-BE49-F238E27FC236}">
                  <a16:creationId xmlns:a16="http://schemas.microsoft.com/office/drawing/2014/main" id="{A0A4589D-6621-4B40-B5C1-997E4BA4739B}"/>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562;p62">
              <a:extLst>
                <a:ext uri="{FF2B5EF4-FFF2-40B4-BE49-F238E27FC236}">
                  <a16:creationId xmlns:a16="http://schemas.microsoft.com/office/drawing/2014/main" id="{7D39ADF9-0CAE-4052-8C15-83AB3A27792D}"/>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3563;p62">
              <a:extLst>
                <a:ext uri="{FF2B5EF4-FFF2-40B4-BE49-F238E27FC236}">
                  <a16:creationId xmlns:a16="http://schemas.microsoft.com/office/drawing/2014/main" id="{DE1C0F52-ED11-435F-BF6A-5531AF462380}"/>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3564;p62">
              <a:extLst>
                <a:ext uri="{FF2B5EF4-FFF2-40B4-BE49-F238E27FC236}">
                  <a16:creationId xmlns:a16="http://schemas.microsoft.com/office/drawing/2014/main" id="{6021538E-6930-4CA4-9EB1-A7FBB608489A}"/>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3565;p62">
              <a:extLst>
                <a:ext uri="{FF2B5EF4-FFF2-40B4-BE49-F238E27FC236}">
                  <a16:creationId xmlns:a16="http://schemas.microsoft.com/office/drawing/2014/main" id="{B933D70B-F86D-4323-8F96-6B4741741AFA}"/>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3566;p62">
              <a:extLst>
                <a:ext uri="{FF2B5EF4-FFF2-40B4-BE49-F238E27FC236}">
                  <a16:creationId xmlns:a16="http://schemas.microsoft.com/office/drawing/2014/main" id="{2C1E0B8D-3BE6-4026-BAAD-442BD3F4344A}"/>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3567;p62">
              <a:extLst>
                <a:ext uri="{FF2B5EF4-FFF2-40B4-BE49-F238E27FC236}">
                  <a16:creationId xmlns:a16="http://schemas.microsoft.com/office/drawing/2014/main" id="{87223607-1175-4541-9156-2B84428B0E16}"/>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3568;p62">
              <a:extLst>
                <a:ext uri="{FF2B5EF4-FFF2-40B4-BE49-F238E27FC236}">
                  <a16:creationId xmlns:a16="http://schemas.microsoft.com/office/drawing/2014/main" id="{6079511E-52B9-4FB1-803A-46238E501238}"/>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3569;p62">
              <a:extLst>
                <a:ext uri="{FF2B5EF4-FFF2-40B4-BE49-F238E27FC236}">
                  <a16:creationId xmlns:a16="http://schemas.microsoft.com/office/drawing/2014/main" id="{E6D62953-D4B6-4892-B6E1-DEA84CCF8680}"/>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3570;p62">
              <a:extLst>
                <a:ext uri="{FF2B5EF4-FFF2-40B4-BE49-F238E27FC236}">
                  <a16:creationId xmlns:a16="http://schemas.microsoft.com/office/drawing/2014/main" id="{EEB48651-0BAB-46B3-98BF-9457AB90C7B5}"/>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3571;p62">
              <a:extLst>
                <a:ext uri="{FF2B5EF4-FFF2-40B4-BE49-F238E27FC236}">
                  <a16:creationId xmlns:a16="http://schemas.microsoft.com/office/drawing/2014/main" id="{838A9F74-BA16-4DDC-AD54-F7058AE80A52}"/>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3572;p62">
              <a:extLst>
                <a:ext uri="{FF2B5EF4-FFF2-40B4-BE49-F238E27FC236}">
                  <a16:creationId xmlns:a16="http://schemas.microsoft.com/office/drawing/2014/main" id="{96A6E7CB-7A77-45E2-A7CD-258D0461A08B}"/>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3573;p62">
              <a:extLst>
                <a:ext uri="{FF2B5EF4-FFF2-40B4-BE49-F238E27FC236}">
                  <a16:creationId xmlns:a16="http://schemas.microsoft.com/office/drawing/2014/main" id="{B462C6F5-E942-42C2-B4F0-F12A82AB43B7}"/>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3574;p62">
              <a:extLst>
                <a:ext uri="{FF2B5EF4-FFF2-40B4-BE49-F238E27FC236}">
                  <a16:creationId xmlns:a16="http://schemas.microsoft.com/office/drawing/2014/main" id="{423BF992-0580-47FB-8DF6-C598A0904D37}"/>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3575;p62">
              <a:extLst>
                <a:ext uri="{FF2B5EF4-FFF2-40B4-BE49-F238E27FC236}">
                  <a16:creationId xmlns:a16="http://schemas.microsoft.com/office/drawing/2014/main" id="{E59F8B56-7A5B-403D-9632-C685D23EC3C3}"/>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3576;p62">
              <a:extLst>
                <a:ext uri="{FF2B5EF4-FFF2-40B4-BE49-F238E27FC236}">
                  <a16:creationId xmlns:a16="http://schemas.microsoft.com/office/drawing/2014/main" id="{43A95AB2-12E5-4D44-A42E-9AE0C7E717DC}"/>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3577;p62">
              <a:extLst>
                <a:ext uri="{FF2B5EF4-FFF2-40B4-BE49-F238E27FC236}">
                  <a16:creationId xmlns:a16="http://schemas.microsoft.com/office/drawing/2014/main" id="{3C0D2DA4-FCA6-4ADD-9A03-F2DDE20FE27B}"/>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3578;p62">
              <a:extLst>
                <a:ext uri="{FF2B5EF4-FFF2-40B4-BE49-F238E27FC236}">
                  <a16:creationId xmlns:a16="http://schemas.microsoft.com/office/drawing/2014/main" id="{49365C5D-4730-41FB-9DF7-E7B15C546AD5}"/>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3579;p62">
              <a:extLst>
                <a:ext uri="{FF2B5EF4-FFF2-40B4-BE49-F238E27FC236}">
                  <a16:creationId xmlns:a16="http://schemas.microsoft.com/office/drawing/2014/main" id="{5D143E98-E7D9-4C1B-86A8-8BA4A9B96B13}"/>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3580;p62">
              <a:extLst>
                <a:ext uri="{FF2B5EF4-FFF2-40B4-BE49-F238E27FC236}">
                  <a16:creationId xmlns:a16="http://schemas.microsoft.com/office/drawing/2014/main" id="{80A9DB8E-3904-4224-BEB4-EB6F0E9760DD}"/>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3581;p62">
              <a:extLst>
                <a:ext uri="{FF2B5EF4-FFF2-40B4-BE49-F238E27FC236}">
                  <a16:creationId xmlns:a16="http://schemas.microsoft.com/office/drawing/2014/main" id="{9F5AD90C-A8B8-4883-BB36-1461DC619BBB}"/>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582;p62">
              <a:extLst>
                <a:ext uri="{FF2B5EF4-FFF2-40B4-BE49-F238E27FC236}">
                  <a16:creationId xmlns:a16="http://schemas.microsoft.com/office/drawing/2014/main" id="{D44B68F9-54CE-45D2-AB0E-A4CE45FBC02C}"/>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3583;p62">
              <a:extLst>
                <a:ext uri="{FF2B5EF4-FFF2-40B4-BE49-F238E27FC236}">
                  <a16:creationId xmlns:a16="http://schemas.microsoft.com/office/drawing/2014/main" id="{C507F292-9136-4A31-85D0-7CBC70D0FCA9}"/>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3584;p62">
              <a:extLst>
                <a:ext uri="{FF2B5EF4-FFF2-40B4-BE49-F238E27FC236}">
                  <a16:creationId xmlns:a16="http://schemas.microsoft.com/office/drawing/2014/main" id="{13A53675-82FC-4E8E-84C1-C5517971F9C2}"/>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585;p62">
              <a:extLst>
                <a:ext uri="{FF2B5EF4-FFF2-40B4-BE49-F238E27FC236}">
                  <a16:creationId xmlns:a16="http://schemas.microsoft.com/office/drawing/2014/main" id="{2CFABABE-1AA1-4AA5-BFF2-52DB2360143F}"/>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3586;p62">
              <a:extLst>
                <a:ext uri="{FF2B5EF4-FFF2-40B4-BE49-F238E27FC236}">
                  <a16:creationId xmlns:a16="http://schemas.microsoft.com/office/drawing/2014/main" id="{CAF9A2F2-1FCB-43D0-951C-8E7DB02DA68F}"/>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3587;p62">
              <a:extLst>
                <a:ext uri="{FF2B5EF4-FFF2-40B4-BE49-F238E27FC236}">
                  <a16:creationId xmlns:a16="http://schemas.microsoft.com/office/drawing/2014/main" id="{1C67FF8B-22E7-4B1A-B7AA-0695A940D2AF}"/>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588;p62">
              <a:extLst>
                <a:ext uri="{FF2B5EF4-FFF2-40B4-BE49-F238E27FC236}">
                  <a16:creationId xmlns:a16="http://schemas.microsoft.com/office/drawing/2014/main" id="{0AF8F59A-084D-417D-9663-70FD4C0EA880}"/>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3589;p62">
              <a:extLst>
                <a:ext uri="{FF2B5EF4-FFF2-40B4-BE49-F238E27FC236}">
                  <a16:creationId xmlns:a16="http://schemas.microsoft.com/office/drawing/2014/main" id="{C49A3FEF-AE4B-4CCC-802D-ECC1977272F3}"/>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3590;p62">
              <a:extLst>
                <a:ext uri="{FF2B5EF4-FFF2-40B4-BE49-F238E27FC236}">
                  <a16:creationId xmlns:a16="http://schemas.microsoft.com/office/drawing/2014/main" id="{CAFEA4AC-5FD2-4CB3-A896-9392BAB1831E}"/>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3591;p62">
              <a:extLst>
                <a:ext uri="{FF2B5EF4-FFF2-40B4-BE49-F238E27FC236}">
                  <a16:creationId xmlns:a16="http://schemas.microsoft.com/office/drawing/2014/main" id="{45E12B07-BCFC-4FB4-BD54-CA6D4F71DCDC}"/>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3592;p62">
              <a:extLst>
                <a:ext uri="{FF2B5EF4-FFF2-40B4-BE49-F238E27FC236}">
                  <a16:creationId xmlns:a16="http://schemas.microsoft.com/office/drawing/2014/main" id="{FB9F1E3C-0C5B-4011-B007-22DA190A3075}"/>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3593;p62">
              <a:extLst>
                <a:ext uri="{FF2B5EF4-FFF2-40B4-BE49-F238E27FC236}">
                  <a16:creationId xmlns:a16="http://schemas.microsoft.com/office/drawing/2014/main" id="{13C02EF6-DCE8-4F53-94F1-E76DF2E9A9FF}"/>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3594;p62">
              <a:extLst>
                <a:ext uri="{FF2B5EF4-FFF2-40B4-BE49-F238E27FC236}">
                  <a16:creationId xmlns:a16="http://schemas.microsoft.com/office/drawing/2014/main" id="{EB715786-CCF2-4B94-9993-C1B007C7806E}"/>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3595;p62">
              <a:extLst>
                <a:ext uri="{FF2B5EF4-FFF2-40B4-BE49-F238E27FC236}">
                  <a16:creationId xmlns:a16="http://schemas.microsoft.com/office/drawing/2014/main" id="{BBBAF5E9-BEAF-40B2-A6DD-B9EE2F62DB84}"/>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3596;p62">
              <a:extLst>
                <a:ext uri="{FF2B5EF4-FFF2-40B4-BE49-F238E27FC236}">
                  <a16:creationId xmlns:a16="http://schemas.microsoft.com/office/drawing/2014/main" id="{31CDC6FB-68BE-4B3B-93EF-6942E5B42B51}"/>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3597;p62">
              <a:extLst>
                <a:ext uri="{FF2B5EF4-FFF2-40B4-BE49-F238E27FC236}">
                  <a16:creationId xmlns:a16="http://schemas.microsoft.com/office/drawing/2014/main" id="{7FAAECF9-4AC9-4785-AD5D-BBC11301E518}"/>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598;p62">
              <a:extLst>
                <a:ext uri="{FF2B5EF4-FFF2-40B4-BE49-F238E27FC236}">
                  <a16:creationId xmlns:a16="http://schemas.microsoft.com/office/drawing/2014/main" id="{1FD05060-A276-47E5-84EC-066557B1F7D2}"/>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3599;p62">
              <a:extLst>
                <a:ext uri="{FF2B5EF4-FFF2-40B4-BE49-F238E27FC236}">
                  <a16:creationId xmlns:a16="http://schemas.microsoft.com/office/drawing/2014/main" id="{06C3594E-085C-4198-BB3C-2A6071640757}"/>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600;p62">
              <a:extLst>
                <a:ext uri="{FF2B5EF4-FFF2-40B4-BE49-F238E27FC236}">
                  <a16:creationId xmlns:a16="http://schemas.microsoft.com/office/drawing/2014/main" id="{EA478298-95C4-4308-BDBD-72B135E24860}"/>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70506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E428DF-44B1-4131-9116-A4F263741F13}"/>
              </a:ext>
            </a:extLst>
          </p:cNvPr>
          <p:cNvSpPr/>
          <p:nvPr/>
        </p:nvSpPr>
        <p:spPr>
          <a:xfrm>
            <a:off x="383340" y="343971"/>
            <a:ext cx="2702984"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Google Services</a:t>
            </a:r>
            <a:r>
              <a:rPr lang="en-US" sz="2800" dirty="0">
                <a:effectLst/>
                <a:latin typeface="Times New Roman" panose="02020603050405020304" pitchFamily="18" charset="0"/>
                <a:ea typeface="Times New Roman" panose="02020603050405020304" pitchFamily="18" charset="0"/>
              </a:rPr>
              <a:t>:</a:t>
            </a:r>
            <a:endParaRPr lang="fr-FR" sz="2800" dirty="0"/>
          </a:p>
        </p:txBody>
      </p:sp>
      <p:pic>
        <p:nvPicPr>
          <p:cNvPr id="3" name="Picture 2">
            <a:extLst>
              <a:ext uri="{FF2B5EF4-FFF2-40B4-BE49-F238E27FC236}">
                <a16:creationId xmlns:a16="http://schemas.microsoft.com/office/drawing/2014/main" id="{2168A574-551E-43F7-BDAE-53AA4E1FB550}"/>
              </a:ext>
            </a:extLst>
          </p:cNvPr>
          <p:cNvPicPr/>
          <p:nvPr/>
        </p:nvPicPr>
        <p:blipFill>
          <a:blip r:embed="rId2"/>
          <a:stretch>
            <a:fillRect/>
          </a:stretch>
        </p:blipFill>
        <p:spPr>
          <a:xfrm>
            <a:off x="161883" y="1062038"/>
            <a:ext cx="5123815" cy="2819400"/>
          </a:xfrm>
          <a:prstGeom prst="rect">
            <a:avLst/>
          </a:prstGeom>
        </p:spPr>
      </p:pic>
      <p:sp>
        <p:nvSpPr>
          <p:cNvPr id="6" name="Rectangle 5">
            <a:extLst>
              <a:ext uri="{FF2B5EF4-FFF2-40B4-BE49-F238E27FC236}">
                <a16:creationId xmlns:a16="http://schemas.microsoft.com/office/drawing/2014/main" id="{540FF64E-AE15-4570-91DE-B96D446B6644}"/>
              </a:ext>
            </a:extLst>
          </p:cNvPr>
          <p:cNvSpPr/>
          <p:nvPr/>
        </p:nvSpPr>
        <p:spPr>
          <a:xfrm>
            <a:off x="161883" y="4287857"/>
            <a:ext cx="6096000" cy="1508105"/>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1. Introduction to Google Services: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Google Services constitute a diverse array of tools and platforms developed by Google, playing a pivotal role in the digital ecosystem.</a:t>
            </a:r>
            <a:endParaRPr lang="fr-FR" dirty="0">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1980ECD8-5833-4EBB-AC2C-947C57CCE036}"/>
              </a:ext>
            </a:extLst>
          </p:cNvPr>
          <p:cNvSpPr/>
          <p:nvPr/>
        </p:nvSpPr>
        <p:spPr>
          <a:xfrm>
            <a:off x="6257883" y="271701"/>
            <a:ext cx="6096000" cy="2369880"/>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2. Gmail:</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Overview:</a:t>
            </a:r>
            <a:r>
              <a:rPr lang="en-US" dirty="0">
                <a:latin typeface="Times New Roman" panose="02020603050405020304" pitchFamily="18" charset="0"/>
                <a:ea typeface="Times New Roman" panose="02020603050405020304" pitchFamily="18" charset="0"/>
              </a:rPr>
              <a:t> Gmail stands as a widely used email service, known for its intuitive interface and efficient organization.</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Key Features</a:t>
            </a:r>
            <a:r>
              <a:rPr lang="en-US" dirty="0">
                <a:latin typeface="Times New Roman" panose="02020603050405020304" pitchFamily="18" charset="0"/>
                <a:ea typeface="Times New Roman" panose="02020603050405020304" pitchFamily="18" charset="0"/>
              </a:rPr>
              <a:t>: Explore features such as advanced search capabilities, effective spam filtering, and seamless integration with other Google services.</a:t>
            </a:r>
            <a:endParaRPr lang="fr-FR"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8564A46C-3A8F-45E5-8FC2-35B2300A50A1}"/>
              </a:ext>
            </a:extLst>
          </p:cNvPr>
          <p:cNvSpPr/>
          <p:nvPr/>
        </p:nvSpPr>
        <p:spPr>
          <a:xfrm>
            <a:off x="6257883" y="2865061"/>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3. Google Drive:</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Cloud Storage and Collaboration: </a:t>
            </a:r>
            <a:r>
              <a:rPr lang="en-US" dirty="0">
                <a:latin typeface="Times New Roman" panose="02020603050405020304" pitchFamily="18" charset="0"/>
                <a:ea typeface="Times New Roman" panose="02020603050405020304" pitchFamily="18" charset="0"/>
              </a:rPr>
              <a:t>Google Drive serves as a robust cloud storage solution, fostering collaboration through features like document sharing, version control, and real-time editing.</a:t>
            </a:r>
            <a:endParaRPr lang="fr-FR" dirty="0">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9E198A78-3089-4895-924E-2EEE46F17BE1}"/>
              </a:ext>
            </a:extLst>
          </p:cNvPr>
          <p:cNvSpPr/>
          <p:nvPr/>
        </p:nvSpPr>
        <p:spPr>
          <a:xfrm>
            <a:off x="6172158" y="4873645"/>
            <a:ext cx="6096000" cy="2092881"/>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4.Google Docs, Sheets, and Slides: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Collaborative Productivity Tools: </a:t>
            </a:r>
            <a:r>
              <a:rPr lang="en-US" dirty="0">
                <a:latin typeface="Times New Roman" panose="02020603050405020304" pitchFamily="18" charset="0"/>
                <a:ea typeface="Times New Roman" panose="02020603050405020304" pitchFamily="18" charset="0"/>
              </a:rPr>
              <a:t>These tools facilitate real-time collaboration on documents, spreadsheets, and presentations, enhancing teamwork and productivity.</a:t>
            </a:r>
            <a:endParaRPr lang="fr-FR" dirty="0">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4079A5E-FDBC-4F06-A57A-A8D2AF71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8518" y="71853"/>
            <a:ext cx="795338" cy="795338"/>
          </a:xfrm>
          <a:prstGeom prst="rect">
            <a:avLst/>
          </a:prstGeom>
        </p:spPr>
      </p:pic>
      <p:pic>
        <p:nvPicPr>
          <p:cNvPr id="8" name="Picture 7">
            <a:extLst>
              <a:ext uri="{FF2B5EF4-FFF2-40B4-BE49-F238E27FC236}">
                <a16:creationId xmlns:a16="http://schemas.microsoft.com/office/drawing/2014/main" id="{6DA40282-547F-424D-B7BC-F28B275C5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375" y="2544961"/>
            <a:ext cx="1571625" cy="884039"/>
          </a:xfrm>
          <a:prstGeom prst="rect">
            <a:avLst/>
          </a:prstGeom>
        </p:spPr>
      </p:pic>
      <p:pic>
        <p:nvPicPr>
          <p:cNvPr id="13" name="Picture 12">
            <a:extLst>
              <a:ext uri="{FF2B5EF4-FFF2-40B4-BE49-F238E27FC236}">
                <a16:creationId xmlns:a16="http://schemas.microsoft.com/office/drawing/2014/main" id="{5D32FC58-FD3B-41BA-939F-C38990E54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4217" y="4477683"/>
            <a:ext cx="1647783" cy="1015035"/>
          </a:xfrm>
          <a:prstGeom prst="rect">
            <a:avLst/>
          </a:prstGeom>
        </p:spPr>
      </p:pic>
    </p:spTree>
    <p:extLst>
      <p:ext uri="{BB962C8B-B14F-4D97-AF65-F5344CB8AC3E}">
        <p14:creationId xmlns:p14="http://schemas.microsoft.com/office/powerpoint/2010/main" val="4234252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BDCF0F-B221-482E-8306-1F905D98409B}"/>
              </a:ext>
            </a:extLst>
          </p:cNvPr>
          <p:cNvSpPr/>
          <p:nvPr/>
        </p:nvSpPr>
        <p:spPr>
          <a:xfrm>
            <a:off x="190500" y="343317"/>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5. Google Calendar:</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 Time Management and Scheduling: </a:t>
            </a:r>
            <a:r>
              <a:rPr lang="en-US" dirty="0">
                <a:latin typeface="Times New Roman" panose="02020603050405020304" pitchFamily="18" charset="0"/>
                <a:ea typeface="Times New Roman" panose="02020603050405020304" pitchFamily="18" charset="0"/>
              </a:rPr>
              <a:t>Google Calendar offers an intuitive platform for scheduling events, setting reminders, and synchronizing with other Google services for seamless planning.</a:t>
            </a:r>
            <a:endParaRPr lang="fr-FR"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17EB632F-C257-45D5-BD34-6CC164F9750F}"/>
              </a:ext>
            </a:extLst>
          </p:cNvPr>
          <p:cNvSpPr/>
          <p:nvPr/>
        </p:nvSpPr>
        <p:spPr>
          <a:xfrm>
            <a:off x="190500" y="2353480"/>
            <a:ext cx="6096000" cy="1508105"/>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6.Google Maps: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 Navigation and Location-based </a:t>
            </a:r>
            <a:r>
              <a:rPr lang="en-US" dirty="0" err="1">
                <a:highlight>
                  <a:srgbClr val="FFFF00"/>
                </a:highlight>
                <a:latin typeface="Times New Roman" panose="02020603050405020304" pitchFamily="18" charset="0"/>
                <a:ea typeface="Times New Roman" panose="02020603050405020304" pitchFamily="18" charset="0"/>
              </a:rPr>
              <a:t>Services:</a:t>
            </a:r>
            <a:r>
              <a:rPr lang="en-US" dirty="0" err="1">
                <a:latin typeface="Times New Roman" panose="02020603050405020304" pitchFamily="18" charset="0"/>
                <a:ea typeface="Times New Roman" panose="02020603050405020304" pitchFamily="18" charset="0"/>
              </a:rPr>
              <a:t>Google</a:t>
            </a:r>
            <a:r>
              <a:rPr lang="en-US" dirty="0">
                <a:latin typeface="Times New Roman" panose="02020603050405020304" pitchFamily="18" charset="0"/>
                <a:ea typeface="Times New Roman" panose="02020603050405020304" pitchFamily="18" charset="0"/>
              </a:rPr>
              <a:t> Maps plays a pivotal role in navigation, providing real-time updates, location sharing, and detailed mapping services.</a:t>
            </a:r>
            <a:endParaRPr lang="fr-FR"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89053EB-5A2D-4A87-8C3D-DA938832446E}"/>
              </a:ext>
            </a:extLst>
          </p:cNvPr>
          <p:cNvSpPr/>
          <p:nvPr/>
        </p:nvSpPr>
        <p:spPr>
          <a:xfrm>
            <a:off x="190500" y="4821506"/>
            <a:ext cx="6096000" cy="923330"/>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 Access to Information: </a:t>
            </a:r>
            <a:r>
              <a:rPr lang="en-US" dirty="0">
                <a:latin typeface="Times New Roman" panose="02020603050405020304" pitchFamily="18" charset="0"/>
                <a:ea typeface="Times New Roman" panose="02020603050405020304" pitchFamily="18" charset="0"/>
              </a:rPr>
              <a:t>Google Search remains a fundamental service for accessing information online, continually evolving with features like voice search and personalized results.</a:t>
            </a:r>
            <a:endParaRPr lang="fr-FR"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C520E9FD-BD97-4E4D-B2B4-D5FCC6CC9FAD}"/>
              </a:ext>
            </a:extLst>
          </p:cNvPr>
          <p:cNvSpPr/>
          <p:nvPr/>
        </p:nvSpPr>
        <p:spPr>
          <a:xfrm>
            <a:off x="6286500" y="343317"/>
            <a:ext cx="6096000" cy="1508105"/>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8. Google Analytics: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a:t>
            </a:r>
            <a:r>
              <a:rPr lang="en-US" dirty="0">
                <a:highlight>
                  <a:srgbClr val="FFFF00"/>
                </a:highlight>
                <a:latin typeface="Times New Roman" panose="02020603050405020304" pitchFamily="18" charset="0"/>
                <a:ea typeface="Times New Roman" panose="02020603050405020304" pitchFamily="18" charset="0"/>
              </a:rPr>
              <a:t>Website and Data Analytics:* </a:t>
            </a:r>
            <a:r>
              <a:rPr lang="en-US" dirty="0">
                <a:latin typeface="Times New Roman" panose="02020603050405020304" pitchFamily="18" charset="0"/>
                <a:ea typeface="Times New Roman" panose="02020603050405020304" pitchFamily="18" charset="0"/>
              </a:rPr>
              <a:t>Google Analytics is a powerful tool for website owners, offering insights into website performance, user behavior, and audience demographics.</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221C12CF-4EA9-4BE9-AA54-03DFAEA5BFDA}"/>
              </a:ext>
            </a:extLst>
          </p:cNvPr>
          <p:cNvSpPr/>
          <p:nvPr/>
        </p:nvSpPr>
        <p:spPr>
          <a:xfrm>
            <a:off x="6286500" y="2369372"/>
            <a:ext cx="6096000" cy="1508105"/>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9. Integration of Google Services: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Synergy between Services: </a:t>
            </a:r>
            <a:r>
              <a:rPr lang="en-US" dirty="0">
                <a:latin typeface="Times New Roman" panose="02020603050405020304" pitchFamily="18" charset="0"/>
                <a:ea typeface="Times New Roman" panose="02020603050405020304" pitchFamily="18" charset="0"/>
              </a:rPr>
              <a:t>Explore how these Google services synergize, creating a cohesive ecosystem for users and businesses.</a:t>
            </a:r>
            <a:endParaRPr lang="fr-FR" dirty="0">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19ADB2DC-E304-42F4-9440-75CB38C748A1}"/>
              </a:ext>
            </a:extLst>
          </p:cNvPr>
          <p:cNvPicPr>
            <a:picLocks noChangeAspect="1"/>
          </p:cNvPicPr>
          <p:nvPr/>
        </p:nvPicPr>
        <p:blipFill rotWithShape="1">
          <a:blip r:embed="rId2">
            <a:extLst>
              <a:ext uri="{28A0092B-C50C-407E-A947-70E740481C1C}">
                <a14:useLocalDpi xmlns:a14="http://schemas.microsoft.com/office/drawing/2010/main" val="0"/>
              </a:ext>
            </a:extLst>
          </a:blip>
          <a:srcRect l="6908" t="41085" r="5908" b="41646"/>
          <a:stretch/>
        </p:blipFill>
        <p:spPr>
          <a:xfrm>
            <a:off x="278605" y="4491705"/>
            <a:ext cx="3936206" cy="329801"/>
          </a:xfrm>
          <a:prstGeom prst="rect">
            <a:avLst/>
          </a:prstGeom>
        </p:spPr>
      </p:pic>
      <p:pic>
        <p:nvPicPr>
          <p:cNvPr id="14" name="Picture 13">
            <a:extLst>
              <a:ext uri="{FF2B5EF4-FFF2-40B4-BE49-F238E27FC236}">
                <a16:creationId xmlns:a16="http://schemas.microsoft.com/office/drawing/2014/main" id="{47BB8256-CEB7-4324-A0C6-6A0EA8BCD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0419" y="66318"/>
            <a:ext cx="816769" cy="914293"/>
          </a:xfrm>
          <a:prstGeom prst="rect">
            <a:avLst/>
          </a:prstGeom>
        </p:spPr>
      </p:pic>
      <p:sp>
        <p:nvSpPr>
          <p:cNvPr id="15" name="Rectangle 14">
            <a:extLst>
              <a:ext uri="{FF2B5EF4-FFF2-40B4-BE49-F238E27FC236}">
                <a16:creationId xmlns:a16="http://schemas.microsoft.com/office/drawing/2014/main" id="{D7E2E425-C0F6-4A47-9A03-24BB70FC88AF}"/>
              </a:ext>
            </a:extLst>
          </p:cNvPr>
          <p:cNvSpPr/>
          <p:nvPr/>
        </p:nvSpPr>
        <p:spPr>
          <a:xfrm>
            <a:off x="190500" y="3992398"/>
            <a:ext cx="1845377" cy="369332"/>
          </a:xfrm>
          <a:prstGeom prst="rect">
            <a:avLst/>
          </a:prstGeom>
        </p:spPr>
        <p:txBody>
          <a:bodyPr wrap="none">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7. Google Search:</a:t>
            </a:r>
            <a:endParaRPr lang="fr-FR" dirty="0">
              <a:highlight>
                <a:srgbClr val="00FF00"/>
              </a:highlight>
              <a:latin typeface="Times New Roman" panose="02020603050405020304" pitchFamily="18" charset="0"/>
              <a:ea typeface="Times New Roman" panose="02020603050405020304" pitchFamily="18" charset="0"/>
            </a:endParaRPr>
          </a:p>
        </p:txBody>
      </p:sp>
      <p:pic>
        <p:nvPicPr>
          <p:cNvPr id="17" name="Picture 16">
            <a:extLst>
              <a:ext uri="{FF2B5EF4-FFF2-40B4-BE49-F238E27FC236}">
                <a16:creationId xmlns:a16="http://schemas.microsoft.com/office/drawing/2014/main" id="{9D780DE7-20EA-4E31-A5AF-27AC3BC77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8121" y="212504"/>
            <a:ext cx="1227535" cy="690488"/>
          </a:xfrm>
          <a:prstGeom prst="rect">
            <a:avLst/>
          </a:prstGeom>
        </p:spPr>
      </p:pic>
      <p:pic>
        <p:nvPicPr>
          <p:cNvPr id="19" name="Picture 18">
            <a:extLst>
              <a:ext uri="{FF2B5EF4-FFF2-40B4-BE49-F238E27FC236}">
                <a16:creationId xmlns:a16="http://schemas.microsoft.com/office/drawing/2014/main" id="{4D31CC75-93A0-480B-BD21-15CAC3C48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1000" y="1944765"/>
            <a:ext cx="1026913" cy="1026913"/>
          </a:xfrm>
          <a:prstGeom prst="rect">
            <a:avLst/>
          </a:prstGeom>
        </p:spPr>
      </p:pic>
    </p:spTree>
    <p:extLst>
      <p:ext uri="{BB962C8B-B14F-4D97-AF65-F5344CB8AC3E}">
        <p14:creationId xmlns:p14="http://schemas.microsoft.com/office/powerpoint/2010/main" val="1823928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inVertic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Vertic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anim calcmode="lin" valueType="num">
                                      <p:cBhvr>
                                        <p:cTn id="54" dur="1000" fill="hold"/>
                                        <p:tgtEl>
                                          <p:spTgt spid="14"/>
                                        </p:tgtEl>
                                        <p:attrNameLst>
                                          <p:attrName>ppt_x</p:attrName>
                                        </p:attrNameLst>
                                      </p:cBhvr>
                                      <p:tavLst>
                                        <p:tav tm="0">
                                          <p:val>
                                            <p:strVal val="#ppt_x"/>
                                          </p:val>
                                        </p:tav>
                                        <p:tav tm="100000">
                                          <p:val>
                                            <p:strVal val="#ppt_x"/>
                                          </p:val>
                                        </p:tav>
                                      </p:tavLst>
                                    </p:anim>
                                    <p:anim calcmode="lin" valueType="num">
                                      <p:cBhvr>
                                        <p:cTn id="5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EAE79D-144D-4842-93B9-BD3B019875D2}"/>
              </a:ext>
            </a:extLst>
          </p:cNvPr>
          <p:cNvPicPr/>
          <p:nvPr/>
        </p:nvPicPr>
        <p:blipFill>
          <a:blip r:embed="rId2"/>
          <a:stretch>
            <a:fillRect/>
          </a:stretch>
        </p:blipFill>
        <p:spPr>
          <a:xfrm>
            <a:off x="6822280" y="208896"/>
            <a:ext cx="4983480" cy="2933700"/>
          </a:xfrm>
          <a:prstGeom prst="rect">
            <a:avLst/>
          </a:prstGeom>
        </p:spPr>
      </p:pic>
      <p:sp>
        <p:nvSpPr>
          <p:cNvPr id="3" name="Rectangle 2">
            <a:extLst>
              <a:ext uri="{FF2B5EF4-FFF2-40B4-BE49-F238E27FC236}">
                <a16:creationId xmlns:a16="http://schemas.microsoft.com/office/drawing/2014/main" id="{FE6DBFC2-4563-4516-81E8-E1CB5F65FD9F}"/>
              </a:ext>
            </a:extLst>
          </p:cNvPr>
          <p:cNvSpPr/>
          <p:nvPr/>
        </p:nvSpPr>
        <p:spPr>
          <a:xfrm>
            <a:off x="450601" y="419100"/>
            <a:ext cx="2658677" cy="523220"/>
          </a:xfrm>
          <a:prstGeom prst="rect">
            <a:avLst/>
          </a:prstGeom>
        </p:spPr>
        <p:txBody>
          <a:bodyPr wrap="none">
            <a:spAutoFit/>
          </a:bodyPr>
          <a:lstStyle/>
          <a:p>
            <a:pPr>
              <a:spcBef>
                <a:spcPts val="1200"/>
              </a:spcBef>
              <a:spcAft>
                <a:spcPts val="1200"/>
              </a:spcAft>
            </a:pPr>
            <a:r>
              <a:rPr lang="en-US" sz="2800" b="1" dirty="0">
                <a:latin typeface="Times New Roman" panose="02020603050405020304" pitchFamily="18" charset="0"/>
                <a:ea typeface="Times New Roman" panose="02020603050405020304" pitchFamily="18" charset="0"/>
              </a:rPr>
              <a:t>Microsoft Tools</a:t>
            </a:r>
            <a:r>
              <a:rPr lang="en-US" sz="2800" dirty="0">
                <a:effectLst/>
                <a:latin typeface="Times New Roman" panose="02020603050405020304" pitchFamily="18" charset="0"/>
                <a:ea typeface="Times New Roman" panose="02020603050405020304" pitchFamily="18" charset="0"/>
              </a:rPr>
              <a:t>:</a:t>
            </a:r>
            <a:endParaRPr lang="fr-FR" sz="28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68FEE09-5C48-49A5-9232-22C33EB11EA8}"/>
              </a:ext>
            </a:extLst>
          </p:cNvPr>
          <p:cNvSpPr/>
          <p:nvPr/>
        </p:nvSpPr>
        <p:spPr>
          <a:xfrm>
            <a:off x="450601" y="1181905"/>
            <a:ext cx="6096000" cy="1508105"/>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Introduction to Microsoft Tools: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Microsoft Tools constitute a suite of indispensable software applications crucial for enhancing digital productivity and collaboration.</a:t>
            </a:r>
            <a:endParaRPr lang="fr-FR"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E882CB7-90B6-40F1-96E8-A66ED57B7456}"/>
              </a:ext>
            </a:extLst>
          </p:cNvPr>
          <p:cNvSpPr/>
          <p:nvPr/>
        </p:nvSpPr>
        <p:spPr>
          <a:xfrm>
            <a:off x="450601" y="3079373"/>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Microsoft Office Suite:</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Productivity Applications: The Microsoft Office Suite, featuring applications like Word, Excel, and PowerPoint, serves as the backbone for document creation, data analysis, and dynamic presentations.</a:t>
            </a:r>
            <a:endParaRPr lang="fr-FR" dirty="0">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F8CB6423-1C1B-4F46-99A0-FD6E5A030BC3}"/>
              </a:ext>
            </a:extLst>
          </p:cNvPr>
          <p:cNvSpPr/>
          <p:nvPr/>
        </p:nvSpPr>
        <p:spPr>
          <a:xfrm>
            <a:off x="450601" y="4979610"/>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Microsoft Teams:</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Collaboration Hub: Microsoft Teams seamlessly integrates chat, video conferencing, and file sharing, creating a centralized platform for enhanced team communication and project management.</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435A4D6-0D7F-47B7-A8B2-40DBB02C31B8}"/>
              </a:ext>
            </a:extLst>
          </p:cNvPr>
          <p:cNvSpPr/>
          <p:nvPr/>
        </p:nvSpPr>
        <p:spPr>
          <a:xfrm>
            <a:off x="6546601" y="3045563"/>
            <a:ext cx="5800725" cy="1785104"/>
          </a:xfrm>
          <a:prstGeom prst="rect">
            <a:avLst/>
          </a:prstGeom>
        </p:spPr>
        <p:txBody>
          <a:bodyPr wrap="square">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Azure:</a:t>
            </a:r>
          </a:p>
          <a:p>
            <a:pPr>
              <a:spcBef>
                <a:spcPts val="1200"/>
              </a:spcBef>
              <a:spcAft>
                <a:spcPts val="1200"/>
              </a:spcAft>
            </a:pPr>
            <a:r>
              <a:rPr lang="en-US" dirty="0">
                <a:latin typeface="Times New Roman" panose="02020603050405020304" pitchFamily="18" charset="0"/>
                <a:ea typeface="Times New Roman" panose="02020603050405020304" pitchFamily="18" charset="0"/>
              </a:rPr>
              <a:t>Cloud Computing Services: Azure, Microsoft's comprehensive cloud computing service, empowers businesses with scalable solutions for application development, deployment, and management.</a:t>
            </a:r>
            <a:endParaRPr lang="fr-FR" dirty="0">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A1D5B46E-C84D-4632-9BB5-8D01083283D2}"/>
              </a:ext>
            </a:extLst>
          </p:cNvPr>
          <p:cNvSpPr/>
          <p:nvPr/>
        </p:nvSpPr>
        <p:spPr>
          <a:xfrm>
            <a:off x="6546601" y="5090935"/>
            <a:ext cx="5706020" cy="1354217"/>
          </a:xfrm>
          <a:prstGeom prst="rect">
            <a:avLst/>
          </a:prstGeom>
        </p:spPr>
        <p:txBody>
          <a:bodyPr wrap="square">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Integration of Microsoft Tools:</a:t>
            </a:r>
            <a:endParaRPr lang="fr-FR" dirty="0">
              <a:highlight>
                <a:srgbClr val="00FF00"/>
              </a:highligh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Interconnected Ecosystem: The interconnectedness of Microsoft tools creates a cohesive ecosystem, fostering streamlined workflows and efficient digital operations</a:t>
            </a:r>
            <a:endParaRPr lang="fr-FR" dirty="0"/>
          </a:p>
        </p:txBody>
      </p:sp>
    </p:spTree>
    <p:extLst>
      <p:ext uri="{BB962C8B-B14F-4D97-AF65-F5344CB8AC3E}">
        <p14:creationId xmlns:p14="http://schemas.microsoft.com/office/powerpoint/2010/main" val="4034099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0642DF-C845-4CC6-ADFB-8F47F9A21030}"/>
              </a:ext>
            </a:extLst>
          </p:cNvPr>
          <p:cNvSpPr/>
          <p:nvPr/>
        </p:nvSpPr>
        <p:spPr>
          <a:xfrm>
            <a:off x="390898" y="594002"/>
            <a:ext cx="2449710" cy="461665"/>
          </a:xfrm>
          <a:prstGeom prst="rect">
            <a:avLst/>
          </a:prstGeom>
        </p:spPr>
        <p:txBody>
          <a:bodyPr wrap="none">
            <a:spAutoFit/>
          </a:bodyPr>
          <a:lstStyle/>
          <a:p>
            <a:r>
              <a:rPr lang="en-US" sz="2400" dirty="0">
                <a:effectLst/>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Git and GitHub:</a:t>
            </a:r>
            <a:endParaRPr lang="fr-FR" sz="2400" dirty="0"/>
          </a:p>
        </p:txBody>
      </p:sp>
      <p:pic>
        <p:nvPicPr>
          <p:cNvPr id="4" name="Picture 3">
            <a:extLst>
              <a:ext uri="{FF2B5EF4-FFF2-40B4-BE49-F238E27FC236}">
                <a16:creationId xmlns:a16="http://schemas.microsoft.com/office/drawing/2014/main" id="{6CBB090F-1206-4080-8032-31FF030AD7FE}"/>
              </a:ext>
            </a:extLst>
          </p:cNvPr>
          <p:cNvPicPr/>
          <p:nvPr/>
        </p:nvPicPr>
        <p:blipFill>
          <a:blip r:embed="rId2"/>
          <a:stretch>
            <a:fillRect/>
          </a:stretch>
        </p:blipFill>
        <p:spPr>
          <a:xfrm>
            <a:off x="7216298" y="2079903"/>
            <a:ext cx="4288790" cy="2286000"/>
          </a:xfrm>
          <a:prstGeom prst="rect">
            <a:avLst/>
          </a:prstGeom>
        </p:spPr>
      </p:pic>
      <p:sp>
        <p:nvSpPr>
          <p:cNvPr id="5" name="Rectangle 4">
            <a:extLst>
              <a:ext uri="{FF2B5EF4-FFF2-40B4-BE49-F238E27FC236}">
                <a16:creationId xmlns:a16="http://schemas.microsoft.com/office/drawing/2014/main" id="{81D93173-C41B-46B0-A478-2CEE2320353B}"/>
              </a:ext>
            </a:extLst>
          </p:cNvPr>
          <p:cNvSpPr/>
          <p:nvPr/>
        </p:nvSpPr>
        <p:spPr>
          <a:xfrm>
            <a:off x="390898" y="1123117"/>
            <a:ext cx="6096000" cy="1354217"/>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-Introduction to Version Control:</a:t>
            </a:r>
            <a:endParaRPr lang="fr-FR" dirty="0">
              <a:highlight>
                <a:srgbClr val="00FF00"/>
              </a:highligh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Git, a version control system, revolutionizes code management by tracking changes, facilitating collaboration, and ensuring code integrity</a:t>
            </a:r>
            <a:endParaRPr lang="fr-FR" dirty="0"/>
          </a:p>
        </p:txBody>
      </p:sp>
      <p:sp>
        <p:nvSpPr>
          <p:cNvPr id="6" name="Rectangle 5">
            <a:extLst>
              <a:ext uri="{FF2B5EF4-FFF2-40B4-BE49-F238E27FC236}">
                <a16:creationId xmlns:a16="http://schemas.microsoft.com/office/drawing/2014/main" id="{0355BBAC-9494-4380-9021-261E44C0135D}"/>
              </a:ext>
            </a:extLst>
          </p:cNvPr>
          <p:cNvSpPr/>
          <p:nvPr/>
        </p:nvSpPr>
        <p:spPr>
          <a:xfrm>
            <a:off x="390898" y="2700754"/>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 GitHub Collaboration:</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 GitHub, as a collaborative platform, enhances distributed development by hosting Git repositories, enabling seamless code collaboration, and providing powerful version control capabilities.</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0D9394AA-1D61-4489-AD84-65F3F5A5C591}"/>
              </a:ext>
            </a:extLst>
          </p:cNvPr>
          <p:cNvSpPr/>
          <p:nvPr/>
        </p:nvSpPr>
        <p:spPr>
          <a:xfrm>
            <a:off x="390898" y="4786729"/>
            <a:ext cx="6096000" cy="1785104"/>
          </a:xfrm>
          <a:prstGeom prst="rect">
            <a:avLst/>
          </a:prstGeom>
        </p:spPr>
        <p:txBody>
          <a:bodyPr>
            <a:spAutoFit/>
          </a:bodyPr>
          <a:lstStyle/>
          <a:p>
            <a:pPr>
              <a:spcBef>
                <a:spcPts val="1200"/>
              </a:spcBef>
              <a:spcAft>
                <a:spcPts val="1200"/>
              </a:spcAft>
            </a:pPr>
            <a:r>
              <a:rPr lang="en-US" dirty="0">
                <a:highlight>
                  <a:srgbClr val="00FF00"/>
                </a:highlight>
                <a:latin typeface="Times New Roman" panose="02020603050405020304" pitchFamily="18" charset="0"/>
                <a:ea typeface="Times New Roman" panose="02020603050405020304" pitchFamily="18" charset="0"/>
              </a:rPr>
              <a:t>- Benefits of Git and GitHub:</a:t>
            </a:r>
            <a:endParaRPr lang="fr-FR" dirty="0">
              <a:highlight>
                <a:srgbClr val="00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The benefits of utilizing Git and GitHub are vast, including improved collaboration, code traceability, and effective project management, contributing to overall software development efficiency.</a:t>
            </a:r>
            <a:endParaRPr lang="fr-F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67754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115ED0-C66A-45E4-B4C9-EB65260B9A7A}"/>
              </a:ext>
            </a:extLst>
          </p:cNvPr>
          <p:cNvSpPr/>
          <p:nvPr/>
        </p:nvSpPr>
        <p:spPr>
          <a:xfrm>
            <a:off x="3453802" y="386834"/>
            <a:ext cx="5284395" cy="523220"/>
          </a:xfrm>
          <a:prstGeom prst="rect">
            <a:avLst/>
          </a:prstGeom>
        </p:spPr>
        <p:txBody>
          <a:bodyPr wrap="none">
            <a:spAutoFit/>
          </a:bodyPr>
          <a:lstStyle/>
          <a:p>
            <a:pPr>
              <a:spcBef>
                <a:spcPts val="1200"/>
              </a:spcBef>
              <a:spcAft>
                <a:spcPts val="1200"/>
              </a:spcAft>
            </a:pPr>
            <a:r>
              <a:rPr lang="en-US" sz="2800" b="1" dirty="0">
                <a:latin typeface="Times New Roman" panose="02020603050405020304" pitchFamily="18" charset="0"/>
                <a:ea typeface="Times New Roman" panose="02020603050405020304" pitchFamily="18" charset="0"/>
              </a:rPr>
              <a:t>Integration of TIC Technologies:</a:t>
            </a:r>
            <a:endParaRPr lang="fr-FR" sz="28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9BDF2F7C-378A-4D87-ABAD-387148C4EC1B}"/>
              </a:ext>
            </a:extLst>
          </p:cNvPr>
          <p:cNvSpPr/>
          <p:nvPr/>
        </p:nvSpPr>
        <p:spPr>
          <a:xfrm>
            <a:off x="254794" y="1300579"/>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Interconnected Synergy:</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The integration of Google services, Microsoft tools, Git, and GitHub creates a powerful synergy, fostering seamless collaboration, data flow, and comprehensive project management.</a:t>
            </a:r>
            <a:endParaRPr lang="fr-FR" dirty="0">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9407B576-A655-4C29-8253-7BB7EBDA1967}"/>
              </a:ext>
            </a:extLst>
          </p:cNvPr>
          <p:cNvSpPr/>
          <p:nvPr/>
        </p:nvSpPr>
        <p:spPr>
          <a:xfrm>
            <a:off x="6350794" y="1300579"/>
            <a:ext cx="6096000" cy="1508105"/>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Case Studies:</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Explore real-world case studies illustrating successful integration scenarios, showcasing the practical benefits of combining these technologies.</a:t>
            </a:r>
            <a:endParaRPr lang="fr-FR" dirty="0">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C544620-DF6B-4EED-8ADE-F32EEBEDBF01}"/>
              </a:ext>
            </a:extLst>
          </p:cNvPr>
          <p:cNvSpPr/>
          <p:nvPr/>
        </p:nvSpPr>
        <p:spPr>
          <a:xfrm>
            <a:off x="3757584" y="3429000"/>
            <a:ext cx="5186420" cy="523220"/>
          </a:xfrm>
          <a:prstGeom prst="rect">
            <a:avLst/>
          </a:prstGeom>
        </p:spPr>
        <p:txBody>
          <a:bodyPr wrap="none">
            <a:spAutoFit/>
          </a:bodyPr>
          <a:lstStyle/>
          <a:p>
            <a:r>
              <a:rPr lang="en-US" sz="2800" dirty="0">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Challenges and Future Trends</a:t>
            </a:r>
            <a:r>
              <a:rPr lang="en-US" sz="2800" dirty="0">
                <a:latin typeface="Times New Roman" panose="02020603050405020304" pitchFamily="18" charset="0"/>
                <a:ea typeface="Times New Roman" panose="02020603050405020304" pitchFamily="18" charset="0"/>
              </a:rPr>
              <a:t>:</a:t>
            </a:r>
            <a:endParaRPr lang="fr-FR" sz="2800" dirty="0"/>
          </a:p>
        </p:txBody>
      </p:sp>
      <p:sp>
        <p:nvSpPr>
          <p:cNvPr id="6" name="Rectangle 5">
            <a:extLst>
              <a:ext uri="{FF2B5EF4-FFF2-40B4-BE49-F238E27FC236}">
                <a16:creationId xmlns:a16="http://schemas.microsoft.com/office/drawing/2014/main" id="{0D937E98-A741-47D3-A3E7-6C9CA1E3CAFE}"/>
              </a:ext>
            </a:extLst>
          </p:cNvPr>
          <p:cNvSpPr/>
          <p:nvPr/>
        </p:nvSpPr>
        <p:spPr>
          <a:xfrm>
            <a:off x="254794" y="4295537"/>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Challenges in TIC Implementation:</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Implementation challenges encompass security concerns, interoperability issues, and the need for user adoption, emphasizing the importance of addressing these hurdles for successful TIC integration.</a:t>
            </a:r>
            <a:endParaRPr lang="fr-FR"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00D86624-5CFD-49D1-8B86-0887B39EA38E}"/>
              </a:ext>
            </a:extLst>
          </p:cNvPr>
          <p:cNvSpPr/>
          <p:nvPr/>
        </p:nvSpPr>
        <p:spPr>
          <a:xfrm>
            <a:off x="6198394" y="4295537"/>
            <a:ext cx="6096000" cy="1785104"/>
          </a:xfrm>
          <a:prstGeom prst="rect">
            <a:avLst/>
          </a:prstGeom>
        </p:spPr>
        <p:txBody>
          <a:bodyPr>
            <a:spAutoFit/>
          </a:bodyPr>
          <a:lstStyle/>
          <a:p>
            <a:pPr>
              <a:spcBef>
                <a:spcPts val="1200"/>
              </a:spcBef>
              <a:spcAft>
                <a:spcPts val="1200"/>
              </a:spcAft>
            </a:pPr>
            <a:r>
              <a:rPr lang="en-US" dirty="0">
                <a:highlight>
                  <a:srgbClr val="FFFF00"/>
                </a:highlight>
                <a:latin typeface="Times New Roman" panose="02020603050405020304" pitchFamily="18" charset="0"/>
                <a:ea typeface="Times New Roman" panose="02020603050405020304" pitchFamily="18" charset="0"/>
              </a:rPr>
              <a:t>Future Trends in TIC:</a:t>
            </a:r>
            <a:endParaRPr lang="fr-FR" dirty="0">
              <a:highlight>
                <a:srgbClr val="FFFF00"/>
              </a:highlight>
              <a:latin typeface="Times New Roman" panose="02020603050405020304" pitchFamily="18" charset="0"/>
              <a:ea typeface="Times New Roman" panose="02020603050405020304" pitchFamily="18" charset="0"/>
            </a:endParaRPr>
          </a:p>
          <a:p>
            <a:pPr>
              <a:spcBef>
                <a:spcPts val="1200"/>
              </a:spcBef>
              <a:spcAft>
                <a:spcPts val="1200"/>
              </a:spcAft>
            </a:pPr>
            <a:r>
              <a:rPr lang="en-US" dirty="0">
                <a:latin typeface="Times New Roman" panose="02020603050405020304" pitchFamily="18" charset="0"/>
                <a:ea typeface="Times New Roman" panose="02020603050405020304" pitchFamily="18" charset="0"/>
              </a:rPr>
              <a:t>Anticipate future trends in TIC, including advancements in artificial intelligence, evolving cybersecurity measures, and the continued evolution of cloud computing, highlighting the dynamic trajectory of the field.</a:t>
            </a:r>
            <a:endParaRPr lang="fr-F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0188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1326</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KAZIM</dc:creator>
  <cp:lastModifiedBy>KAZIM</cp:lastModifiedBy>
  <cp:revision>18</cp:revision>
  <dcterms:created xsi:type="dcterms:W3CDTF">2024-01-03T11:01:17Z</dcterms:created>
  <dcterms:modified xsi:type="dcterms:W3CDTF">2024-01-05T10:03:24Z</dcterms:modified>
</cp:coreProperties>
</file>