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7E44-09B7-4E5B-B925-A8F0C39324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F5F3-D7B4-4C7C-81CC-68C5F62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185713"/>
            <a:ext cx="8641724" cy="64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7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259479"/>
            <a:ext cx="8590208" cy="64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" y="309562"/>
            <a:ext cx="8492573" cy="63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5" y="218462"/>
            <a:ext cx="8636858" cy="6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7" y="240813"/>
            <a:ext cx="8529042" cy="6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66243"/>
            <a:ext cx="8783391" cy="65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142988"/>
            <a:ext cx="8577330" cy="65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16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2021-04-30T04:35:20Z</dcterms:created>
  <dcterms:modified xsi:type="dcterms:W3CDTF">2021-04-30T04:42:13Z</dcterms:modified>
</cp:coreProperties>
</file>