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EBAC-B6C5-44D7-AB75-CD3B4DD6EC1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F5-671A-4050-9BC6-9C6974D2D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6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EBAC-B6C5-44D7-AB75-CD3B4DD6EC1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F5-671A-4050-9BC6-9C6974D2D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9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EBAC-B6C5-44D7-AB75-CD3B4DD6EC1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F5-671A-4050-9BC6-9C6974D2D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8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EBAC-B6C5-44D7-AB75-CD3B4DD6EC1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F5-671A-4050-9BC6-9C6974D2D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5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EBAC-B6C5-44D7-AB75-CD3B4DD6EC1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F5-671A-4050-9BC6-9C6974D2D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1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EBAC-B6C5-44D7-AB75-CD3B4DD6EC1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F5-671A-4050-9BC6-9C6974D2D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7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EBAC-B6C5-44D7-AB75-CD3B4DD6EC1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F5-671A-4050-9BC6-9C6974D2D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6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EBAC-B6C5-44D7-AB75-CD3B4DD6EC1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F5-671A-4050-9BC6-9C6974D2D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7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EBAC-B6C5-44D7-AB75-CD3B4DD6EC1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F5-671A-4050-9BC6-9C6974D2D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9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EBAC-B6C5-44D7-AB75-CD3B4DD6EC1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F5-671A-4050-9BC6-9C6974D2D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EBAC-B6C5-44D7-AB75-CD3B4DD6EC1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F5-671A-4050-9BC6-9C6974D2D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7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EBAC-B6C5-44D7-AB75-CD3B4DD6EC1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ED9F5-671A-4050-9BC6-9C6974D2D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8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164769"/>
            <a:ext cx="8822028" cy="666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6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7" y="168300"/>
            <a:ext cx="8474299" cy="648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8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2282" y="1648496"/>
            <a:ext cx="55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Missing portion of WBS 11-15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0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8" y="135227"/>
            <a:ext cx="8822028" cy="66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2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" y="59810"/>
            <a:ext cx="8873543" cy="67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6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1" y="146247"/>
            <a:ext cx="8706118" cy="656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46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9" y="92901"/>
            <a:ext cx="8886422" cy="66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7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8" y="36631"/>
            <a:ext cx="8847786" cy="679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9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8" y="128789"/>
            <a:ext cx="8801400" cy="66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0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279704"/>
            <a:ext cx="5743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41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" y="91601"/>
            <a:ext cx="8770513" cy="666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5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5" y="185831"/>
            <a:ext cx="8439877" cy="638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70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" y="115909"/>
            <a:ext cx="8822029" cy="66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0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4" y="95211"/>
            <a:ext cx="8834907" cy="664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5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9" y="114609"/>
            <a:ext cx="8654603" cy="66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79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" y="107054"/>
            <a:ext cx="8847785" cy="659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6" y="182503"/>
            <a:ext cx="8588981" cy="64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4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" y="85737"/>
            <a:ext cx="8796271" cy="669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3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" y="195064"/>
            <a:ext cx="8744884" cy="645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4" y="140185"/>
            <a:ext cx="8641724" cy="65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2" y="51420"/>
            <a:ext cx="8809149" cy="67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8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" y="103835"/>
            <a:ext cx="8783392" cy="66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4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" y="64395"/>
            <a:ext cx="8822027" cy="66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1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6</Words>
  <Application>Microsoft Office PowerPoint</Application>
  <PresentationFormat>On-screen Show (4:3)</PresentationFormat>
  <Paragraphs>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</cp:revision>
  <dcterms:created xsi:type="dcterms:W3CDTF">2021-04-30T03:25:16Z</dcterms:created>
  <dcterms:modified xsi:type="dcterms:W3CDTF">2021-04-30T03:52:14Z</dcterms:modified>
</cp:coreProperties>
</file>