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CC56-8BD8-4CE5-905F-03DF1B4D9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68023-41F2-4C3A-A847-9256AE016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CD02-9067-43A3-BBA2-BEAF1A67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ED25-F9FE-450A-A469-3235088CA0F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EDF4E-9C76-4878-9F02-FE007A92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E6CA4-A2A3-4C0A-8AF9-67AAD427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7906-0EE1-4387-8F80-61CCA8B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5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2F62-A975-45EE-BB72-421C51EB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EF496-75E0-46A2-8ACF-172F36D56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D56E-A6C6-4DE7-B9EF-B0EF443E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ED25-F9FE-450A-A469-3235088CA0F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AA32D-7CED-4F1A-873C-60B6BAE0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43659-C44D-483B-B375-C18AC5DC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7906-0EE1-4387-8F80-61CCA8B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E41A2-AC6C-46F4-8652-6B76ECF52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5E9FB-3C8E-4404-BAED-5376EB99F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55372-E01B-4171-A193-EC5272BB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ED25-F9FE-450A-A469-3235088CA0F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41D01-FDEB-4819-9E50-2C73EC59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873CA-9D6F-4934-B564-E891586F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7906-0EE1-4387-8F80-61CCA8B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0067-01D5-411D-93FD-B04D41D5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F3E0-8F73-4752-8876-B71F8E43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44122-EF7A-42B3-8562-A8C022BD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ED25-F9FE-450A-A469-3235088CA0F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51953-C6CD-46B3-8E0F-98D2AF90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7B5D5-65F5-46ED-AAD8-93EB16D6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7906-0EE1-4387-8F80-61CCA8B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CE98-76AA-4C9B-BD20-6F0E3C10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F10EB-65BF-445C-B987-D91B89F22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F8D78-7419-4819-90EB-DE82D6D9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ED25-F9FE-450A-A469-3235088CA0F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DA38-E7D2-4B2E-868B-98E1E9E7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C290A-CB7F-4FFD-981C-80DB62F6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7906-0EE1-4387-8F80-61CCA8B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3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3A1B-11ED-4891-AFBD-72AE7341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9C8B-3856-4718-B33A-C8CC96369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861DB-9E82-4799-BBC3-3CD6E9AAE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3E586-D723-49E6-99EB-734EFE15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ED25-F9FE-450A-A469-3235088CA0F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A8144-4A12-41CF-B33F-7B955323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1A092-91F9-4263-A659-4120E369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7906-0EE1-4387-8F80-61CCA8B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0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5A7C-102B-4ED9-9FDE-D8CAE050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CF4C0-B25E-45A2-8A7F-97522171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81BB0-99B7-4DD6-A78F-0F768AC96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9878D-E079-4625-A3A5-95262FADE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3FFA9-D72D-48B8-A737-7F9CDE388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5A042-7816-4F20-9E1A-973BD9C3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ED25-F9FE-450A-A469-3235088CA0F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7CC21-FF8D-4D55-8E95-FA0C033A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EB88B-FD39-4805-BD53-935A8C88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7906-0EE1-4387-8F80-61CCA8B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1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CAFD-6E2E-4EE4-8913-ED002177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23EB5-20CF-4C10-A078-C11C51C1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ED25-F9FE-450A-A469-3235088CA0F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EBED2-B8B7-4AB3-A629-D7F48F34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8BF6C-C295-46A3-929B-95FA0377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7906-0EE1-4387-8F80-61CCA8B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7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D7293-6AFB-46EC-AF91-D3A5133C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ED25-F9FE-450A-A469-3235088CA0F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3AC40-FE27-4952-A149-1FEC9D13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C99B1-B493-4153-9854-56804543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7906-0EE1-4387-8F80-61CCA8B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5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3006-1BA0-471F-9060-8AE24282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B907-C60B-42DE-BA99-8C02B199E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74E5F-9EDF-48CB-9746-64F7EFEB3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BF0D9-81D3-4D0C-AB66-1CBF655D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ED25-F9FE-450A-A469-3235088CA0F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D45A6-02D9-4F46-9AAC-2A3167F5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D9D3-36E5-411C-97D2-4E5F0728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7906-0EE1-4387-8F80-61CCA8B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0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3E2C-47E2-4A0C-8431-7A466373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AA595-3707-40E8-A8F7-A518D9D39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C922A-7C00-4256-B7FA-44C114AEE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8B113-DBE8-4CF5-8F6E-C147C020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ED25-F9FE-450A-A469-3235088CA0F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4C61C-7C99-4D47-9FEF-75F6D934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00734-A7F4-41BC-8318-954D7749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7906-0EE1-4387-8F80-61CCA8B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ACBB7-56D8-45CA-AE61-E40E87CA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B748E-B623-47D4-BFA9-50050832E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939BE-6660-43CD-8BAA-5A01426AB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DED25-F9FE-450A-A469-3235088CA0F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CBEC2-923A-4333-B4F3-9B9E0D8E5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6320F-5C88-479A-88F0-024FCF255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C7906-0EE1-4387-8F80-61CCA8B0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7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m-software.com/fileli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19C9-49A5-47C2-A869-8183E0F1C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 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3D6F3-D035-4907-8764-EC03AF66C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Command Line Interface</a:t>
            </a:r>
          </a:p>
        </p:txBody>
      </p:sp>
    </p:spTree>
    <p:extLst>
      <p:ext uri="{BB962C8B-B14F-4D97-AF65-F5344CB8AC3E}">
        <p14:creationId xmlns:p14="http://schemas.microsoft.com/office/powerpoint/2010/main" val="3357184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2291-C8BE-4EF5-B887-35090DB2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cls</a:t>
            </a:r>
            <a:r>
              <a:rPr lang="en-US" i="1" dirty="0"/>
              <a:t> 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E73B-BA9C-480F-9C65-3DAF6C8E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cls</a:t>
            </a:r>
            <a:r>
              <a:rPr lang="en-US" dirty="0"/>
              <a:t> is short for “Clear Screen”</a:t>
            </a:r>
          </a:p>
          <a:p>
            <a:r>
              <a:rPr lang="en-US" dirty="0"/>
              <a:t>clear the window and move the command prompt to the top of the window.</a:t>
            </a:r>
          </a:p>
          <a:p>
            <a:r>
              <a:rPr lang="en-US" dirty="0"/>
              <a:t>No files are changed by the </a:t>
            </a:r>
            <a:r>
              <a:rPr lang="en-US" dirty="0" err="1"/>
              <a:t>cls</a:t>
            </a:r>
            <a:r>
              <a:rPr lang="en-US" dirty="0"/>
              <a:t> command.</a:t>
            </a:r>
          </a:p>
        </p:txBody>
      </p:sp>
    </p:spTree>
    <p:extLst>
      <p:ext uri="{BB962C8B-B14F-4D97-AF65-F5344CB8AC3E}">
        <p14:creationId xmlns:p14="http://schemas.microsoft.com/office/powerpoint/2010/main" val="405073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26FA-B219-4472-B78C-CAE54485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64E78-4F9B-4018-84FC-5D69246E3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for “Directory”.</a:t>
            </a:r>
          </a:p>
          <a:p>
            <a:r>
              <a:rPr lang="en-US" dirty="0"/>
              <a:t>Display a listing of the contents of the current directory.</a:t>
            </a:r>
          </a:p>
          <a:p>
            <a:r>
              <a:rPr lang="en-US" dirty="0"/>
              <a:t>Display information about the files and subdirectories of the current directory.</a:t>
            </a:r>
          </a:p>
        </p:txBody>
      </p:sp>
    </p:spTree>
    <p:extLst>
      <p:ext uri="{BB962C8B-B14F-4D97-AF65-F5344CB8AC3E}">
        <p14:creationId xmlns:p14="http://schemas.microsoft.com/office/powerpoint/2010/main" val="273136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72C0-6B9A-48DE-A889-4E6BAB88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</a:t>
            </a:r>
            <a:r>
              <a:rPr lang="en-US" dirty="0"/>
              <a:t> Command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2FCA2-D876-480F-874D-18FF744A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dir</a:t>
            </a:r>
            <a:r>
              <a:rPr lang="en-US" dirty="0"/>
              <a:t>  </a:t>
            </a:r>
            <a:r>
              <a:rPr lang="en-US" i="1" dirty="0"/>
              <a:t>directory</a:t>
            </a:r>
          </a:p>
          <a:p>
            <a:r>
              <a:rPr lang="en-US" dirty="0"/>
              <a:t>By specifying a directory, the contents of that directory are displayed.</a:t>
            </a:r>
          </a:p>
          <a:p>
            <a:r>
              <a:rPr lang="en-US" dirty="0"/>
              <a:t>For example, </a:t>
            </a:r>
            <a:r>
              <a:rPr lang="en-US" dirty="0" err="1"/>
              <a:t>dir</a:t>
            </a:r>
            <a:r>
              <a:rPr lang="en-US" dirty="0"/>
              <a:t> \</a:t>
            </a:r>
            <a:r>
              <a:rPr lang="en-US" dirty="0" err="1"/>
              <a:t>mystuff</a:t>
            </a:r>
            <a:r>
              <a:rPr lang="en-US" dirty="0"/>
              <a:t> will display the contents of the \</a:t>
            </a:r>
            <a:r>
              <a:rPr lang="en-US" dirty="0" err="1"/>
              <a:t>mystuff</a:t>
            </a:r>
            <a:r>
              <a:rPr lang="en-US" dirty="0"/>
              <a:t> directory. </a:t>
            </a:r>
          </a:p>
          <a:p>
            <a:r>
              <a:rPr lang="en-US" dirty="0"/>
              <a:t>If directory contains a space, then type quotation marks around the directory name; for example, </a:t>
            </a:r>
            <a:r>
              <a:rPr lang="en-US" dirty="0" err="1"/>
              <a:t>dir</a:t>
            </a:r>
            <a:r>
              <a:rPr lang="en-US" dirty="0"/>
              <a:t> "c:\program files"</a:t>
            </a:r>
          </a:p>
        </p:txBody>
      </p:sp>
    </p:spTree>
    <p:extLst>
      <p:ext uri="{BB962C8B-B14F-4D97-AF65-F5344CB8AC3E}">
        <p14:creationId xmlns:p14="http://schemas.microsoft.com/office/powerpoint/2010/main" val="341256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11F6-2A78-4451-8D1D-41EE968D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ACE53-CDE8-421B-8E8C-93CD6F976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dir</a:t>
            </a:r>
            <a:r>
              <a:rPr lang="en-US" dirty="0"/>
              <a:t>  &gt;  myfiles.txt</a:t>
            </a:r>
          </a:p>
          <a:p>
            <a:pPr lvl="1"/>
            <a:r>
              <a:rPr lang="en-US" dirty="0"/>
              <a:t>Will save a list of all files contained in the current directory to the file myfiles.txt. </a:t>
            </a:r>
          </a:p>
          <a:p>
            <a:pPr lvl="1"/>
            <a:r>
              <a:rPr lang="en-US" dirty="0"/>
              <a:t>use &gt;filename at the end of any command to cause that command's output to be written to the file specified.</a:t>
            </a:r>
          </a:p>
          <a:p>
            <a:r>
              <a:rPr lang="en-US" dirty="0" err="1"/>
              <a:t>dir</a:t>
            </a:r>
            <a:r>
              <a:rPr lang="en-US" dirty="0"/>
              <a:t> | clip</a:t>
            </a:r>
          </a:p>
          <a:p>
            <a:pPr lvl="1"/>
            <a:r>
              <a:rPr lang="en-US" dirty="0"/>
              <a:t>use the clip command to save the directory listing to the Windows clipboard, such as: </a:t>
            </a:r>
            <a:r>
              <a:rPr lang="en-US" dirty="0" err="1"/>
              <a:t>dir</a:t>
            </a:r>
            <a:r>
              <a:rPr lang="en-US" dirty="0"/>
              <a:t> | clip</a:t>
            </a:r>
          </a:p>
          <a:p>
            <a:pPr lvl="1"/>
            <a:r>
              <a:rPr lang="en-US" dirty="0"/>
              <a:t>If you want to save a list of files and their properties (e.g.: file size, last modified date) to a .csv spreadsheet file, try using the </a:t>
            </a:r>
            <a:r>
              <a:rPr lang="en-US" dirty="0">
                <a:hlinkClick r:id="rId2"/>
              </a:rPr>
              <a:t>filelist</a:t>
            </a:r>
            <a:r>
              <a:rPr lang="en-US" dirty="0"/>
              <a:t> utility.</a:t>
            </a:r>
          </a:p>
        </p:txBody>
      </p:sp>
    </p:spTree>
    <p:extLst>
      <p:ext uri="{BB962C8B-B14F-4D97-AF65-F5344CB8AC3E}">
        <p14:creationId xmlns:p14="http://schemas.microsoft.com/office/powerpoint/2010/main" val="4259189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8C4D-A0F9-478E-BEDE-2E2037FB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8C400-F9BF-4ED5-88F3-A30DDEA83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dir</a:t>
            </a:r>
            <a:r>
              <a:rPr lang="en-US" dirty="0"/>
              <a:t>  *.txt</a:t>
            </a:r>
          </a:p>
          <a:p>
            <a:pPr lvl="1"/>
            <a:r>
              <a:rPr lang="en-US" dirty="0"/>
              <a:t>Displays a listing of all the .txt files located in the current (or specified) directory.</a:t>
            </a:r>
          </a:p>
          <a:p>
            <a:r>
              <a:rPr lang="en-US" dirty="0" err="1"/>
              <a:t>dir</a:t>
            </a:r>
            <a:r>
              <a:rPr lang="en-US" dirty="0"/>
              <a:t>  my*</a:t>
            </a:r>
          </a:p>
          <a:p>
            <a:pPr lvl="1"/>
            <a:r>
              <a:rPr lang="en-US" dirty="0"/>
              <a:t>Displays a listing of all files that start with the pattern you specify; in this example, "my".</a:t>
            </a:r>
          </a:p>
        </p:txBody>
      </p:sp>
    </p:spTree>
    <p:extLst>
      <p:ext uri="{BB962C8B-B14F-4D97-AF65-F5344CB8AC3E}">
        <p14:creationId xmlns:p14="http://schemas.microsoft.com/office/powerpoint/2010/main" val="174974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20F9-2E64-42D1-AE3C-F595AD98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 Options: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5ADE-5FE1-48A9-AB00-512F8A84A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specify a </a:t>
            </a:r>
            <a:r>
              <a:rPr lang="en-US" i="1" dirty="0"/>
              <a:t>directory</a:t>
            </a:r>
            <a:r>
              <a:rPr lang="en-US" dirty="0"/>
              <a:t> as part of the command, options can be specified before or after </a:t>
            </a:r>
            <a:r>
              <a:rPr lang="en-US" i="1" dirty="0"/>
              <a:t>directory</a:t>
            </a:r>
          </a:p>
          <a:p>
            <a:r>
              <a:rPr lang="en-US" i="1" dirty="0"/>
              <a:t>You can type more then one option at the same time. </a:t>
            </a:r>
          </a:p>
          <a:p>
            <a:r>
              <a:rPr lang="en-US" i="1" dirty="0"/>
              <a:t>For example, </a:t>
            </a:r>
            <a:r>
              <a:rPr lang="en-US" i="1" dirty="0" err="1"/>
              <a:t>dir</a:t>
            </a:r>
            <a:r>
              <a:rPr lang="en-US" i="1" dirty="0"/>
              <a:t>  /p/w  \</a:t>
            </a:r>
            <a:r>
              <a:rPr lang="en-US" i="1" dirty="0" err="1"/>
              <a:t>mystuff</a:t>
            </a:r>
            <a:r>
              <a:rPr lang="en-US" i="1" dirty="0"/>
              <a:t> would display a wide listing of the \</a:t>
            </a:r>
            <a:r>
              <a:rPr lang="en-US" i="1" dirty="0" err="1"/>
              <a:t>mystuff</a:t>
            </a:r>
            <a:r>
              <a:rPr lang="en-US" i="1" dirty="0"/>
              <a:t> directory and pause after each screenful.</a:t>
            </a:r>
          </a:p>
          <a:p>
            <a:endParaRPr lang="en-US" i="1" dirty="0"/>
          </a:p>
          <a:p>
            <a:r>
              <a:rPr lang="en-US" dirty="0" err="1"/>
              <a:t>dir</a:t>
            </a:r>
            <a:r>
              <a:rPr lang="en-US" dirty="0"/>
              <a:t>  /p</a:t>
            </a:r>
          </a:p>
          <a:p>
            <a:pPr lvl="1"/>
            <a:r>
              <a:rPr lang="en-US" i="1" dirty="0"/>
              <a:t>Pause the directory listing after every screenful. To continue the listing, press any key (e.g.: spacebar or Enter key).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4140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19B3-053F-4C78-B934-CB369212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53D7E-CFB7-4A54-AADB-E03E0EDD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dir</a:t>
            </a:r>
            <a:r>
              <a:rPr lang="en-US" dirty="0"/>
              <a:t>  /</a:t>
            </a:r>
            <a:r>
              <a:rPr lang="en-US" dirty="0" err="1"/>
              <a:t>o:gne</a:t>
            </a:r>
            <a:endParaRPr lang="en-US" dirty="0"/>
          </a:p>
          <a:p>
            <a:pPr lvl="1"/>
            <a:r>
              <a:rPr lang="en-US" dirty="0"/>
              <a:t>Displays a directory listing that is sorted. You specify the sort order by one or more letter after the /o: part. The most useful sort order is </a:t>
            </a:r>
            <a:r>
              <a:rPr lang="en-US" dirty="0" err="1"/>
              <a:t>gne</a:t>
            </a:r>
            <a:r>
              <a:rPr lang="en-US" dirty="0"/>
              <a:t> which puts all the subdirectories before files (g), and sorts by name (n), and then by filename ending (e).</a:t>
            </a:r>
          </a:p>
          <a:p>
            <a:pPr lvl="1"/>
            <a:r>
              <a:rPr lang="en-US" dirty="0"/>
              <a:t>You can set the sort order (remains in effect until you close the MS-DOS window) by typing a set command, such as: set  </a:t>
            </a:r>
            <a:r>
              <a:rPr lang="en-US" dirty="0" err="1"/>
              <a:t>dircmd</a:t>
            </a:r>
            <a:r>
              <a:rPr lang="en-US" dirty="0"/>
              <a:t>=/</a:t>
            </a:r>
            <a:r>
              <a:rPr lang="en-US" dirty="0" err="1"/>
              <a:t>o:gne</a:t>
            </a:r>
            <a:endParaRPr lang="en-US" dirty="0"/>
          </a:p>
          <a:p>
            <a:r>
              <a:rPr lang="en-US" dirty="0" err="1"/>
              <a:t>dir</a:t>
            </a:r>
            <a:r>
              <a:rPr lang="en-US" dirty="0"/>
              <a:t>  /</a:t>
            </a:r>
            <a:r>
              <a:rPr lang="en-US" dirty="0" err="1"/>
              <a:t>o:s</a:t>
            </a:r>
            <a:endParaRPr lang="en-US" dirty="0"/>
          </a:p>
          <a:p>
            <a:pPr lvl="1"/>
            <a:r>
              <a:rPr lang="en-US" dirty="0"/>
              <a:t>Displays a directory listing that is sorted by size (smallest to largest).</a:t>
            </a:r>
          </a:p>
          <a:p>
            <a:pPr lvl="1"/>
            <a:r>
              <a:rPr lang="en-US" dirty="0"/>
              <a:t>To reverse the sort order (largest size to smallest size), prefix the sort order with a - (minus sign): </a:t>
            </a:r>
            <a:r>
              <a:rPr lang="en-US" dirty="0" err="1"/>
              <a:t>dir</a:t>
            </a:r>
            <a:r>
              <a:rPr lang="en-US" dirty="0"/>
              <a:t>  /o:-s</a:t>
            </a:r>
          </a:p>
        </p:txBody>
      </p:sp>
    </p:spTree>
    <p:extLst>
      <p:ext uri="{BB962C8B-B14F-4D97-AF65-F5344CB8AC3E}">
        <p14:creationId xmlns:p14="http://schemas.microsoft.com/office/powerpoint/2010/main" val="2800054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A51A-8801-485F-9666-B49F0016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267A7-B7D0-441E-9E96-5E0C8E5D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dir</a:t>
            </a:r>
            <a:r>
              <a:rPr lang="en-US" dirty="0"/>
              <a:t>  /</a:t>
            </a:r>
            <a:r>
              <a:rPr lang="en-US" dirty="0" err="1"/>
              <a:t>o:d</a:t>
            </a:r>
            <a:endParaRPr lang="en-US" dirty="0"/>
          </a:p>
          <a:p>
            <a:pPr lvl="1"/>
            <a:r>
              <a:rPr lang="en-US" dirty="0"/>
              <a:t>Displays a directory listing that is sorted by date/time (oldest to newest; oldest at top, newest at bottom). </a:t>
            </a:r>
          </a:p>
          <a:p>
            <a:pPr lvl="1"/>
            <a:r>
              <a:rPr lang="en-US" dirty="0"/>
              <a:t>To reverse the sort order (newest to oldest; newest at top, oldest at bottom), prefix the sort order with a - (minus sign): </a:t>
            </a:r>
            <a:r>
              <a:rPr lang="en-US" dirty="0" err="1"/>
              <a:t>dir</a:t>
            </a:r>
            <a:r>
              <a:rPr lang="en-US" dirty="0"/>
              <a:t>  /o:-d</a:t>
            </a:r>
          </a:p>
          <a:p>
            <a:r>
              <a:rPr lang="en-US" dirty="0" err="1"/>
              <a:t>dir</a:t>
            </a:r>
            <a:r>
              <a:rPr lang="en-US" dirty="0"/>
              <a:t>  /s</a:t>
            </a:r>
          </a:p>
          <a:p>
            <a:pPr lvl="1"/>
            <a:r>
              <a:rPr lang="en-US" dirty="0"/>
              <a:t>Displays the contents of the current directory (or specified directory) as well as the contents of all subdirectories and their subdirectories too.</a:t>
            </a:r>
          </a:p>
          <a:p>
            <a:pPr lvl="1"/>
            <a:r>
              <a:rPr lang="en-US" dirty="0"/>
              <a:t>Since the output can be very long, also use the /p option to pause output.</a:t>
            </a:r>
          </a:p>
          <a:p>
            <a:pPr lvl="1"/>
            <a:r>
              <a:rPr lang="en-US" dirty="0"/>
              <a:t>If you forget to do that, you'll probably see the output zipping by on your screen; in that case, press Ctrl-C to stop the command.</a:t>
            </a:r>
          </a:p>
          <a:p>
            <a:pPr lvl="1"/>
            <a:r>
              <a:rPr lang="en-US" dirty="0"/>
              <a:t>save the output to a text file, for example: </a:t>
            </a:r>
            <a:r>
              <a:rPr lang="en-US" dirty="0" err="1"/>
              <a:t>dir</a:t>
            </a:r>
            <a:r>
              <a:rPr lang="en-US" dirty="0"/>
              <a:t>  /s  &gt;  myfiles.txt</a:t>
            </a:r>
          </a:p>
        </p:txBody>
      </p:sp>
    </p:spTree>
    <p:extLst>
      <p:ext uri="{BB962C8B-B14F-4D97-AF65-F5344CB8AC3E}">
        <p14:creationId xmlns:p14="http://schemas.microsoft.com/office/powerpoint/2010/main" val="300531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A390-F4B6-448E-840C-74E023BB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C3593-2B7B-4162-B216-450270F5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dir</a:t>
            </a:r>
            <a:r>
              <a:rPr lang="en-US" dirty="0"/>
              <a:t>  /s  *.txt</a:t>
            </a:r>
          </a:p>
          <a:p>
            <a:r>
              <a:rPr lang="en-US" dirty="0"/>
              <a:t>Displays a listing of all .txt files located in the current directory and in all subdirectories.</a:t>
            </a:r>
          </a:p>
          <a:p>
            <a:r>
              <a:rPr lang="en-US" dirty="0" err="1"/>
              <a:t>dir</a:t>
            </a:r>
            <a:r>
              <a:rPr lang="en-US" dirty="0"/>
              <a:t>  /s  mystuff.txt</a:t>
            </a:r>
          </a:p>
          <a:p>
            <a:r>
              <a:rPr lang="en-US" dirty="0"/>
              <a:t>Displays a listing of all instances of a file named mystuff.txt located in the current directory and in all subdirectories.</a:t>
            </a:r>
          </a:p>
          <a:p>
            <a:r>
              <a:rPr lang="en-US" dirty="0" err="1"/>
              <a:t>dir</a:t>
            </a:r>
            <a:r>
              <a:rPr lang="en-US" dirty="0"/>
              <a:t>  /w</a:t>
            </a:r>
          </a:p>
          <a:p>
            <a:r>
              <a:rPr lang="en-US" dirty="0"/>
              <a:t>Wide directory listing.</a:t>
            </a:r>
          </a:p>
        </p:txBody>
      </p:sp>
    </p:spTree>
    <p:extLst>
      <p:ext uri="{BB962C8B-B14F-4D97-AF65-F5344CB8AC3E}">
        <p14:creationId xmlns:p14="http://schemas.microsoft.com/office/powerpoint/2010/main" val="920447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7DA2-1B9E-43C7-8379-002C58BA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FFC08-6F5B-4DA7-B0C0-5B7BC576A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dir</a:t>
            </a:r>
            <a:r>
              <a:rPr lang="en-US" dirty="0"/>
              <a:t>  /b</a:t>
            </a:r>
          </a:p>
          <a:p>
            <a:pPr lvl="1"/>
            <a:r>
              <a:rPr lang="en-US" dirty="0"/>
              <a:t>Displays a directory listing showing just the filenames without header information or file size/date. </a:t>
            </a:r>
          </a:p>
          <a:p>
            <a:pPr lvl="1"/>
            <a:r>
              <a:rPr lang="en-US" dirty="0"/>
              <a:t>This bare format is useful when you just want the actual filenames and you're going to do some sort of further processing. </a:t>
            </a:r>
          </a:p>
          <a:p>
            <a:pPr lvl="1"/>
            <a:r>
              <a:rPr lang="en-US" dirty="0"/>
              <a:t>For example </a:t>
            </a:r>
            <a:r>
              <a:rPr lang="en-US" dirty="0" err="1"/>
              <a:t>dir</a:t>
            </a:r>
            <a:r>
              <a:rPr lang="en-US" dirty="0"/>
              <a:t>  /b /s  \</a:t>
            </a:r>
            <a:r>
              <a:rPr lang="en-US" dirty="0" err="1"/>
              <a:t>mystuff</a:t>
            </a:r>
            <a:r>
              <a:rPr lang="en-US" dirty="0"/>
              <a:t>  &gt;  files.txt would create a file named files.txt that contains just the filenames of files located in the \</a:t>
            </a:r>
            <a:r>
              <a:rPr lang="en-US" dirty="0" err="1"/>
              <a:t>mystuff</a:t>
            </a:r>
            <a:r>
              <a:rPr lang="en-US" dirty="0"/>
              <a:t> directory and all its subdirectories.</a:t>
            </a:r>
          </a:p>
          <a:p>
            <a:r>
              <a:rPr lang="en-US" dirty="0" err="1"/>
              <a:t>dir</a:t>
            </a:r>
            <a:r>
              <a:rPr lang="en-US" dirty="0"/>
              <a:t>  /ah</a:t>
            </a:r>
          </a:p>
          <a:p>
            <a:pPr lvl="1"/>
            <a:r>
              <a:rPr lang="en-US" dirty="0"/>
              <a:t>Displays a listing of hidden files (if any) that are located in the directory.</a:t>
            </a:r>
          </a:p>
        </p:txBody>
      </p:sp>
    </p:spTree>
    <p:extLst>
      <p:ext uri="{BB962C8B-B14F-4D97-AF65-F5344CB8AC3E}">
        <p14:creationId xmlns:p14="http://schemas.microsoft.com/office/powerpoint/2010/main" val="11720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6797-9980-4421-806D-551B8543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MS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398D-8F01-4115-9D64-2985E9A0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for Microsoft Disk Operating System.</a:t>
            </a:r>
          </a:p>
          <a:p>
            <a:r>
              <a:rPr lang="en-US" dirty="0"/>
              <a:t>It is a non-graphical command line operating system derived from 86-DOS that was created for IBM compatible computers. </a:t>
            </a:r>
          </a:p>
          <a:p>
            <a:r>
              <a:rPr lang="en-US" dirty="0"/>
              <a:t>Originally written by Tim Paterson and introduced by Microsoft in August 1981 and was last updated in 1994 when MS-DOS 6.22 was released. </a:t>
            </a:r>
          </a:p>
          <a:p>
            <a:r>
              <a:rPr lang="en-US" dirty="0"/>
              <a:t>MS-DOS allows the user to navigate, open, and otherwise manipulate files on their computer from a command line instead of a GUI like Windows.</a:t>
            </a:r>
          </a:p>
        </p:txBody>
      </p:sp>
    </p:spTree>
    <p:extLst>
      <p:ext uri="{BB962C8B-B14F-4D97-AF65-F5344CB8AC3E}">
        <p14:creationId xmlns:p14="http://schemas.microsoft.com/office/powerpoint/2010/main" val="24552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499A-A3E9-4D8A-A75C-3451D456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Command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8ED3-A52F-467C-A822-2BE25768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display detailed help information about command </a:t>
            </a:r>
            <a:r>
              <a:rPr lang="en-US" i="1" dirty="0" err="1"/>
              <a:t>command</a:t>
            </a:r>
            <a:r>
              <a:rPr lang="en-US" dirty="0"/>
              <a:t>, you can type either of the following help commands: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help  </a:t>
            </a:r>
            <a:r>
              <a:rPr lang="en-US" i="1" dirty="0"/>
              <a:t>command</a:t>
            </a: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marL="457200" lvl="1" indent="0">
              <a:buNone/>
            </a:pPr>
            <a:r>
              <a:rPr lang="en-US" dirty="0"/>
              <a:t>command  /?</a:t>
            </a:r>
          </a:p>
        </p:txBody>
      </p:sp>
    </p:spTree>
    <p:extLst>
      <p:ext uri="{BB962C8B-B14F-4D97-AF65-F5344CB8AC3E}">
        <p14:creationId xmlns:p14="http://schemas.microsoft.com/office/powerpoint/2010/main" val="2585542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7753-2FBF-479A-9F09-98D74056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notepad 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A369-F670-48C6-9271-55D0AE617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Notepad</a:t>
            </a:r>
          </a:p>
          <a:p>
            <a:pPr lvl="1"/>
            <a:r>
              <a:rPr lang="en-US" dirty="0"/>
              <a:t>To run Windows Notepad text editor program.</a:t>
            </a:r>
          </a:p>
          <a:p>
            <a:r>
              <a:rPr lang="en-US" dirty="0"/>
              <a:t>notepad  filename</a:t>
            </a:r>
          </a:p>
          <a:p>
            <a:pPr lvl="1"/>
            <a:r>
              <a:rPr lang="en-US" dirty="0"/>
              <a:t>This command will cause the file named filename to be opened by the Notepad text editor. </a:t>
            </a:r>
          </a:p>
          <a:p>
            <a:pPr lvl="1"/>
            <a:r>
              <a:rPr lang="en-US" dirty="0"/>
              <a:t>For example, notepad mylist.txt would open the mylist.txt file. </a:t>
            </a:r>
          </a:p>
          <a:p>
            <a:pPr lvl="1"/>
            <a:r>
              <a:rPr lang="en-US" dirty="0"/>
              <a:t>If the file filename does not exist, Notepad will ask you if you want to create a new file with that name.</a:t>
            </a:r>
          </a:p>
          <a:p>
            <a:pPr lvl="1"/>
            <a:r>
              <a:rPr lang="en-US" dirty="0"/>
              <a:t>If you want to edit a file that is in a directory other than the current directory, then use the "cd  directory" command first or specify the directory name as part of the filename, such as: "notepad \</a:t>
            </a:r>
            <a:r>
              <a:rPr lang="en-US" dirty="0" err="1"/>
              <a:t>mystuff</a:t>
            </a:r>
            <a:r>
              <a:rPr lang="en-US" dirty="0"/>
              <a:t>\</a:t>
            </a:r>
            <a:r>
              <a:rPr lang="en-US" dirty="0" err="1"/>
              <a:t>ebooks</a:t>
            </a:r>
            <a:r>
              <a:rPr lang="en-US" dirty="0"/>
              <a:t>\list.txt". </a:t>
            </a:r>
          </a:p>
          <a:p>
            <a:pPr lvl="1"/>
            <a:r>
              <a:rPr lang="en-US" dirty="0"/>
              <a:t>If the filename contains spaces, enclose the entire filename in quotation marks, such as: notepad "\</a:t>
            </a:r>
            <a:r>
              <a:rPr lang="en-US" dirty="0" err="1"/>
              <a:t>mystuff</a:t>
            </a:r>
            <a:r>
              <a:rPr lang="en-US" dirty="0"/>
              <a:t>\my downloads\list.txt"</a:t>
            </a:r>
          </a:p>
        </p:txBody>
      </p:sp>
    </p:spTree>
    <p:extLst>
      <p:ext uri="{BB962C8B-B14F-4D97-AF65-F5344CB8AC3E}">
        <p14:creationId xmlns:p14="http://schemas.microsoft.com/office/powerpoint/2010/main" val="3966145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689C-B170-4FF3-A097-59D93D5F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F319-8A99-492B-B8B9-850691DE0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  </a:t>
            </a:r>
            <a:r>
              <a:rPr lang="en-US" i="1" dirty="0"/>
              <a:t>filename</a:t>
            </a:r>
          </a:p>
          <a:p>
            <a:pPr lvl="1"/>
            <a:r>
              <a:rPr lang="en-US" dirty="0"/>
              <a:t>Displays on the screen the contents of the file named filename. </a:t>
            </a:r>
          </a:p>
          <a:p>
            <a:pPr lvl="1"/>
            <a:r>
              <a:rPr lang="en-US" dirty="0"/>
              <a:t>For example, "type mystuff.txt" displays the contents of the file mystuff.txt located in the current directory.</a:t>
            </a:r>
          </a:p>
          <a:p>
            <a:pPr lvl="1"/>
            <a:r>
              <a:rPr lang="en-US" dirty="0"/>
              <a:t>If the required directory is in other than the current directory, use "cd" command first or include the directory name, such as: </a:t>
            </a:r>
            <a:br>
              <a:rPr lang="en-US" dirty="0"/>
            </a:br>
            <a:r>
              <a:rPr lang="en-US" dirty="0"/>
              <a:t>"type \</a:t>
            </a:r>
            <a:r>
              <a:rPr lang="en-US" dirty="0" err="1"/>
              <a:t>mystuff</a:t>
            </a:r>
            <a:r>
              <a:rPr lang="en-US" dirty="0"/>
              <a:t>\</a:t>
            </a:r>
            <a:r>
              <a:rPr lang="en-US" dirty="0" err="1"/>
              <a:t>ebooks</a:t>
            </a:r>
            <a:r>
              <a:rPr lang="en-US" dirty="0"/>
              <a:t>\list.txt".</a:t>
            </a:r>
          </a:p>
          <a:p>
            <a:pPr lvl="1"/>
            <a:r>
              <a:rPr lang="en-US" dirty="0"/>
              <a:t>If the contents of the file is more than one screenful, then use "more" command. e.g. "type \</a:t>
            </a:r>
            <a:r>
              <a:rPr lang="en-US" dirty="0" err="1"/>
              <a:t>mystuff</a:t>
            </a:r>
            <a:r>
              <a:rPr lang="en-US" dirty="0"/>
              <a:t>\</a:t>
            </a:r>
            <a:r>
              <a:rPr lang="en-US" dirty="0" err="1"/>
              <a:t>ebooks</a:t>
            </a:r>
            <a:r>
              <a:rPr lang="en-US" dirty="0"/>
              <a:t>\list.txt“ |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7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69EA-6ED4-4AC3-AA17-3E7FB8F9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MS DOS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D0608-5961-4D7A-A6E8-1AB02C2B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Today, MS-DOS is no longer used; however, the command shell, more commonly known as the Windows command line is still used by many users.</a:t>
            </a:r>
          </a:p>
          <a:p>
            <a:r>
              <a:rPr lang="en-US" dirty="0"/>
              <a:t>Most computer users are only familiar with how to navigate Microsoft Windows using the mouse. </a:t>
            </a:r>
          </a:p>
          <a:p>
            <a:r>
              <a:rPr lang="en-US" dirty="0"/>
              <a:t>Unlike Windows, MS-DOS is navigated by using MS-DOS commands. </a:t>
            </a:r>
          </a:p>
          <a:p>
            <a:r>
              <a:rPr lang="en-US" dirty="0"/>
              <a:t>For example, if you wanted to see all the files in a folder in Windows you would double-click the folder to open the folder in Windows Explorer. </a:t>
            </a:r>
          </a:p>
          <a:p>
            <a:r>
              <a:rPr lang="en-US" dirty="0"/>
              <a:t>In MS-DOS, you would navigate to the folder using the cd command and then list the files in that folder using the </a:t>
            </a:r>
            <a:r>
              <a:rPr lang="en-US" dirty="0" err="1"/>
              <a:t>dir</a:t>
            </a:r>
            <a:r>
              <a:rPr lang="en-US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134886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3E70-894A-4682-8245-B2B564C7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into the Windows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65C1-67B0-43B3-9BA0-EA68F116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Start.</a:t>
            </a:r>
          </a:p>
          <a:p>
            <a:r>
              <a:rPr lang="en-US" dirty="0"/>
              <a:t>In the Search or Run line, type </a:t>
            </a:r>
            <a:r>
              <a:rPr lang="en-US" dirty="0" err="1"/>
              <a:t>cmd</a:t>
            </a:r>
            <a:r>
              <a:rPr lang="en-US" dirty="0"/>
              <a:t> (short for command), and press Enter.</a:t>
            </a:r>
          </a:p>
        </p:txBody>
      </p:sp>
    </p:spTree>
    <p:extLst>
      <p:ext uri="{BB962C8B-B14F-4D97-AF65-F5344CB8AC3E}">
        <p14:creationId xmlns:p14="http://schemas.microsoft.com/office/powerpoint/2010/main" val="106166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EBB6-A493-40A9-8607-936C4E05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tips of using MS 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0D29-665D-41BD-8D6B-41D21576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MS-DOS and the Windows command line are not case sensitive.</a:t>
            </a:r>
          </a:p>
          <a:p>
            <a:r>
              <a:rPr lang="en-US" dirty="0"/>
              <a:t>The files and directories shown in Windows are also found in the command line.</a:t>
            </a:r>
          </a:p>
          <a:p>
            <a:r>
              <a:rPr lang="en-US" dirty="0"/>
              <a:t>When working with a file or directory with a space, surround it in quotes. For example, the directory My Documents would be "My Documents" when typed.</a:t>
            </a:r>
          </a:p>
          <a:p>
            <a:r>
              <a:rPr lang="en-US" dirty="0"/>
              <a:t>File names can have a long file name of 255 characters and a three-character file extension.</a:t>
            </a:r>
          </a:p>
          <a:p>
            <a:r>
              <a:rPr lang="en-US" dirty="0"/>
              <a:t>When a file or directory is deleted in the command line, it is not moved into the Recycle Bin.</a:t>
            </a:r>
          </a:p>
        </p:txBody>
      </p:sp>
    </p:spTree>
    <p:extLst>
      <p:ext uri="{BB962C8B-B14F-4D97-AF65-F5344CB8AC3E}">
        <p14:creationId xmlns:p14="http://schemas.microsoft.com/office/powerpoint/2010/main" val="414612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A5C1-AA59-42F0-BCCB-12EB8F69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Widely used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7B7BC-5C9B-48E8-A4A1-9F92B93B4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: Change directory or display current directory path.</a:t>
            </a:r>
          </a:p>
          <a:p>
            <a:r>
              <a:rPr lang="en-US" dirty="0" err="1"/>
              <a:t>cls</a:t>
            </a:r>
            <a:r>
              <a:rPr lang="en-US" dirty="0"/>
              <a:t> : Clear the window.</a:t>
            </a:r>
          </a:p>
          <a:p>
            <a:r>
              <a:rPr lang="en-US" dirty="0" err="1"/>
              <a:t>dir</a:t>
            </a:r>
            <a:r>
              <a:rPr lang="en-US" dirty="0"/>
              <a:t> : Display list of contents of current directory.</a:t>
            </a:r>
          </a:p>
          <a:p>
            <a:r>
              <a:rPr lang="en-US" dirty="0"/>
              <a:t>help : Display list of commands or help about a command.</a:t>
            </a:r>
          </a:p>
          <a:p>
            <a:r>
              <a:rPr lang="en-US" dirty="0"/>
              <a:t>notepad : Run the Windows Notepad text editor.</a:t>
            </a:r>
          </a:p>
          <a:p>
            <a:r>
              <a:rPr lang="en-US" dirty="0"/>
              <a:t>type : Displays the contents of a text file.</a:t>
            </a:r>
          </a:p>
        </p:txBody>
      </p:sp>
    </p:spTree>
    <p:extLst>
      <p:ext uri="{BB962C8B-B14F-4D97-AF65-F5344CB8AC3E}">
        <p14:creationId xmlns:p14="http://schemas.microsoft.com/office/powerpoint/2010/main" val="223304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189B-9AAA-437B-87EC-DCED2DD07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cd 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A3C9B-5C44-4B04-8B20-5E1E239C3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MS-DOS works on one directory at a time. </a:t>
            </a:r>
          </a:p>
          <a:p>
            <a:r>
              <a:rPr lang="en-US" dirty="0"/>
              <a:t>The "current" directory is indicated as part of the command prompt.</a:t>
            </a:r>
          </a:p>
          <a:p>
            <a:r>
              <a:rPr lang="en-US" dirty="0"/>
              <a:t>For example, the command prompt "C:\mystuff\ebooks&gt;" means that the current directory is the "</a:t>
            </a:r>
            <a:r>
              <a:rPr lang="en-US" dirty="0" err="1"/>
              <a:t>ebooks</a:t>
            </a:r>
            <a:r>
              <a:rPr lang="en-US" dirty="0"/>
              <a:t>" directory which is located inside the "</a:t>
            </a:r>
            <a:r>
              <a:rPr lang="en-US" dirty="0" err="1"/>
              <a:t>mystuff</a:t>
            </a:r>
            <a:r>
              <a:rPr lang="en-US" dirty="0"/>
              <a:t>" directory on the c: drive.</a:t>
            </a:r>
          </a:p>
          <a:p>
            <a:r>
              <a:rPr lang="en-US" dirty="0"/>
              <a:t>Use the cd command to make a different directory the "current" directory. </a:t>
            </a:r>
          </a:p>
          <a:p>
            <a:r>
              <a:rPr lang="en-US" dirty="0"/>
              <a:t>cd is short for "change directory".</a:t>
            </a:r>
          </a:p>
        </p:txBody>
      </p:sp>
    </p:spTree>
    <p:extLst>
      <p:ext uri="{BB962C8B-B14F-4D97-AF65-F5344CB8AC3E}">
        <p14:creationId xmlns:p14="http://schemas.microsoft.com/office/powerpoint/2010/main" val="199119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CC78-E72A-4D95-BBAE-A045144F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cd command (cont.)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5E9B5-7788-4D0F-8141-C0B0AB07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command can be typed as either:</a:t>
            </a:r>
          </a:p>
          <a:p>
            <a:pPr marL="457200" lvl="1" indent="0">
              <a:buNone/>
            </a:pPr>
            <a:r>
              <a:rPr lang="en-US" dirty="0"/>
              <a:t>cd  directory</a:t>
            </a: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marL="457200" lvl="1" indent="0">
              <a:buNone/>
            </a:pPr>
            <a:r>
              <a:rPr lang="en-US" dirty="0"/>
              <a:t>cd  </a:t>
            </a:r>
            <a:r>
              <a:rPr lang="en-US" dirty="0" err="1"/>
              <a:t>drive:directory</a:t>
            </a:r>
            <a:endParaRPr lang="en-US" dirty="0"/>
          </a:p>
          <a:p>
            <a:r>
              <a:rPr lang="en-US" dirty="0"/>
              <a:t>For example, "cd \</a:t>
            </a:r>
            <a:r>
              <a:rPr lang="en-US" dirty="0" err="1"/>
              <a:t>mystuff</a:t>
            </a:r>
            <a:r>
              <a:rPr lang="en-US" dirty="0"/>
              <a:t>" will make "\</a:t>
            </a:r>
            <a:r>
              <a:rPr lang="en-US" dirty="0" err="1"/>
              <a:t>mystuff</a:t>
            </a:r>
            <a:r>
              <a:rPr lang="en-US" dirty="0"/>
              <a:t>" the current directory.</a:t>
            </a:r>
          </a:p>
          <a:p>
            <a:r>
              <a:rPr lang="en-US" dirty="0"/>
              <a:t>To get to the "root" (top level directory) of your c: drive, type </a:t>
            </a:r>
            <a:r>
              <a:rPr lang="en-US" b="1" dirty="0"/>
              <a:t>cd \</a:t>
            </a:r>
          </a:p>
          <a:p>
            <a:r>
              <a:rPr lang="en-US" dirty="0"/>
              <a:t>If directory contains spaces, then enclose it with quotation marks. </a:t>
            </a:r>
          </a:p>
          <a:p>
            <a:r>
              <a:rPr lang="en-US" dirty="0"/>
              <a:t>For example: cd "C:\Documents and Settings\CCC\My Documents\My Music" or cd "My Music"</a:t>
            </a:r>
          </a:p>
        </p:txBody>
      </p:sp>
    </p:spTree>
    <p:extLst>
      <p:ext uri="{BB962C8B-B14F-4D97-AF65-F5344CB8AC3E}">
        <p14:creationId xmlns:p14="http://schemas.microsoft.com/office/powerpoint/2010/main" val="177330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3434-356B-4EED-B8C5-449DADC8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cd Command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919B-4237-4448-B4E9-D064821A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specified directory the current directory and switch do the drive: drive.</a:t>
            </a:r>
          </a:p>
          <a:p>
            <a:pPr marL="457200" lvl="1" indent="0">
              <a:buNone/>
            </a:pPr>
            <a:r>
              <a:rPr lang="en-US" dirty="0"/>
              <a:t>cd  /d  </a:t>
            </a:r>
            <a:r>
              <a:rPr lang="en-US" dirty="0" err="1"/>
              <a:t>drive:directory</a:t>
            </a:r>
            <a:endParaRPr lang="en-US" dirty="0"/>
          </a:p>
          <a:p>
            <a:r>
              <a:rPr lang="en-US" dirty="0"/>
              <a:t>to back out one level out of the current directory.</a:t>
            </a:r>
          </a:p>
          <a:p>
            <a:pPr marL="457200" lvl="1" indent="0">
              <a:buNone/>
            </a:pPr>
            <a:r>
              <a:rPr lang="en-US" dirty="0"/>
              <a:t>cd  ..</a:t>
            </a:r>
          </a:p>
          <a:p>
            <a:r>
              <a:rPr lang="en-US" dirty="0"/>
              <a:t>display the directory path of the current directory</a:t>
            </a:r>
          </a:p>
          <a:p>
            <a:pPr marL="457200" lvl="1" indent="0">
              <a:buNone/>
            </a:pPr>
            <a:r>
              <a:rPr lang="en-US" dirty="0"/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377000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1733</Words>
  <Application>Microsoft Office PowerPoint</Application>
  <PresentationFormat>Widescreen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MS DOS</vt:lpstr>
      <vt:lpstr>Introduction to MS DOS</vt:lpstr>
      <vt:lpstr>Introduction to MS DOS (cont.)</vt:lpstr>
      <vt:lpstr>Get into the Windows command line</vt:lpstr>
      <vt:lpstr>Key tips of using MS DOS</vt:lpstr>
      <vt:lpstr>Widely used Commands</vt:lpstr>
      <vt:lpstr>cd Command</vt:lpstr>
      <vt:lpstr>cd command (cont.) </vt:lpstr>
      <vt:lpstr>cd Command Variations</vt:lpstr>
      <vt:lpstr>cls Command</vt:lpstr>
      <vt:lpstr>dir Command</vt:lpstr>
      <vt:lpstr>dir Command Variations</vt:lpstr>
      <vt:lpstr>PowerPoint Presentation</vt:lpstr>
      <vt:lpstr>PowerPoint Presentation</vt:lpstr>
      <vt:lpstr>Command Options:</vt:lpstr>
      <vt:lpstr>PowerPoint Presentation</vt:lpstr>
      <vt:lpstr>PowerPoint Presentation</vt:lpstr>
      <vt:lpstr>PowerPoint Presentation</vt:lpstr>
      <vt:lpstr>PowerPoint Presentation</vt:lpstr>
      <vt:lpstr>help Command </vt:lpstr>
      <vt:lpstr>notepad Command</vt:lpstr>
      <vt:lpstr>type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Qamar  Nawaz</dc:creator>
  <cp:lastModifiedBy>Qamar  Nawaz</cp:lastModifiedBy>
  <cp:revision>9</cp:revision>
  <dcterms:created xsi:type="dcterms:W3CDTF">2020-12-02T10:55:31Z</dcterms:created>
  <dcterms:modified xsi:type="dcterms:W3CDTF">2020-12-02T13:16:51Z</dcterms:modified>
</cp:coreProperties>
</file>