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4" r:id="rId5"/>
    <p:sldId id="266"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7" d="100"/>
          <a:sy n="87" d="100"/>
        </p:scale>
        <p:origin x="48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9/25/2023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49243" y="246184"/>
            <a:ext cx="8001000" cy="2971801"/>
          </a:xfrm>
        </p:spPr>
        <p:txBody>
          <a:bodyPr/>
          <a:lstStyle/>
          <a:p>
            <a:r>
              <a:rPr lang="fr-FR" dirty="0" err="1" smtClean="0"/>
              <a:t>MongoDB</a:t>
            </a:r>
            <a:r>
              <a:rPr lang="fr-FR" dirty="0" smtClean="0"/>
              <a:t> vs </a:t>
            </a:r>
            <a:r>
              <a:rPr lang="fr-FR" dirty="0" err="1" smtClean="0"/>
              <a:t>mysql</a:t>
            </a:r>
            <a:endParaRPr lang="fr-FR" dirty="0"/>
          </a:p>
        </p:txBody>
      </p:sp>
      <p:sp>
        <p:nvSpPr>
          <p:cNvPr id="3" name="Sous-titre 2"/>
          <p:cNvSpPr>
            <a:spLocks noGrp="1"/>
          </p:cNvSpPr>
          <p:nvPr>
            <p:ph type="subTitle" idx="1"/>
          </p:nvPr>
        </p:nvSpPr>
        <p:spPr/>
        <p:txBody>
          <a:bodyPr/>
          <a:lstStyle/>
          <a:p>
            <a:r>
              <a:rPr lang="fr-FR" dirty="0" smtClean="0"/>
              <a:t>-</a:t>
            </a:r>
            <a:r>
              <a:rPr lang="fr-FR" dirty="0" err="1" smtClean="0"/>
              <a:t>what</a:t>
            </a:r>
            <a:r>
              <a:rPr lang="fr-FR" dirty="0" smtClean="0"/>
              <a:t> </a:t>
            </a:r>
            <a:r>
              <a:rPr lang="fr-FR" dirty="0" err="1" smtClean="0"/>
              <a:t>is</a:t>
            </a:r>
            <a:r>
              <a:rPr lang="fr-FR" dirty="0" smtClean="0"/>
              <a:t> </a:t>
            </a:r>
            <a:r>
              <a:rPr lang="fr-FR" dirty="0" err="1" smtClean="0"/>
              <a:t>MongoDB</a:t>
            </a:r>
            <a:r>
              <a:rPr lang="fr-FR" dirty="0" smtClean="0"/>
              <a:t> ?</a:t>
            </a:r>
          </a:p>
          <a:p>
            <a:r>
              <a:rPr lang="fr-FR" dirty="0" smtClean="0"/>
              <a:t>-</a:t>
            </a:r>
            <a:r>
              <a:rPr lang="fr-FR" dirty="0" err="1" smtClean="0"/>
              <a:t>what</a:t>
            </a:r>
            <a:r>
              <a:rPr lang="fr-FR" dirty="0" smtClean="0"/>
              <a:t> </a:t>
            </a:r>
            <a:r>
              <a:rPr lang="fr-FR" dirty="0" err="1" smtClean="0"/>
              <a:t>is</a:t>
            </a:r>
            <a:r>
              <a:rPr lang="fr-FR" dirty="0" smtClean="0"/>
              <a:t> MySQL?</a:t>
            </a:r>
          </a:p>
          <a:p>
            <a:r>
              <a:rPr lang="fr-FR" dirty="0" smtClean="0"/>
              <a:t>-</a:t>
            </a:r>
            <a:r>
              <a:rPr lang="fr-FR" dirty="0" err="1" smtClean="0"/>
              <a:t>whats</a:t>
            </a:r>
            <a:r>
              <a:rPr lang="fr-FR" dirty="0" smtClean="0"/>
              <a:t> the </a:t>
            </a:r>
            <a:r>
              <a:rPr lang="fr-FR" dirty="0" err="1" smtClean="0"/>
              <a:t>difference</a:t>
            </a:r>
            <a:r>
              <a:rPr lang="fr-FR" dirty="0" smtClean="0"/>
              <a:t> </a:t>
            </a:r>
            <a:r>
              <a:rPr lang="fr-FR" dirty="0" err="1" smtClean="0"/>
              <a:t>between</a:t>
            </a:r>
            <a:r>
              <a:rPr lang="fr-FR" dirty="0" smtClean="0"/>
              <a:t> </a:t>
            </a:r>
            <a:r>
              <a:rPr lang="fr-FR" dirty="0" err="1" smtClean="0"/>
              <a:t>MongoDB</a:t>
            </a:r>
            <a:r>
              <a:rPr lang="fr-FR" dirty="0" smtClean="0"/>
              <a:t> and MySQL</a:t>
            </a:r>
          </a:p>
        </p:txBody>
      </p:sp>
    </p:spTree>
    <p:extLst>
      <p:ext uri="{BB962C8B-B14F-4D97-AF65-F5344CB8AC3E}">
        <p14:creationId xmlns:p14="http://schemas.microsoft.com/office/powerpoint/2010/main" val="46762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3513666" y="843084"/>
            <a:ext cx="8534400" cy="1507067"/>
          </a:xfrm>
        </p:spPr>
        <p:txBody>
          <a:bodyPr/>
          <a:lstStyle/>
          <a:p>
            <a:r>
              <a:rPr lang="fr-FR" dirty="0" err="1" smtClean="0"/>
              <a:t>What</a:t>
            </a:r>
            <a:r>
              <a:rPr lang="fr-FR" dirty="0" smtClean="0"/>
              <a:t> </a:t>
            </a:r>
            <a:r>
              <a:rPr lang="fr-FR" dirty="0" err="1" smtClean="0"/>
              <a:t>is</a:t>
            </a:r>
            <a:r>
              <a:rPr lang="fr-FR" dirty="0" smtClean="0"/>
              <a:t> </a:t>
            </a:r>
            <a:r>
              <a:rPr lang="fr-FR" dirty="0" err="1" smtClean="0"/>
              <a:t>mongodb</a:t>
            </a:r>
            <a:r>
              <a:rPr lang="fr-FR" dirty="0" smtClean="0"/>
              <a:t> ?</a:t>
            </a:r>
            <a:endParaRPr lang="fr-FR" dirty="0"/>
          </a:p>
        </p:txBody>
      </p:sp>
      <p:sp>
        <p:nvSpPr>
          <p:cNvPr id="3" name="Espace réservé du contenu 2"/>
          <p:cNvSpPr>
            <a:spLocks noGrp="1"/>
          </p:cNvSpPr>
          <p:nvPr>
            <p:ph idx="1"/>
          </p:nvPr>
        </p:nvSpPr>
        <p:spPr>
          <a:xfrm>
            <a:off x="2328374" y="1776044"/>
            <a:ext cx="8534400" cy="3615267"/>
          </a:xfrm>
        </p:spPr>
        <p:txBody>
          <a:bodyPr/>
          <a:lstStyle/>
          <a:p>
            <a:r>
              <a:rPr lang="fr-FR" b="1" dirty="0" err="1"/>
              <a:t>MongoDB</a:t>
            </a:r>
            <a:r>
              <a:rPr lang="fr-FR" dirty="0"/>
              <a:t> </a:t>
            </a:r>
            <a:r>
              <a:rPr lang="fr-FR" dirty="0" err="1"/>
              <a:t>is</a:t>
            </a:r>
            <a:r>
              <a:rPr lang="fr-FR" dirty="0"/>
              <a:t> a source-</a:t>
            </a:r>
            <a:r>
              <a:rPr lang="fr-FR" dirty="0" err="1"/>
              <a:t>available</a:t>
            </a:r>
            <a:r>
              <a:rPr lang="fr-FR" dirty="0"/>
              <a:t> cross-</a:t>
            </a:r>
            <a:r>
              <a:rPr lang="fr-FR" dirty="0" err="1"/>
              <a:t>platform</a:t>
            </a:r>
            <a:r>
              <a:rPr lang="fr-FR" dirty="0"/>
              <a:t> document-</a:t>
            </a:r>
            <a:r>
              <a:rPr lang="fr-FR" dirty="0" err="1"/>
              <a:t>oriented</a:t>
            </a:r>
            <a:r>
              <a:rPr lang="fr-FR" dirty="0"/>
              <a:t> </a:t>
            </a:r>
            <a:r>
              <a:rPr lang="fr-FR" dirty="0" err="1"/>
              <a:t>database</a:t>
            </a:r>
            <a:r>
              <a:rPr lang="fr-FR" dirty="0"/>
              <a:t> program. </a:t>
            </a:r>
            <a:r>
              <a:rPr lang="fr-FR" dirty="0" err="1"/>
              <a:t>Classified</a:t>
            </a:r>
            <a:r>
              <a:rPr lang="fr-FR" dirty="0"/>
              <a:t> as a </a:t>
            </a:r>
            <a:r>
              <a:rPr lang="fr-FR" dirty="0" smtClean="0"/>
              <a:t>No SQL</a:t>
            </a:r>
            <a:r>
              <a:rPr lang="fr-FR" dirty="0"/>
              <a:t> </a:t>
            </a:r>
            <a:r>
              <a:rPr lang="fr-FR" dirty="0" err="1"/>
              <a:t>database</a:t>
            </a:r>
            <a:r>
              <a:rPr lang="fr-FR" dirty="0"/>
              <a:t> program, </a:t>
            </a:r>
            <a:r>
              <a:rPr lang="fr-FR" dirty="0" err="1"/>
              <a:t>MongoDB</a:t>
            </a:r>
            <a:r>
              <a:rPr lang="fr-FR" dirty="0"/>
              <a:t> uses JSON-</a:t>
            </a:r>
            <a:r>
              <a:rPr lang="fr-FR" dirty="0" err="1"/>
              <a:t>like</a:t>
            </a:r>
            <a:r>
              <a:rPr lang="fr-FR" dirty="0"/>
              <a:t> documents </a:t>
            </a:r>
            <a:r>
              <a:rPr lang="fr-FR" dirty="0" err="1"/>
              <a:t>with</a:t>
            </a:r>
            <a:r>
              <a:rPr lang="fr-FR" dirty="0"/>
              <a:t> </a:t>
            </a:r>
            <a:r>
              <a:rPr lang="fr-FR" dirty="0" err="1"/>
              <a:t>optional</a:t>
            </a:r>
            <a:r>
              <a:rPr lang="fr-FR" dirty="0"/>
              <a:t> </a:t>
            </a:r>
            <a:r>
              <a:rPr lang="fr-FR" dirty="0" smtClean="0"/>
              <a:t>schémas.</a:t>
            </a:r>
            <a:r>
              <a:rPr lang="fr-FR" dirty="0"/>
              <a:t> </a:t>
            </a:r>
            <a:endParaRPr lang="fr-FR" dirty="0"/>
          </a:p>
        </p:txBody>
      </p:sp>
    </p:spTree>
    <p:extLst>
      <p:ext uri="{BB962C8B-B14F-4D97-AF65-F5344CB8AC3E}">
        <p14:creationId xmlns:p14="http://schemas.microsoft.com/office/powerpoint/2010/main" val="70210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3513666" y="465015"/>
            <a:ext cx="8534400" cy="1507067"/>
          </a:xfrm>
        </p:spPr>
        <p:txBody>
          <a:bodyPr/>
          <a:lstStyle/>
          <a:p>
            <a:r>
              <a:rPr lang="fr-FR" dirty="0" err="1" smtClean="0"/>
              <a:t>What</a:t>
            </a:r>
            <a:r>
              <a:rPr lang="fr-FR" dirty="0" smtClean="0"/>
              <a:t> </a:t>
            </a:r>
            <a:r>
              <a:rPr lang="fr-FR" dirty="0" err="1" smtClean="0"/>
              <a:t>is</a:t>
            </a:r>
            <a:r>
              <a:rPr lang="fr-FR" dirty="0" smtClean="0"/>
              <a:t> </a:t>
            </a:r>
            <a:r>
              <a:rPr lang="fr-FR" dirty="0" err="1" smtClean="0"/>
              <a:t>mysql</a:t>
            </a:r>
            <a:r>
              <a:rPr lang="fr-FR" dirty="0" smtClean="0"/>
              <a:t> ?</a:t>
            </a:r>
            <a:endParaRPr lang="fr-FR" dirty="0"/>
          </a:p>
        </p:txBody>
      </p:sp>
      <p:sp>
        <p:nvSpPr>
          <p:cNvPr id="3" name="Espace réservé du contenu 2"/>
          <p:cNvSpPr>
            <a:spLocks noGrp="1"/>
          </p:cNvSpPr>
          <p:nvPr>
            <p:ph idx="1"/>
          </p:nvPr>
        </p:nvSpPr>
        <p:spPr>
          <a:xfrm>
            <a:off x="2328374" y="1776044"/>
            <a:ext cx="8534400" cy="3615267"/>
          </a:xfrm>
        </p:spPr>
        <p:txBody>
          <a:bodyPr/>
          <a:lstStyle/>
          <a:p>
            <a:r>
              <a:rPr lang="en-US" b="1" dirty="0"/>
              <a:t>MySQL</a:t>
            </a:r>
            <a:r>
              <a:rPr lang="en-US" dirty="0"/>
              <a:t> </a:t>
            </a:r>
            <a:r>
              <a:rPr lang="en-US" dirty="0" smtClean="0"/>
              <a:t>is </a:t>
            </a:r>
            <a:r>
              <a:rPr lang="en-US" dirty="0"/>
              <a:t>an open-source relational database management system (RDBMS</a:t>
            </a:r>
            <a:r>
              <a:rPr lang="en-US" dirty="0" smtClean="0"/>
              <a:t>).</a:t>
            </a:r>
            <a:r>
              <a:rPr lang="en-US" baseline="30000" dirty="0" smtClean="0"/>
              <a:t> </a:t>
            </a:r>
            <a:r>
              <a:rPr lang="en-US" dirty="0"/>
              <a:t> Its name is a combination of "My", the name of co-founder Michael </a:t>
            </a:r>
            <a:r>
              <a:rPr lang="en-US" dirty="0" smtClean="0"/>
              <a:t>Wideness' </a:t>
            </a:r>
            <a:r>
              <a:rPr lang="en-US" dirty="0"/>
              <a:t>daughter My</a:t>
            </a:r>
            <a:r>
              <a:rPr lang="en-US" dirty="0" smtClean="0"/>
              <a:t>,</a:t>
            </a:r>
            <a:r>
              <a:rPr lang="en-US" dirty="0"/>
              <a:t> and "SQL", the acronym for Structured Query Language. A relational database organizes data into one or more data tables in which data may be related to each other; these relations help structure the data. SQL is a language that programmers use to create, modify and extract data from the relational database, as well as control user access to the database. </a:t>
            </a:r>
            <a:endParaRPr lang="fr-FR" dirty="0"/>
          </a:p>
        </p:txBody>
      </p:sp>
    </p:spTree>
    <p:extLst>
      <p:ext uri="{BB962C8B-B14F-4D97-AF65-F5344CB8AC3E}">
        <p14:creationId xmlns:p14="http://schemas.microsoft.com/office/powerpoint/2010/main" val="72850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3513666" y="465015"/>
            <a:ext cx="8534400" cy="1507067"/>
          </a:xfrm>
        </p:spPr>
        <p:txBody>
          <a:bodyPr/>
          <a:lstStyle/>
          <a:p>
            <a:r>
              <a:rPr lang="fr-FR" dirty="0" err="1" smtClean="0"/>
              <a:t>Mongodb</a:t>
            </a:r>
            <a:r>
              <a:rPr lang="fr-FR" dirty="0" smtClean="0"/>
              <a:t> vs </a:t>
            </a:r>
            <a:r>
              <a:rPr lang="fr-FR" dirty="0" err="1" smtClean="0"/>
              <a:t>sql</a:t>
            </a:r>
            <a:endParaRPr lang="fr-FR" dirty="0"/>
          </a:p>
        </p:txBody>
      </p:sp>
      <p:sp>
        <p:nvSpPr>
          <p:cNvPr id="3" name="Espace réservé du contenu 2"/>
          <p:cNvSpPr>
            <a:spLocks noGrp="1"/>
          </p:cNvSpPr>
          <p:nvPr>
            <p:ph idx="1"/>
          </p:nvPr>
        </p:nvSpPr>
        <p:spPr>
          <a:xfrm>
            <a:off x="2328374" y="1776044"/>
            <a:ext cx="8534400" cy="3615267"/>
          </a:xfrm>
        </p:spPr>
        <p:txBody>
          <a:bodyPr/>
          <a:lstStyle/>
          <a:p>
            <a:r>
              <a:rPr lang="en-US" dirty="0"/>
              <a:t>MySQL is a traditional SQL database that is widely used in web applications. It is reliable and has a large community of developers and users. However, MySQL is not as scalable as </a:t>
            </a:r>
            <a:r>
              <a:rPr lang="en-US" dirty="0" err="1"/>
              <a:t>MongoDB</a:t>
            </a:r>
            <a:r>
              <a:rPr lang="en-US" dirty="0" smtClean="0"/>
              <a:t>.</a:t>
            </a:r>
          </a:p>
          <a:p>
            <a:r>
              <a:rPr lang="en-US" dirty="0" smtClean="0"/>
              <a:t> </a:t>
            </a:r>
            <a:r>
              <a:rPr lang="en-US" dirty="0" err="1"/>
              <a:t>MongoDB</a:t>
            </a:r>
            <a:r>
              <a:rPr lang="en-US" dirty="0"/>
              <a:t> is a document-oriented database that is designed for scalability. It stores data in JSON-like documents, making it easy to scale out to multiple nodes. </a:t>
            </a:r>
            <a:r>
              <a:rPr lang="en-US" dirty="0" err="1"/>
              <a:t>MongoDB</a:t>
            </a:r>
            <a:r>
              <a:rPr lang="en-US" dirty="0"/>
              <a:t> also has a powerful query language called </a:t>
            </a:r>
            <a:r>
              <a:rPr lang="en-US" dirty="0" err="1"/>
              <a:t>MongoDB</a:t>
            </a:r>
            <a:r>
              <a:rPr lang="en-US" dirty="0"/>
              <a:t> Query Language (MQL), which makes it easy to find data stored in documents.</a:t>
            </a:r>
            <a:endParaRPr lang="fr-FR" dirty="0"/>
          </a:p>
        </p:txBody>
      </p:sp>
    </p:spTree>
    <p:extLst>
      <p:ext uri="{BB962C8B-B14F-4D97-AF65-F5344CB8AC3E}">
        <p14:creationId xmlns:p14="http://schemas.microsoft.com/office/powerpoint/2010/main" val="4712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3513666" y="465015"/>
            <a:ext cx="8534400" cy="1507067"/>
          </a:xfrm>
        </p:spPr>
        <p:txBody>
          <a:bodyPr/>
          <a:lstStyle/>
          <a:p>
            <a:r>
              <a:rPr lang="fr-FR" dirty="0" err="1" smtClean="0"/>
              <a:t>Mongodb</a:t>
            </a:r>
            <a:r>
              <a:rPr lang="fr-FR" dirty="0" smtClean="0"/>
              <a:t> vs </a:t>
            </a:r>
            <a:r>
              <a:rPr lang="fr-FR" dirty="0" err="1" smtClean="0"/>
              <a:t>sql</a:t>
            </a:r>
            <a:endParaRPr lang="fr-FR" dirty="0"/>
          </a:p>
        </p:txBody>
      </p:sp>
      <p:sp>
        <p:nvSpPr>
          <p:cNvPr id="3" name="Espace réservé du contenu 2"/>
          <p:cNvSpPr>
            <a:spLocks noGrp="1"/>
          </p:cNvSpPr>
          <p:nvPr>
            <p:ph idx="1"/>
          </p:nvPr>
        </p:nvSpPr>
        <p:spPr>
          <a:xfrm>
            <a:off x="1832383" y="1134209"/>
            <a:ext cx="9355706" cy="4450534"/>
          </a:xfrm>
        </p:spPr>
        <p:txBody>
          <a:bodyPr>
            <a:normAutofit fontScale="55000" lnSpcReduction="20000"/>
          </a:bodyPr>
          <a:lstStyle/>
          <a:p>
            <a:r>
              <a:rPr lang="en-US" b="1" dirty="0"/>
              <a:t>MySQL performs better on smaller sets</a:t>
            </a:r>
          </a:p>
          <a:p>
            <a:r>
              <a:rPr lang="en-US" dirty="0"/>
              <a:t>When it comes to performance, MySQL is the clear winner. It is a more mature product with a large user base. As such, it has been optimized for performance and features a wide range of storage engines.</a:t>
            </a:r>
          </a:p>
          <a:p>
            <a:r>
              <a:rPr lang="en-US" dirty="0" err="1"/>
              <a:t>MongoDB</a:t>
            </a:r>
            <a:r>
              <a:rPr lang="en-US" dirty="0"/>
              <a:t> is designed for scalability and can handle large-scale data operations. However, it is not as efficient when it comes to traditional data operations. But again, a lot of this is because the type of data </a:t>
            </a:r>
            <a:r>
              <a:rPr lang="en-US" dirty="0" err="1"/>
              <a:t>MongoDB</a:t>
            </a:r>
            <a:r>
              <a:rPr lang="en-US" dirty="0"/>
              <a:t> is set up to manage is different.</a:t>
            </a:r>
          </a:p>
          <a:p>
            <a:r>
              <a:rPr lang="en-US" b="1" dirty="0"/>
              <a:t>MySQL has the broader, more involved community</a:t>
            </a:r>
          </a:p>
          <a:p>
            <a:r>
              <a:rPr lang="en-US" dirty="0"/>
              <a:t>MySQL enjoys a large community of developers and users. There is a wealth of online documentation and support available.</a:t>
            </a:r>
          </a:p>
          <a:p>
            <a:r>
              <a:rPr lang="en-US" dirty="0" err="1"/>
              <a:t>MongoDB</a:t>
            </a:r>
            <a:r>
              <a:rPr lang="en-US" dirty="0"/>
              <a:t> also has a large community, but it’s not as well developed as MySQL’s. It can be difficult to find quality online resources for </a:t>
            </a:r>
            <a:r>
              <a:rPr lang="en-US" dirty="0" err="1"/>
              <a:t>MongoDB</a:t>
            </a:r>
            <a:r>
              <a:rPr lang="en-US" dirty="0"/>
              <a:t>. However, </a:t>
            </a:r>
            <a:r>
              <a:rPr lang="en-US" dirty="0" err="1"/>
              <a:t>MongoDB</a:t>
            </a:r>
            <a:r>
              <a:rPr lang="en-US" dirty="0"/>
              <a:t> is backed by some impressive companies, including 10gen (the company that created </a:t>
            </a:r>
            <a:r>
              <a:rPr lang="en-US" dirty="0" err="1"/>
              <a:t>MongoDB</a:t>
            </a:r>
            <a:r>
              <a:rPr lang="en-US" dirty="0"/>
              <a:t>).</a:t>
            </a:r>
          </a:p>
          <a:p>
            <a:r>
              <a:rPr lang="en-US" b="1" dirty="0"/>
              <a:t>MySQL’s internal language (SQL) is easier to use</a:t>
            </a:r>
          </a:p>
          <a:p>
            <a:r>
              <a:rPr lang="en-US" dirty="0"/>
              <a:t>MySQL uses SQL, whereas </a:t>
            </a:r>
            <a:r>
              <a:rPr lang="en-US" dirty="0" err="1"/>
              <a:t>MongoDB</a:t>
            </a:r>
            <a:r>
              <a:rPr lang="en-US" dirty="0"/>
              <a:t> uses </a:t>
            </a:r>
            <a:r>
              <a:rPr lang="en-US" dirty="0" err="1"/>
              <a:t>MongoDB</a:t>
            </a:r>
            <a:r>
              <a:rPr lang="en-US" dirty="0"/>
              <a:t> Query Language. But they’re more alike than it might seem. Both are declarative languages, which means that you define what you want, not how to get it. They are both focused on running queries against data sets.</a:t>
            </a:r>
          </a:p>
          <a:p>
            <a:r>
              <a:rPr lang="en-US" dirty="0"/>
              <a:t>In general, though, </a:t>
            </a:r>
            <a:r>
              <a:rPr lang="en-US" dirty="0" err="1"/>
              <a:t>MongoDB</a:t>
            </a:r>
            <a:r>
              <a:rPr lang="en-US" dirty="0"/>
              <a:t> will be a lot more complicated than MySQL because you have to run functions against the data you have. In SQL, you might write “SELECT * FROM TABLE.” But in </a:t>
            </a:r>
            <a:r>
              <a:rPr lang="en-US" dirty="0" err="1"/>
              <a:t>MongoDB</a:t>
            </a:r>
            <a:r>
              <a:rPr lang="en-US" dirty="0"/>
              <a:t>, you would write “</a:t>
            </a:r>
            <a:r>
              <a:rPr lang="en-US" dirty="0" err="1"/>
              <a:t>db.table.find</a:t>
            </a:r>
            <a:r>
              <a:rPr lang="en-US" dirty="0"/>
              <a:t>({}).”</a:t>
            </a:r>
          </a:p>
          <a:p>
            <a:r>
              <a:rPr lang="en-US" b="1" dirty="0"/>
              <a:t>MySQL is considered more user-friendly</a:t>
            </a:r>
          </a:p>
          <a:p>
            <a:r>
              <a:rPr lang="en-US" dirty="0"/>
              <a:t>MySQL is generally considered to be more user-friendly than </a:t>
            </a:r>
            <a:r>
              <a:rPr lang="en-US" dirty="0" err="1"/>
              <a:t>MongoDB</a:t>
            </a:r>
            <a:r>
              <a:rPr lang="en-US" dirty="0"/>
              <a:t>. It has a more traditional interface and is easier to learn for those coming from a SQL background.</a:t>
            </a:r>
          </a:p>
          <a:p>
            <a:endParaRPr lang="fr-FR" dirty="0"/>
          </a:p>
        </p:txBody>
      </p:sp>
    </p:spTree>
    <p:extLst>
      <p:ext uri="{BB962C8B-B14F-4D97-AF65-F5344CB8AC3E}">
        <p14:creationId xmlns:p14="http://schemas.microsoft.com/office/powerpoint/2010/main" val="210247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6200000">
            <a:off x="-3513666" y="465015"/>
            <a:ext cx="8534400" cy="1507067"/>
          </a:xfrm>
        </p:spPr>
        <p:txBody>
          <a:bodyPr/>
          <a:lstStyle/>
          <a:p>
            <a:r>
              <a:rPr lang="fr-FR" dirty="0" err="1" smtClean="0"/>
              <a:t>Mongodb</a:t>
            </a:r>
            <a:r>
              <a:rPr lang="fr-FR" dirty="0" smtClean="0"/>
              <a:t> vs </a:t>
            </a:r>
            <a:r>
              <a:rPr lang="fr-FR" dirty="0" err="1" smtClean="0"/>
              <a:t>sql</a:t>
            </a:r>
            <a:endParaRPr lang="fr-FR" dirty="0"/>
          </a:p>
        </p:txBody>
      </p:sp>
      <p:sp>
        <p:nvSpPr>
          <p:cNvPr id="3" name="Espace réservé du contenu 2"/>
          <p:cNvSpPr>
            <a:spLocks noGrp="1"/>
          </p:cNvSpPr>
          <p:nvPr>
            <p:ph idx="1"/>
          </p:nvPr>
        </p:nvSpPr>
        <p:spPr>
          <a:xfrm>
            <a:off x="2328374" y="1776044"/>
            <a:ext cx="8534400" cy="3615267"/>
          </a:xfrm>
        </p:spPr>
        <p:txBody>
          <a:bodyPr>
            <a:normAutofit fontScale="85000" lnSpcReduction="10000"/>
          </a:bodyPr>
          <a:lstStyle/>
          <a:p>
            <a:r>
              <a:rPr lang="en-US" b="1" dirty="0" err="1"/>
              <a:t>MongoDB</a:t>
            </a:r>
            <a:r>
              <a:rPr lang="en-US" b="1" dirty="0"/>
              <a:t> is used for more specific applications</a:t>
            </a:r>
          </a:p>
          <a:p>
            <a:r>
              <a:rPr lang="en-US" dirty="0"/>
              <a:t>MySQL is more popular for traditional web applications, whereas </a:t>
            </a:r>
            <a:r>
              <a:rPr lang="en-US" dirty="0" err="1"/>
              <a:t>MongoDB</a:t>
            </a:r>
            <a:r>
              <a:rPr lang="en-US" dirty="0"/>
              <a:t> is used more and more for big data operations. It’s worth noting that </a:t>
            </a:r>
            <a:r>
              <a:rPr lang="en-US" dirty="0" err="1"/>
              <a:t>MongoDB</a:t>
            </a:r>
            <a:r>
              <a:rPr lang="en-US" dirty="0"/>
              <a:t> is included in Gartner’s list of big data solutions.</a:t>
            </a:r>
          </a:p>
          <a:p>
            <a:r>
              <a:rPr lang="en-US" dirty="0"/>
              <a:t>MySQL is used by an extraordinary array of applications: Drupal, Joomla, </a:t>
            </a:r>
            <a:r>
              <a:rPr lang="en-US" dirty="0" err="1"/>
              <a:t>WordPress</a:t>
            </a:r>
            <a:r>
              <a:rPr lang="en-US" dirty="0"/>
              <a:t>, and PHPBB are just a few. But, notably, these frameworks are usually used for smaller installations. While there may be millions upon millions of Drupal, Joomla, and </a:t>
            </a:r>
            <a:r>
              <a:rPr lang="en-US" dirty="0" err="1"/>
              <a:t>WordPress</a:t>
            </a:r>
            <a:r>
              <a:rPr lang="en-US" dirty="0"/>
              <a:t> sites out there, each of them is a discrete and small application.</a:t>
            </a:r>
          </a:p>
          <a:p>
            <a:r>
              <a:rPr lang="en-US" dirty="0"/>
              <a:t>The database you choose will really depend on your needs. If you need a traditional relational database system with excellent performance and support, MySQL is a clear choice. If you need a document-oriented database that can handle big data, </a:t>
            </a:r>
            <a:r>
              <a:rPr lang="en-US" dirty="0" err="1"/>
              <a:t>MongoDB</a:t>
            </a:r>
            <a:r>
              <a:rPr lang="en-US" dirty="0"/>
              <a:t> is the better option.</a:t>
            </a:r>
          </a:p>
          <a:p>
            <a:endParaRPr lang="fr-FR" dirty="0"/>
          </a:p>
        </p:txBody>
      </p:sp>
    </p:spTree>
    <p:extLst>
      <p:ext uri="{BB962C8B-B14F-4D97-AF65-F5344CB8AC3E}">
        <p14:creationId xmlns:p14="http://schemas.microsoft.com/office/powerpoint/2010/main" val="80069084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15</TotalTime>
  <Words>604</Words>
  <Application>Microsoft Office PowerPoint</Application>
  <PresentationFormat>Grand écran</PresentationFormat>
  <Paragraphs>28</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Secteur</vt:lpstr>
      <vt:lpstr>MongoDB vs mysql</vt:lpstr>
      <vt:lpstr>What is mongodb ?</vt:lpstr>
      <vt:lpstr>What is mysql ?</vt:lpstr>
      <vt:lpstr>Mongodb vs sql</vt:lpstr>
      <vt:lpstr>Mongodb vs sql</vt:lpstr>
      <vt:lpstr>Mongodb vs 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mysql</dc:title>
  <dc:creator>TUF GAMING</dc:creator>
  <cp:lastModifiedBy>TUF GAMING</cp:lastModifiedBy>
  <cp:revision>2</cp:revision>
  <dcterms:created xsi:type="dcterms:W3CDTF">2023-09-25T20:05:51Z</dcterms:created>
  <dcterms:modified xsi:type="dcterms:W3CDTF">2023-09-25T20:21:35Z</dcterms:modified>
</cp:coreProperties>
</file>