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08760E4-E266-4883-8F86-A594575202A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Health Services - Analysis of Waiting Time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1E0F8CC-7347-436E-BB18-F137D24403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6/15/2024 2:03:42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04" id="2" name="slide2">
            <a:extLst>
              <a:ext uri="{FF2B5EF4-FFF2-40B4-BE49-F238E27FC236}">
                <a16:creationId xmlns:a16="http://schemas.microsoft.com/office/drawing/2014/main" id="{262ACE57-6BDF-475F-8129-01D6E54551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2024-06-15T20:03:42Z</dcterms:created>
  <dcterms:modified xsi:type="dcterms:W3CDTF">2024-06-15T20:03:42Z</dcterms:modified>
</cp:coreProperties>
</file>