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5EBFB1-2BA4-4034-9236-63A449E57391}" v="85" dt="2019-10-24T12:40:21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lvain MENEZ" userId="8a4dff054ba7b65a" providerId="LiveId" clId="{A35EBFB1-2BA4-4034-9236-63A449E57391}"/>
    <pc:docChg chg="undo custSel mod addSld modSld addMainMaster delMainMaster">
      <pc:chgData name="Sylvain MENEZ" userId="8a4dff054ba7b65a" providerId="LiveId" clId="{A35EBFB1-2BA4-4034-9236-63A449E57391}" dt="2019-10-24T12:42:24.134" v="1159" actId="20577"/>
      <pc:docMkLst>
        <pc:docMk/>
      </pc:docMkLst>
      <pc:sldChg chg="addSp delSp modSp mod setBg modClrScheme setClrOvrMap delDesignElem chgLayout">
        <pc:chgData name="Sylvain MENEZ" userId="8a4dff054ba7b65a" providerId="LiveId" clId="{A35EBFB1-2BA4-4034-9236-63A449E57391}" dt="2019-10-24T10:08:58.944" v="909" actId="1076"/>
        <pc:sldMkLst>
          <pc:docMk/>
          <pc:sldMk cId="3888120814" sldId="256"/>
        </pc:sldMkLst>
        <pc:spChg chg="mod">
          <ac:chgData name="Sylvain MENEZ" userId="8a4dff054ba7b65a" providerId="LiveId" clId="{A35EBFB1-2BA4-4034-9236-63A449E57391}" dt="2019-10-24T10:08:24.701" v="901" actId="207"/>
          <ac:spMkLst>
            <pc:docMk/>
            <pc:sldMk cId="3888120814" sldId="256"/>
            <ac:spMk id="2" creationId="{41661C9F-78E4-40C4-AC75-45DF366F3821}"/>
          </ac:spMkLst>
        </pc:spChg>
        <pc:spChg chg="mod">
          <ac:chgData name="Sylvain MENEZ" userId="8a4dff054ba7b65a" providerId="LiveId" clId="{A35EBFB1-2BA4-4034-9236-63A449E57391}" dt="2019-10-24T10:08:28.096" v="902" actId="207"/>
          <ac:spMkLst>
            <pc:docMk/>
            <pc:sldMk cId="3888120814" sldId="256"/>
            <ac:spMk id="3" creationId="{7807D6F6-7160-4A28-8271-354A21A06CB5}"/>
          </ac:spMkLst>
        </pc:spChg>
        <pc:spChg chg="add mod">
          <ac:chgData name="Sylvain MENEZ" userId="8a4dff054ba7b65a" providerId="LiveId" clId="{A35EBFB1-2BA4-4034-9236-63A449E57391}" dt="2019-10-24T10:08:58.944" v="909" actId="1076"/>
          <ac:spMkLst>
            <pc:docMk/>
            <pc:sldMk cId="3888120814" sldId="256"/>
            <ac:spMk id="7" creationId="{AB45AD79-BA1E-4A13-BC8E-E75F7ED9AF55}"/>
          </ac:spMkLst>
        </pc:spChg>
        <pc:spChg chg="add del">
          <ac:chgData name="Sylvain MENEZ" userId="8a4dff054ba7b65a" providerId="LiveId" clId="{A35EBFB1-2BA4-4034-9236-63A449E57391}" dt="2019-10-23T18:39:29.412" v="124"/>
          <ac:spMkLst>
            <pc:docMk/>
            <pc:sldMk cId="3888120814" sldId="256"/>
            <ac:spMk id="9" creationId="{2644B391-9BFE-445C-A9EC-F544BB85FBC7}"/>
          </ac:spMkLst>
        </pc:spChg>
        <pc:spChg chg="add del">
          <ac:chgData name="Sylvain MENEZ" userId="8a4dff054ba7b65a" providerId="LiveId" clId="{A35EBFB1-2BA4-4034-9236-63A449E57391}" dt="2019-10-23T18:39:29.412" v="124"/>
          <ac:spMkLst>
            <pc:docMk/>
            <pc:sldMk cId="3888120814" sldId="256"/>
            <ac:spMk id="11" creationId="{80F26E69-87D9-4655-AE7B-280A87AA3CAD}"/>
          </ac:spMkLst>
        </pc:spChg>
        <pc:picChg chg="add del mod">
          <ac:chgData name="Sylvain MENEZ" userId="8a4dff054ba7b65a" providerId="LiveId" clId="{A35EBFB1-2BA4-4034-9236-63A449E57391}" dt="2019-10-23T19:11:49.166" v="739" actId="478"/>
          <ac:picMkLst>
            <pc:docMk/>
            <pc:sldMk cId="3888120814" sldId="256"/>
            <ac:picMk id="4" creationId="{97308594-DFDD-4E9F-8926-92A0704CFB22}"/>
          </ac:picMkLst>
        </pc:picChg>
      </pc:sldChg>
      <pc:sldChg chg="addSp delSp modSp add mod setBg delDesignElem">
        <pc:chgData name="Sylvain MENEZ" userId="8a4dff054ba7b65a" providerId="LiveId" clId="{A35EBFB1-2BA4-4034-9236-63A449E57391}" dt="2019-10-24T10:07:12.759" v="894"/>
        <pc:sldMkLst>
          <pc:docMk/>
          <pc:sldMk cId="4215530795" sldId="257"/>
        </pc:sldMkLst>
        <pc:spChg chg="mod ord">
          <ac:chgData name="Sylvain MENEZ" userId="8a4dff054ba7b65a" providerId="LiveId" clId="{A35EBFB1-2BA4-4034-9236-63A449E57391}" dt="2019-10-23T18:41:24.830" v="208" actId="26606"/>
          <ac:spMkLst>
            <pc:docMk/>
            <pc:sldMk cId="4215530795" sldId="257"/>
            <ac:spMk id="2" creationId="{A14888E9-68BB-4012-B5E2-5E59B573611E}"/>
          </ac:spMkLst>
        </pc:spChg>
        <pc:spChg chg="del">
          <ac:chgData name="Sylvain MENEZ" userId="8a4dff054ba7b65a" providerId="LiveId" clId="{A35EBFB1-2BA4-4034-9236-63A449E57391}" dt="2019-10-23T18:34:20.731" v="37" actId="478"/>
          <ac:spMkLst>
            <pc:docMk/>
            <pc:sldMk cId="4215530795" sldId="257"/>
            <ac:spMk id="3" creationId="{399211F6-94CB-4433-A8D3-5D5578450C34}"/>
          </ac:spMkLst>
        </pc:spChg>
        <pc:spChg chg="add del">
          <ac:chgData name="Sylvain MENEZ" userId="8a4dff054ba7b65a" providerId="LiveId" clId="{A35EBFB1-2BA4-4034-9236-63A449E57391}" dt="2019-10-23T18:41:11.389" v="206"/>
          <ac:spMkLst>
            <pc:docMk/>
            <pc:sldMk cId="4215530795" sldId="257"/>
            <ac:spMk id="6" creationId="{A4AC5506-6312-4701-8D3C-40187889A947}"/>
          </ac:spMkLst>
        </pc:spChg>
        <pc:spChg chg="add del">
          <ac:chgData name="Sylvain MENEZ" userId="8a4dff054ba7b65a" providerId="LiveId" clId="{A35EBFB1-2BA4-4034-9236-63A449E57391}" dt="2019-10-23T18:39:29.412" v="124"/>
          <ac:spMkLst>
            <pc:docMk/>
            <pc:sldMk cId="4215530795" sldId="257"/>
            <ac:spMk id="9" creationId="{904DB13E-F722-4ED6-BB00-556651E95281}"/>
          </ac:spMkLst>
        </pc:spChg>
        <pc:spChg chg="add del">
          <ac:chgData name="Sylvain MENEZ" userId="8a4dff054ba7b65a" providerId="LiveId" clId="{A35EBFB1-2BA4-4034-9236-63A449E57391}" dt="2019-10-23T18:39:29.412" v="124"/>
          <ac:spMkLst>
            <pc:docMk/>
            <pc:sldMk cId="4215530795" sldId="257"/>
            <ac:spMk id="11" creationId="{1E8D93C5-28EB-42D0-86CE-D804955653CC}"/>
          </ac:spMkLst>
        </pc:spChg>
        <pc:spChg chg="add del">
          <ac:chgData name="Sylvain MENEZ" userId="8a4dff054ba7b65a" providerId="LiveId" clId="{A35EBFB1-2BA4-4034-9236-63A449E57391}" dt="2019-10-23T18:39:29.412" v="124"/>
          <ac:spMkLst>
            <pc:docMk/>
            <pc:sldMk cId="4215530795" sldId="257"/>
            <ac:spMk id="13" creationId="{AB1B1E7D-F76D-4744-AF85-239E6998A4C5}"/>
          </ac:spMkLst>
        </pc:spChg>
        <pc:spChg chg="add del">
          <ac:chgData name="Sylvain MENEZ" userId="8a4dff054ba7b65a" providerId="LiveId" clId="{A35EBFB1-2BA4-4034-9236-63A449E57391}" dt="2019-10-23T18:39:29.412" v="124"/>
          <ac:spMkLst>
            <pc:docMk/>
            <pc:sldMk cId="4215530795" sldId="257"/>
            <ac:spMk id="15" creationId="{3BB65211-00DB-45B6-A223-033B2D19CBE8}"/>
          </ac:spMkLst>
        </pc:spChg>
        <pc:spChg chg="add del">
          <ac:chgData name="Sylvain MENEZ" userId="8a4dff054ba7b65a" providerId="LiveId" clId="{A35EBFB1-2BA4-4034-9236-63A449E57391}" dt="2019-10-23T18:39:29.412" v="124"/>
          <ac:spMkLst>
            <pc:docMk/>
            <pc:sldMk cId="4215530795" sldId="257"/>
            <ac:spMk id="22" creationId="{EA4E4267-CAF0-4C38-8DC6-CD3B1A9F046E}"/>
          </ac:spMkLst>
        </pc:spChg>
        <pc:spChg chg="add del">
          <ac:chgData name="Sylvain MENEZ" userId="8a4dff054ba7b65a" providerId="LiveId" clId="{A35EBFB1-2BA4-4034-9236-63A449E57391}" dt="2019-10-23T18:39:29.412" v="124"/>
          <ac:spMkLst>
            <pc:docMk/>
            <pc:sldMk cId="4215530795" sldId="257"/>
            <ac:spMk id="24" creationId="{0EE3ACC5-126D-4BA4-8B45-7F0B5B839C51}"/>
          </ac:spMkLst>
        </pc:spChg>
        <pc:spChg chg="add del">
          <ac:chgData name="Sylvain MENEZ" userId="8a4dff054ba7b65a" providerId="LiveId" clId="{A35EBFB1-2BA4-4034-9236-63A449E57391}" dt="2019-10-23T18:39:29.412" v="124"/>
          <ac:spMkLst>
            <pc:docMk/>
            <pc:sldMk cId="4215530795" sldId="257"/>
            <ac:spMk id="26" creationId="{AB2868F7-FE10-4289-A5BD-90763C7A2F5A}"/>
          </ac:spMkLst>
        </pc:spChg>
        <pc:spChg chg="add del">
          <ac:chgData name="Sylvain MENEZ" userId="8a4dff054ba7b65a" providerId="LiveId" clId="{A35EBFB1-2BA4-4034-9236-63A449E57391}" dt="2019-10-23T18:39:29.412" v="124"/>
          <ac:spMkLst>
            <pc:docMk/>
            <pc:sldMk cId="4215530795" sldId="257"/>
            <ac:spMk id="28" creationId="{BD94142C-10EE-487C-A327-404FDF358F22}"/>
          </ac:spMkLst>
        </pc:spChg>
        <pc:spChg chg="add del">
          <ac:chgData name="Sylvain MENEZ" userId="8a4dff054ba7b65a" providerId="LiveId" clId="{A35EBFB1-2BA4-4034-9236-63A449E57391}" dt="2019-10-23T18:39:29.412" v="124"/>
          <ac:spMkLst>
            <pc:docMk/>
            <pc:sldMk cId="4215530795" sldId="257"/>
            <ac:spMk id="30" creationId="{5F7FAC2D-7A74-4939-A917-A1A5AF935685}"/>
          </ac:spMkLst>
        </pc:spChg>
        <pc:grpChg chg="add del">
          <ac:chgData name="Sylvain MENEZ" userId="8a4dff054ba7b65a" providerId="LiveId" clId="{A35EBFB1-2BA4-4034-9236-63A449E57391}" dt="2019-10-24T10:07:12.759" v="894"/>
          <ac:grpSpMkLst>
            <pc:docMk/>
            <pc:sldMk cId="4215530795" sldId="257"/>
            <ac:grpSpMk id="7" creationId="{B4DE830A-B531-4A3B-96F6-0ECE88B08555}"/>
          </ac:grpSpMkLst>
        </pc:grpChg>
        <pc:grpChg chg="add del">
          <ac:chgData name="Sylvain MENEZ" userId="8a4dff054ba7b65a" providerId="LiveId" clId="{A35EBFB1-2BA4-4034-9236-63A449E57391}" dt="2019-10-23T18:39:29.412" v="124"/>
          <ac:grpSpMkLst>
            <pc:docMk/>
            <pc:sldMk cId="4215530795" sldId="257"/>
            <ac:grpSpMk id="17" creationId="{E26428D7-C6F3-473D-A360-A3F5C3E8728C}"/>
          </ac:grpSpMkLst>
        </pc:grpChg>
        <pc:picChg chg="add mod ord">
          <ac:chgData name="Sylvain MENEZ" userId="8a4dff054ba7b65a" providerId="LiveId" clId="{A35EBFB1-2BA4-4034-9236-63A449E57391}" dt="2019-10-23T18:41:24.830" v="208" actId="26606"/>
          <ac:picMkLst>
            <pc:docMk/>
            <pc:sldMk cId="4215530795" sldId="257"/>
            <ac:picMk id="4" creationId="{7A0D9BEB-7E4A-4DB1-B0C0-704089D6CD7B}"/>
          </ac:picMkLst>
        </pc:picChg>
      </pc:sldChg>
      <pc:sldChg chg="addSp delSp modSp add mod setBg delDesignElem">
        <pc:chgData name="Sylvain MENEZ" userId="8a4dff054ba7b65a" providerId="LiveId" clId="{A35EBFB1-2BA4-4034-9236-63A449E57391}" dt="2019-10-23T18:41:20.611" v="207" actId="26606"/>
        <pc:sldMkLst>
          <pc:docMk/>
          <pc:sldMk cId="1326084409" sldId="258"/>
        </pc:sldMkLst>
        <pc:spChg chg="mod">
          <ac:chgData name="Sylvain MENEZ" userId="8a4dff054ba7b65a" providerId="LiveId" clId="{A35EBFB1-2BA4-4034-9236-63A449E57391}" dt="2019-10-23T18:41:20.611" v="207" actId="26606"/>
          <ac:spMkLst>
            <pc:docMk/>
            <pc:sldMk cId="1326084409" sldId="258"/>
            <ac:spMk id="2" creationId="{2E6AA2FB-CC25-4DA5-B045-8C0B9BACBDA9}"/>
          </ac:spMkLst>
        </pc:spChg>
        <pc:spChg chg="mod ord">
          <ac:chgData name="Sylvain MENEZ" userId="8a4dff054ba7b65a" providerId="LiveId" clId="{A35EBFB1-2BA4-4034-9236-63A449E57391}" dt="2019-10-23T18:41:20.611" v="207" actId="26606"/>
          <ac:spMkLst>
            <pc:docMk/>
            <pc:sldMk cId="1326084409" sldId="258"/>
            <ac:spMk id="3" creationId="{EC746F32-9583-4BAD-8569-EEB6D682E178}"/>
          </ac:spMkLst>
        </pc:spChg>
        <pc:spChg chg="add del">
          <ac:chgData name="Sylvain MENEZ" userId="8a4dff054ba7b65a" providerId="LiveId" clId="{A35EBFB1-2BA4-4034-9236-63A449E57391}" dt="2019-10-23T18:41:07.274" v="202" actId="26606"/>
          <ac:spMkLst>
            <pc:docMk/>
            <pc:sldMk cId="1326084409" sldId="258"/>
            <ac:spMk id="7" creationId="{99899462-FC16-43B0-966B-FCA263450716}"/>
          </ac:spMkLst>
        </pc:spChg>
        <pc:spChg chg="add del">
          <ac:chgData name="Sylvain MENEZ" userId="8a4dff054ba7b65a" providerId="LiveId" clId="{A35EBFB1-2BA4-4034-9236-63A449E57391}" dt="2019-10-23T18:39:29.412" v="124"/>
          <ac:spMkLst>
            <pc:docMk/>
            <pc:sldMk cId="1326084409" sldId="258"/>
            <ac:spMk id="10" creationId="{78632963-757B-40C2-BB84-FC6107A54DAD}"/>
          </ac:spMkLst>
        </pc:spChg>
        <pc:spChg chg="add del">
          <ac:chgData name="Sylvain MENEZ" userId="8a4dff054ba7b65a" providerId="LiveId" clId="{A35EBFB1-2BA4-4034-9236-63A449E57391}" dt="2019-10-23T18:41:11.389" v="206"/>
          <ac:spMkLst>
            <pc:docMk/>
            <pc:sldMk cId="1326084409" sldId="258"/>
            <ac:spMk id="11" creationId="{7D8E67F2-F753-4E06-8229-4970A6725835}"/>
          </ac:spMkLst>
        </pc:spChg>
        <pc:spChg chg="add del">
          <ac:chgData name="Sylvain MENEZ" userId="8a4dff054ba7b65a" providerId="LiveId" clId="{A35EBFB1-2BA4-4034-9236-63A449E57391}" dt="2019-10-23T18:39:29.412" v="124"/>
          <ac:spMkLst>
            <pc:docMk/>
            <pc:sldMk cId="1326084409" sldId="258"/>
            <ac:spMk id="12" creationId="{2853AE55-7E35-44B0-89F1-3F52B262AF33}"/>
          </ac:spMkLst>
        </pc:spChg>
        <pc:spChg chg="add del">
          <ac:chgData name="Sylvain MENEZ" userId="8a4dff054ba7b65a" providerId="LiveId" clId="{A35EBFB1-2BA4-4034-9236-63A449E57391}" dt="2019-10-23T18:39:29.412" v="124"/>
          <ac:spMkLst>
            <pc:docMk/>
            <pc:sldMk cId="1326084409" sldId="258"/>
            <ac:spMk id="14" creationId="{DBC4BE4D-4B50-4F51-9F85-4B5D60B02D81}"/>
          </ac:spMkLst>
        </pc:spChg>
        <pc:spChg chg="add del">
          <ac:chgData name="Sylvain MENEZ" userId="8a4dff054ba7b65a" providerId="LiveId" clId="{A35EBFB1-2BA4-4034-9236-63A449E57391}" dt="2019-10-23T18:41:11.389" v="206"/>
          <ac:spMkLst>
            <pc:docMk/>
            <pc:sldMk cId="1326084409" sldId="258"/>
            <ac:spMk id="15" creationId="{007B8288-68CC-4847-8419-CF535B6B7EEA}"/>
          </ac:spMkLst>
        </pc:spChg>
        <pc:spChg chg="add del">
          <ac:chgData name="Sylvain MENEZ" userId="8a4dff054ba7b65a" providerId="LiveId" clId="{A35EBFB1-2BA4-4034-9236-63A449E57391}" dt="2019-10-23T18:41:11.389" v="206"/>
          <ac:spMkLst>
            <pc:docMk/>
            <pc:sldMk cId="1326084409" sldId="258"/>
            <ac:spMk id="16" creationId="{32BA8EA8-C1B6-4309-B674-F9F399B96288}"/>
          </ac:spMkLst>
        </pc:spChg>
        <pc:picChg chg="add mod ord">
          <ac:chgData name="Sylvain MENEZ" userId="8a4dff054ba7b65a" providerId="LiveId" clId="{A35EBFB1-2BA4-4034-9236-63A449E57391}" dt="2019-10-23T18:41:20.611" v="207" actId="26606"/>
          <ac:picMkLst>
            <pc:docMk/>
            <pc:sldMk cId="1326084409" sldId="258"/>
            <ac:picMk id="4" creationId="{FB1EBE24-0243-46A2-B21C-FC20C961B108}"/>
          </ac:picMkLst>
        </pc:picChg>
        <pc:picChg chg="add mod ord">
          <ac:chgData name="Sylvain MENEZ" userId="8a4dff054ba7b65a" providerId="LiveId" clId="{A35EBFB1-2BA4-4034-9236-63A449E57391}" dt="2019-10-23T18:41:20.611" v="207" actId="26606"/>
          <ac:picMkLst>
            <pc:docMk/>
            <pc:sldMk cId="1326084409" sldId="258"/>
            <ac:picMk id="5" creationId="{929A11D2-07FA-42A7-A62C-7599CEE5FEA3}"/>
          </ac:picMkLst>
        </pc:picChg>
        <pc:picChg chg="add del">
          <ac:chgData name="Sylvain MENEZ" userId="8a4dff054ba7b65a" providerId="LiveId" clId="{A35EBFB1-2BA4-4034-9236-63A449E57391}" dt="2019-10-23T18:41:11.389" v="206"/>
          <ac:picMkLst>
            <pc:docMk/>
            <pc:sldMk cId="1326084409" sldId="258"/>
            <ac:picMk id="13" creationId="{2EE1BDFD-564B-44A4-841A-50D6A8E75CB4}"/>
          </ac:picMkLst>
        </pc:picChg>
        <pc:cxnChg chg="add del">
          <ac:chgData name="Sylvain MENEZ" userId="8a4dff054ba7b65a" providerId="LiveId" clId="{A35EBFB1-2BA4-4034-9236-63A449E57391}" dt="2019-10-23T18:41:07.274" v="202" actId="26606"/>
          <ac:cxnSpMkLst>
            <pc:docMk/>
            <pc:sldMk cId="1326084409" sldId="258"/>
            <ac:cxnSpMk id="8" creationId="{AAFEA932-2DF1-410C-A00A-7A1E7DBF7511}"/>
          </ac:cxnSpMkLst>
        </pc:cxnChg>
      </pc:sldChg>
      <pc:sldChg chg="addSp delSp modSp add mod setBg setClrOvrMap delDesignElem">
        <pc:chgData name="Sylvain MENEZ" userId="8a4dff054ba7b65a" providerId="LiveId" clId="{A35EBFB1-2BA4-4034-9236-63A449E57391}" dt="2019-10-23T18:42:16.829" v="222" actId="1076"/>
        <pc:sldMkLst>
          <pc:docMk/>
          <pc:sldMk cId="2360200641" sldId="259"/>
        </pc:sldMkLst>
        <pc:spChg chg="mod">
          <ac:chgData name="Sylvain MENEZ" userId="8a4dff054ba7b65a" providerId="LiveId" clId="{A35EBFB1-2BA4-4034-9236-63A449E57391}" dt="2019-10-23T18:41:57.562" v="216" actId="26606"/>
          <ac:spMkLst>
            <pc:docMk/>
            <pc:sldMk cId="2360200641" sldId="259"/>
            <ac:spMk id="2" creationId="{B5F8FCB0-536E-4B87-97B3-1B5344A0E083}"/>
          </ac:spMkLst>
        </pc:spChg>
        <pc:spChg chg="mod ord">
          <ac:chgData name="Sylvain MENEZ" userId="8a4dff054ba7b65a" providerId="LiveId" clId="{A35EBFB1-2BA4-4034-9236-63A449E57391}" dt="2019-10-23T18:42:16.829" v="222" actId="1076"/>
          <ac:spMkLst>
            <pc:docMk/>
            <pc:sldMk cId="2360200641" sldId="259"/>
            <ac:spMk id="3" creationId="{D7779842-A352-4160-AC38-FE76B604D286}"/>
          </ac:spMkLst>
        </pc:spChg>
        <pc:spChg chg="add del">
          <ac:chgData name="Sylvain MENEZ" userId="8a4dff054ba7b65a" providerId="LiveId" clId="{A35EBFB1-2BA4-4034-9236-63A449E57391}" dt="2019-10-23T18:39:29.412" v="124"/>
          <ac:spMkLst>
            <pc:docMk/>
            <pc:sldMk cId="2360200641" sldId="259"/>
            <ac:spMk id="10" creationId="{78632963-757B-40C2-BB84-FC6107A54DAD}"/>
          </ac:spMkLst>
        </pc:spChg>
        <pc:spChg chg="add del">
          <ac:chgData name="Sylvain MENEZ" userId="8a4dff054ba7b65a" providerId="LiveId" clId="{A35EBFB1-2BA4-4034-9236-63A449E57391}" dt="2019-10-23T18:39:29.412" v="124"/>
          <ac:spMkLst>
            <pc:docMk/>
            <pc:sldMk cId="2360200641" sldId="259"/>
            <ac:spMk id="12" creationId="{2853AE55-7E35-44B0-89F1-3F52B262AF33}"/>
          </ac:spMkLst>
        </pc:spChg>
        <pc:spChg chg="add del">
          <ac:chgData name="Sylvain MENEZ" userId="8a4dff054ba7b65a" providerId="LiveId" clId="{A35EBFB1-2BA4-4034-9236-63A449E57391}" dt="2019-10-23T18:39:29.412" v="124"/>
          <ac:spMkLst>
            <pc:docMk/>
            <pc:sldMk cId="2360200641" sldId="259"/>
            <ac:spMk id="14" creationId="{DBC4BE4D-4B50-4F51-9F85-4B5D60B02D81}"/>
          </ac:spMkLst>
        </pc:spChg>
        <pc:spChg chg="add del">
          <ac:chgData name="Sylvain MENEZ" userId="8a4dff054ba7b65a" providerId="LiveId" clId="{A35EBFB1-2BA4-4034-9236-63A449E57391}" dt="2019-10-23T18:37:53.714" v="111" actId="26606"/>
          <ac:spMkLst>
            <pc:docMk/>
            <pc:sldMk cId="2360200641" sldId="259"/>
            <ac:spMk id="19" creationId="{78632963-757B-40C2-BB84-FC6107A54DAD}"/>
          </ac:spMkLst>
        </pc:spChg>
        <pc:spChg chg="add del">
          <ac:chgData name="Sylvain MENEZ" userId="8a4dff054ba7b65a" providerId="LiveId" clId="{A35EBFB1-2BA4-4034-9236-63A449E57391}" dt="2019-10-23T18:37:53.714" v="111" actId="26606"/>
          <ac:spMkLst>
            <pc:docMk/>
            <pc:sldMk cId="2360200641" sldId="259"/>
            <ac:spMk id="21" creationId="{2853AE55-7E35-44B0-89F1-3F52B262AF33}"/>
          </ac:spMkLst>
        </pc:spChg>
        <pc:spChg chg="add del">
          <ac:chgData name="Sylvain MENEZ" userId="8a4dff054ba7b65a" providerId="LiveId" clId="{A35EBFB1-2BA4-4034-9236-63A449E57391}" dt="2019-10-23T18:37:53.714" v="111" actId="26606"/>
          <ac:spMkLst>
            <pc:docMk/>
            <pc:sldMk cId="2360200641" sldId="259"/>
            <ac:spMk id="23" creationId="{DBC4BE4D-4B50-4F51-9F85-4B5D60B02D81}"/>
          </ac:spMkLst>
        </pc:spChg>
        <pc:spChg chg="add del">
          <ac:chgData name="Sylvain MENEZ" userId="8a4dff054ba7b65a" providerId="LiveId" clId="{A35EBFB1-2BA4-4034-9236-63A449E57391}" dt="2019-10-23T18:38:14.205" v="119" actId="26606"/>
          <ac:spMkLst>
            <pc:docMk/>
            <pc:sldMk cId="2360200641" sldId="259"/>
            <ac:spMk id="25" creationId="{26C4D022-E2BC-435F-9CDB-44DC57C0701C}"/>
          </ac:spMkLst>
        </pc:spChg>
        <pc:spChg chg="add del">
          <ac:chgData name="Sylvain MENEZ" userId="8a4dff054ba7b65a" providerId="LiveId" clId="{A35EBFB1-2BA4-4034-9236-63A449E57391}" dt="2019-10-23T18:38:14.205" v="119" actId="26606"/>
          <ac:spMkLst>
            <pc:docMk/>
            <pc:sldMk cId="2360200641" sldId="259"/>
            <ac:spMk id="26" creationId="{C926CAD6-45B1-4A85-A196-E722067B1D21}"/>
          </ac:spMkLst>
        </pc:spChg>
        <pc:spChg chg="add del">
          <ac:chgData name="Sylvain MENEZ" userId="8a4dff054ba7b65a" providerId="LiveId" clId="{A35EBFB1-2BA4-4034-9236-63A449E57391}" dt="2019-10-23T18:38:14.205" v="119" actId="26606"/>
          <ac:spMkLst>
            <pc:docMk/>
            <pc:sldMk cId="2360200641" sldId="259"/>
            <ac:spMk id="27" creationId="{0E0936D5-2DCE-48A4-93BC-BA7861B4E343}"/>
          </ac:spMkLst>
        </pc:spChg>
        <pc:picChg chg="add mod ord">
          <ac:chgData name="Sylvain MENEZ" userId="8a4dff054ba7b65a" providerId="LiveId" clId="{A35EBFB1-2BA4-4034-9236-63A449E57391}" dt="2019-10-23T18:42:08.150" v="219" actId="14100"/>
          <ac:picMkLst>
            <pc:docMk/>
            <pc:sldMk cId="2360200641" sldId="259"/>
            <ac:picMk id="4" creationId="{1C0DC570-5C89-48E6-8B16-CCFAD374C452}"/>
          </ac:picMkLst>
        </pc:picChg>
        <pc:picChg chg="add mod ord">
          <ac:chgData name="Sylvain MENEZ" userId="8a4dff054ba7b65a" providerId="LiveId" clId="{A35EBFB1-2BA4-4034-9236-63A449E57391}" dt="2019-10-23T18:42:00.701" v="217" actId="14100"/>
          <ac:picMkLst>
            <pc:docMk/>
            <pc:sldMk cId="2360200641" sldId="259"/>
            <ac:picMk id="5" creationId="{984F1E20-7206-441B-B8AE-5256D5A954FC}"/>
          </ac:picMkLst>
        </pc:picChg>
      </pc:sldChg>
      <pc:sldChg chg="addSp modSp add mod setBg">
        <pc:chgData name="Sylvain MENEZ" userId="8a4dff054ba7b65a" providerId="LiveId" clId="{A35EBFB1-2BA4-4034-9236-63A449E57391}" dt="2019-10-23T18:44:48.165" v="307" actId="14100"/>
        <pc:sldMkLst>
          <pc:docMk/>
          <pc:sldMk cId="2629820634" sldId="260"/>
        </pc:sldMkLst>
        <pc:spChg chg="mod">
          <ac:chgData name="Sylvain MENEZ" userId="8a4dff054ba7b65a" providerId="LiveId" clId="{A35EBFB1-2BA4-4034-9236-63A449E57391}" dt="2019-10-23T18:44:28.851" v="289" actId="26606"/>
          <ac:spMkLst>
            <pc:docMk/>
            <pc:sldMk cId="2629820634" sldId="260"/>
            <ac:spMk id="2" creationId="{C314B9ED-0AA7-40F5-8C94-279B280E09E1}"/>
          </ac:spMkLst>
        </pc:spChg>
        <pc:spChg chg="mod">
          <ac:chgData name="Sylvain MENEZ" userId="8a4dff054ba7b65a" providerId="LiveId" clId="{A35EBFB1-2BA4-4034-9236-63A449E57391}" dt="2019-10-23T18:44:41.905" v="305" actId="20577"/>
          <ac:spMkLst>
            <pc:docMk/>
            <pc:sldMk cId="2629820634" sldId="260"/>
            <ac:spMk id="3" creationId="{03C70BC5-1CED-4628-8BA0-E521E4899F71}"/>
          </ac:spMkLst>
        </pc:spChg>
        <pc:picChg chg="add mod">
          <ac:chgData name="Sylvain MENEZ" userId="8a4dff054ba7b65a" providerId="LiveId" clId="{A35EBFB1-2BA4-4034-9236-63A449E57391}" dt="2019-10-23T18:44:45.174" v="306" actId="14100"/>
          <ac:picMkLst>
            <pc:docMk/>
            <pc:sldMk cId="2629820634" sldId="260"/>
            <ac:picMk id="4" creationId="{0A2E28FB-2387-4C5F-AA81-09A2423F2B28}"/>
          </ac:picMkLst>
        </pc:picChg>
        <pc:picChg chg="add mod">
          <ac:chgData name="Sylvain MENEZ" userId="8a4dff054ba7b65a" providerId="LiveId" clId="{A35EBFB1-2BA4-4034-9236-63A449E57391}" dt="2019-10-23T18:44:48.165" v="307" actId="14100"/>
          <ac:picMkLst>
            <pc:docMk/>
            <pc:sldMk cId="2629820634" sldId="260"/>
            <ac:picMk id="5" creationId="{F54CA763-B7C9-482D-B223-57BF8D587C5A}"/>
          </ac:picMkLst>
        </pc:picChg>
      </pc:sldChg>
      <pc:sldChg chg="addSp modSp add mod setBg">
        <pc:chgData name="Sylvain MENEZ" userId="8a4dff054ba7b65a" providerId="LiveId" clId="{A35EBFB1-2BA4-4034-9236-63A449E57391}" dt="2019-10-23T18:47:54.989" v="407" actId="14100"/>
        <pc:sldMkLst>
          <pc:docMk/>
          <pc:sldMk cId="222937776" sldId="261"/>
        </pc:sldMkLst>
        <pc:spChg chg="mod">
          <ac:chgData name="Sylvain MENEZ" userId="8a4dff054ba7b65a" providerId="LiveId" clId="{A35EBFB1-2BA4-4034-9236-63A449E57391}" dt="2019-10-23T18:47:44.149" v="403" actId="26606"/>
          <ac:spMkLst>
            <pc:docMk/>
            <pc:sldMk cId="222937776" sldId="261"/>
            <ac:spMk id="2" creationId="{A60E9C7D-E5B5-47A4-BE96-FC1BC44E9C62}"/>
          </ac:spMkLst>
        </pc:spChg>
        <pc:spChg chg="mod">
          <ac:chgData name="Sylvain MENEZ" userId="8a4dff054ba7b65a" providerId="LiveId" clId="{A35EBFB1-2BA4-4034-9236-63A449E57391}" dt="2019-10-23T18:47:44.149" v="403" actId="26606"/>
          <ac:spMkLst>
            <pc:docMk/>
            <pc:sldMk cId="222937776" sldId="261"/>
            <ac:spMk id="3" creationId="{7E91E43D-2358-4B21-8B82-E5407111DC7C}"/>
          </ac:spMkLst>
        </pc:spChg>
        <pc:picChg chg="add mod">
          <ac:chgData name="Sylvain MENEZ" userId="8a4dff054ba7b65a" providerId="LiveId" clId="{A35EBFB1-2BA4-4034-9236-63A449E57391}" dt="2019-10-23T18:47:54.989" v="407" actId="14100"/>
          <ac:picMkLst>
            <pc:docMk/>
            <pc:sldMk cId="222937776" sldId="261"/>
            <ac:picMk id="4" creationId="{52613306-D96C-4BD6-B266-9190433ECD51}"/>
          </ac:picMkLst>
        </pc:picChg>
      </pc:sldChg>
      <pc:sldChg chg="addSp modSp add mod setBg">
        <pc:chgData name="Sylvain MENEZ" userId="8a4dff054ba7b65a" providerId="LiveId" clId="{A35EBFB1-2BA4-4034-9236-63A449E57391}" dt="2019-10-23T18:49:17.773" v="509" actId="1076"/>
        <pc:sldMkLst>
          <pc:docMk/>
          <pc:sldMk cId="3867716875" sldId="262"/>
        </pc:sldMkLst>
        <pc:spChg chg="mod">
          <ac:chgData name="Sylvain MENEZ" userId="8a4dff054ba7b65a" providerId="LiveId" clId="{A35EBFB1-2BA4-4034-9236-63A449E57391}" dt="2019-10-23T18:49:05.066" v="505" actId="26606"/>
          <ac:spMkLst>
            <pc:docMk/>
            <pc:sldMk cId="3867716875" sldId="262"/>
            <ac:spMk id="2" creationId="{5DC5D1A2-B047-4A03-9962-560AE458B31C}"/>
          </ac:spMkLst>
        </pc:spChg>
        <pc:spChg chg="mod">
          <ac:chgData name="Sylvain MENEZ" userId="8a4dff054ba7b65a" providerId="LiveId" clId="{A35EBFB1-2BA4-4034-9236-63A449E57391}" dt="2019-10-23T18:49:12.653" v="508" actId="14100"/>
          <ac:spMkLst>
            <pc:docMk/>
            <pc:sldMk cId="3867716875" sldId="262"/>
            <ac:spMk id="3" creationId="{30B391E7-5003-4F7A-B46C-BC21A9AE12E5}"/>
          </ac:spMkLst>
        </pc:spChg>
        <pc:picChg chg="add mod">
          <ac:chgData name="Sylvain MENEZ" userId="8a4dff054ba7b65a" providerId="LiveId" clId="{A35EBFB1-2BA4-4034-9236-63A449E57391}" dt="2019-10-23T18:49:17.773" v="509" actId="1076"/>
          <ac:picMkLst>
            <pc:docMk/>
            <pc:sldMk cId="3867716875" sldId="262"/>
            <ac:picMk id="4" creationId="{D01AD5F8-633E-473E-A56D-CB6034921542}"/>
          </ac:picMkLst>
        </pc:picChg>
      </pc:sldChg>
      <pc:sldChg chg="addSp delSp modSp add mod setBg">
        <pc:chgData name="Sylvain MENEZ" userId="8a4dff054ba7b65a" providerId="LiveId" clId="{A35EBFB1-2BA4-4034-9236-63A449E57391}" dt="2019-10-24T10:28:30.022" v="941" actId="20577"/>
        <pc:sldMkLst>
          <pc:docMk/>
          <pc:sldMk cId="1318328618" sldId="263"/>
        </pc:sldMkLst>
        <pc:spChg chg="mod">
          <ac:chgData name="Sylvain MENEZ" userId="8a4dff054ba7b65a" providerId="LiveId" clId="{A35EBFB1-2BA4-4034-9236-63A449E57391}" dt="2019-10-23T18:51:14.604" v="577" actId="26606"/>
          <ac:spMkLst>
            <pc:docMk/>
            <pc:sldMk cId="1318328618" sldId="263"/>
            <ac:spMk id="2" creationId="{83BEFF14-9FB7-47D8-B225-652FCBC76C60}"/>
          </ac:spMkLst>
        </pc:spChg>
        <pc:spChg chg="del mod">
          <ac:chgData name="Sylvain MENEZ" userId="8a4dff054ba7b65a" providerId="LiveId" clId="{A35EBFB1-2BA4-4034-9236-63A449E57391}" dt="2019-10-23T18:50:47.926" v="573" actId="26606"/>
          <ac:spMkLst>
            <pc:docMk/>
            <pc:sldMk cId="1318328618" sldId="263"/>
            <ac:spMk id="3" creationId="{6D60B711-0354-485A-A721-655B806786C5}"/>
          </ac:spMkLst>
        </pc:spChg>
        <pc:spChg chg="add del">
          <ac:chgData name="Sylvain MENEZ" userId="8a4dff054ba7b65a" providerId="LiveId" clId="{A35EBFB1-2BA4-4034-9236-63A449E57391}" dt="2019-10-23T18:51:14.604" v="577" actId="26606"/>
          <ac:spMkLst>
            <pc:docMk/>
            <pc:sldMk cId="1318328618" sldId="263"/>
            <ac:spMk id="10" creationId="{655AE6B0-AC9E-4167-806F-E9DB135FC46B}"/>
          </ac:spMkLst>
        </pc:spChg>
        <pc:spChg chg="add del">
          <ac:chgData name="Sylvain MENEZ" userId="8a4dff054ba7b65a" providerId="LiveId" clId="{A35EBFB1-2BA4-4034-9236-63A449E57391}" dt="2019-10-23T18:51:14.604" v="577" actId="26606"/>
          <ac:spMkLst>
            <pc:docMk/>
            <pc:sldMk cId="1318328618" sldId="263"/>
            <ac:spMk id="23" creationId="{87BD1F4E-A66D-4C06-86DA-8D56CA7A3B41}"/>
          </ac:spMkLst>
        </pc:spChg>
        <pc:grpChg chg="add del">
          <ac:chgData name="Sylvain MENEZ" userId="8a4dff054ba7b65a" providerId="LiveId" clId="{A35EBFB1-2BA4-4034-9236-63A449E57391}" dt="2019-10-23T18:51:14.604" v="577" actId="26606"/>
          <ac:grpSpMkLst>
            <pc:docMk/>
            <pc:sldMk cId="1318328618" sldId="263"/>
            <ac:grpSpMk id="12" creationId="{3523416A-383B-4FDC-B4C9-D8EDDFE9C043}"/>
          </ac:grpSpMkLst>
        </pc:grpChg>
        <pc:graphicFrameChg chg="add mod modGraphic">
          <ac:chgData name="Sylvain MENEZ" userId="8a4dff054ba7b65a" providerId="LiveId" clId="{A35EBFB1-2BA4-4034-9236-63A449E57391}" dt="2019-10-24T10:28:30.022" v="941" actId="20577"/>
          <ac:graphicFrameMkLst>
            <pc:docMk/>
            <pc:sldMk cId="1318328618" sldId="263"/>
            <ac:graphicFrameMk id="5" creationId="{E8A17B88-8901-468A-B23A-CBD510425F1A}"/>
          </ac:graphicFrameMkLst>
        </pc:graphicFrameChg>
      </pc:sldChg>
      <pc:sldChg chg="modSp add">
        <pc:chgData name="Sylvain MENEZ" userId="8a4dff054ba7b65a" providerId="LiveId" clId="{A35EBFB1-2BA4-4034-9236-63A449E57391}" dt="2019-10-24T10:29:05.263" v="943" actId="20577"/>
        <pc:sldMkLst>
          <pc:docMk/>
          <pc:sldMk cId="2343451365" sldId="264"/>
        </pc:sldMkLst>
        <pc:spChg chg="mod">
          <ac:chgData name="Sylvain MENEZ" userId="8a4dff054ba7b65a" providerId="LiveId" clId="{A35EBFB1-2BA4-4034-9236-63A449E57391}" dt="2019-10-23T18:52:12.882" v="651" actId="20577"/>
          <ac:spMkLst>
            <pc:docMk/>
            <pc:sldMk cId="2343451365" sldId="264"/>
            <ac:spMk id="2" creationId="{56F8638B-1A30-4756-9EA1-6A755FDF7A1D}"/>
          </ac:spMkLst>
        </pc:spChg>
        <pc:spChg chg="mod">
          <ac:chgData name="Sylvain MENEZ" userId="8a4dff054ba7b65a" providerId="LiveId" clId="{A35EBFB1-2BA4-4034-9236-63A449E57391}" dt="2019-10-24T10:29:05.263" v="943" actId="20577"/>
          <ac:spMkLst>
            <pc:docMk/>
            <pc:sldMk cId="2343451365" sldId="264"/>
            <ac:spMk id="3" creationId="{2E2E7F11-7B7D-4709-B285-F8F567F9ABCC}"/>
          </ac:spMkLst>
        </pc:spChg>
      </pc:sldChg>
      <pc:sldChg chg="delSp modSp add">
        <pc:chgData name="Sylvain MENEZ" userId="8a4dff054ba7b65a" providerId="LiveId" clId="{A35EBFB1-2BA4-4034-9236-63A449E57391}" dt="2019-10-23T18:53:17.863" v="736" actId="122"/>
        <pc:sldMkLst>
          <pc:docMk/>
          <pc:sldMk cId="3954281276" sldId="265"/>
        </pc:sldMkLst>
        <pc:spChg chg="mod">
          <ac:chgData name="Sylvain MENEZ" userId="8a4dff054ba7b65a" providerId="LiveId" clId="{A35EBFB1-2BA4-4034-9236-63A449E57391}" dt="2019-10-23T18:53:17.863" v="736" actId="122"/>
          <ac:spMkLst>
            <pc:docMk/>
            <pc:sldMk cId="3954281276" sldId="265"/>
            <ac:spMk id="2" creationId="{0622759C-31CF-484C-B572-5B5823F89907}"/>
          </ac:spMkLst>
        </pc:spChg>
        <pc:spChg chg="del">
          <ac:chgData name="Sylvain MENEZ" userId="8a4dff054ba7b65a" providerId="LiveId" clId="{A35EBFB1-2BA4-4034-9236-63A449E57391}" dt="2019-10-23T18:52:56.812" v="730" actId="478"/>
          <ac:spMkLst>
            <pc:docMk/>
            <pc:sldMk cId="3954281276" sldId="265"/>
            <ac:spMk id="3" creationId="{DF498A62-1AA8-4218-9CDE-62EE229E43DC}"/>
          </ac:spMkLst>
        </pc:spChg>
      </pc:sldChg>
      <pc:sldChg chg="addSp delSp modSp add">
        <pc:chgData name="Sylvain MENEZ" userId="8a4dff054ba7b65a" providerId="LiveId" clId="{A35EBFB1-2BA4-4034-9236-63A449E57391}" dt="2019-10-24T12:42:24.134" v="1159" actId="20577"/>
        <pc:sldMkLst>
          <pc:docMk/>
          <pc:sldMk cId="3066477325" sldId="266"/>
        </pc:sldMkLst>
        <pc:spChg chg="mod">
          <ac:chgData name="Sylvain MENEZ" userId="8a4dff054ba7b65a" providerId="LiveId" clId="{A35EBFB1-2BA4-4034-9236-63A449E57391}" dt="2019-10-24T10:09:25.321" v="935" actId="14100"/>
          <ac:spMkLst>
            <pc:docMk/>
            <pc:sldMk cId="3066477325" sldId="266"/>
            <ac:spMk id="2" creationId="{5DC5D1A2-B047-4A03-9962-560AE458B31C}"/>
          </ac:spMkLst>
        </pc:spChg>
        <pc:spChg chg="del mod">
          <ac:chgData name="Sylvain MENEZ" userId="8a4dff054ba7b65a" providerId="LiveId" clId="{A35EBFB1-2BA4-4034-9236-63A449E57391}" dt="2019-10-24T10:09:38.730" v="938" actId="478"/>
          <ac:spMkLst>
            <pc:docMk/>
            <pc:sldMk cId="3066477325" sldId="266"/>
            <ac:spMk id="3" creationId="{30B391E7-5003-4F7A-B46C-BC21A9AE12E5}"/>
          </ac:spMkLst>
        </pc:spChg>
        <pc:spChg chg="add mod">
          <ac:chgData name="Sylvain MENEZ" userId="8a4dff054ba7b65a" providerId="LiveId" clId="{A35EBFB1-2BA4-4034-9236-63A449E57391}" dt="2019-10-24T12:42:24.134" v="1159" actId="20577"/>
          <ac:spMkLst>
            <pc:docMk/>
            <pc:sldMk cId="3066477325" sldId="266"/>
            <ac:spMk id="5" creationId="{4FD4F165-E86C-4EFA-B4C8-FFBA875D3E99}"/>
          </ac:spMkLst>
        </pc:spChg>
        <pc:picChg chg="del">
          <ac:chgData name="Sylvain MENEZ" userId="8a4dff054ba7b65a" providerId="LiveId" clId="{A35EBFB1-2BA4-4034-9236-63A449E57391}" dt="2019-10-24T10:09:27.891" v="936" actId="478"/>
          <ac:picMkLst>
            <pc:docMk/>
            <pc:sldMk cId="3066477325" sldId="266"/>
            <ac:picMk id="4" creationId="{D01AD5F8-633E-473E-A56D-CB6034921542}"/>
          </ac:picMkLst>
        </pc:picChg>
      </pc:sldChg>
      <pc:sldMasterChg chg="del delSldLayout">
        <pc:chgData name="Sylvain MENEZ" userId="8a4dff054ba7b65a" providerId="LiveId" clId="{A35EBFB1-2BA4-4034-9236-63A449E57391}" dt="2019-10-23T18:32:15.468" v="0" actId="26606"/>
        <pc:sldMasterMkLst>
          <pc:docMk/>
          <pc:sldMasterMk cId="2261503697" sldId="2147483648"/>
        </pc:sldMasterMkLst>
        <pc:sldLayoutChg chg="del">
          <pc:chgData name="Sylvain MENEZ" userId="8a4dff054ba7b65a" providerId="LiveId" clId="{A35EBFB1-2BA4-4034-9236-63A449E57391}" dt="2019-10-23T18:32:15.468" v="0" actId="26606"/>
          <pc:sldLayoutMkLst>
            <pc:docMk/>
            <pc:sldMasterMk cId="2261503697" sldId="2147483648"/>
            <pc:sldLayoutMk cId="2574946403" sldId="2147483649"/>
          </pc:sldLayoutMkLst>
        </pc:sldLayoutChg>
        <pc:sldLayoutChg chg="del">
          <pc:chgData name="Sylvain MENEZ" userId="8a4dff054ba7b65a" providerId="LiveId" clId="{A35EBFB1-2BA4-4034-9236-63A449E57391}" dt="2019-10-23T18:32:15.468" v="0" actId="26606"/>
          <pc:sldLayoutMkLst>
            <pc:docMk/>
            <pc:sldMasterMk cId="2261503697" sldId="2147483648"/>
            <pc:sldLayoutMk cId="320193382" sldId="2147483650"/>
          </pc:sldLayoutMkLst>
        </pc:sldLayoutChg>
        <pc:sldLayoutChg chg="del">
          <pc:chgData name="Sylvain MENEZ" userId="8a4dff054ba7b65a" providerId="LiveId" clId="{A35EBFB1-2BA4-4034-9236-63A449E57391}" dt="2019-10-23T18:32:15.468" v="0" actId="26606"/>
          <pc:sldLayoutMkLst>
            <pc:docMk/>
            <pc:sldMasterMk cId="2261503697" sldId="2147483648"/>
            <pc:sldLayoutMk cId="2063420898" sldId="2147483651"/>
          </pc:sldLayoutMkLst>
        </pc:sldLayoutChg>
        <pc:sldLayoutChg chg="del">
          <pc:chgData name="Sylvain MENEZ" userId="8a4dff054ba7b65a" providerId="LiveId" clId="{A35EBFB1-2BA4-4034-9236-63A449E57391}" dt="2019-10-23T18:32:15.468" v="0" actId="26606"/>
          <pc:sldLayoutMkLst>
            <pc:docMk/>
            <pc:sldMasterMk cId="2261503697" sldId="2147483648"/>
            <pc:sldLayoutMk cId="3392038702" sldId="2147483652"/>
          </pc:sldLayoutMkLst>
        </pc:sldLayoutChg>
        <pc:sldLayoutChg chg="del">
          <pc:chgData name="Sylvain MENEZ" userId="8a4dff054ba7b65a" providerId="LiveId" clId="{A35EBFB1-2BA4-4034-9236-63A449E57391}" dt="2019-10-23T18:32:15.468" v="0" actId="26606"/>
          <pc:sldLayoutMkLst>
            <pc:docMk/>
            <pc:sldMasterMk cId="2261503697" sldId="2147483648"/>
            <pc:sldLayoutMk cId="4015967999" sldId="2147483653"/>
          </pc:sldLayoutMkLst>
        </pc:sldLayoutChg>
        <pc:sldLayoutChg chg="del">
          <pc:chgData name="Sylvain MENEZ" userId="8a4dff054ba7b65a" providerId="LiveId" clId="{A35EBFB1-2BA4-4034-9236-63A449E57391}" dt="2019-10-23T18:32:15.468" v="0" actId="26606"/>
          <pc:sldLayoutMkLst>
            <pc:docMk/>
            <pc:sldMasterMk cId="2261503697" sldId="2147483648"/>
            <pc:sldLayoutMk cId="3327152315" sldId="2147483654"/>
          </pc:sldLayoutMkLst>
        </pc:sldLayoutChg>
        <pc:sldLayoutChg chg="del">
          <pc:chgData name="Sylvain MENEZ" userId="8a4dff054ba7b65a" providerId="LiveId" clId="{A35EBFB1-2BA4-4034-9236-63A449E57391}" dt="2019-10-23T18:32:15.468" v="0" actId="26606"/>
          <pc:sldLayoutMkLst>
            <pc:docMk/>
            <pc:sldMasterMk cId="2261503697" sldId="2147483648"/>
            <pc:sldLayoutMk cId="3545473984" sldId="2147483655"/>
          </pc:sldLayoutMkLst>
        </pc:sldLayoutChg>
        <pc:sldLayoutChg chg="del">
          <pc:chgData name="Sylvain MENEZ" userId="8a4dff054ba7b65a" providerId="LiveId" clId="{A35EBFB1-2BA4-4034-9236-63A449E57391}" dt="2019-10-23T18:32:15.468" v="0" actId="26606"/>
          <pc:sldLayoutMkLst>
            <pc:docMk/>
            <pc:sldMasterMk cId="2261503697" sldId="2147483648"/>
            <pc:sldLayoutMk cId="2063347360" sldId="2147483656"/>
          </pc:sldLayoutMkLst>
        </pc:sldLayoutChg>
        <pc:sldLayoutChg chg="del">
          <pc:chgData name="Sylvain MENEZ" userId="8a4dff054ba7b65a" providerId="LiveId" clId="{A35EBFB1-2BA4-4034-9236-63A449E57391}" dt="2019-10-23T18:32:15.468" v="0" actId="26606"/>
          <pc:sldLayoutMkLst>
            <pc:docMk/>
            <pc:sldMasterMk cId="2261503697" sldId="2147483648"/>
            <pc:sldLayoutMk cId="2259989731" sldId="2147483657"/>
          </pc:sldLayoutMkLst>
        </pc:sldLayoutChg>
        <pc:sldLayoutChg chg="del">
          <pc:chgData name="Sylvain MENEZ" userId="8a4dff054ba7b65a" providerId="LiveId" clId="{A35EBFB1-2BA4-4034-9236-63A449E57391}" dt="2019-10-23T18:32:15.468" v="0" actId="26606"/>
          <pc:sldLayoutMkLst>
            <pc:docMk/>
            <pc:sldMasterMk cId="2261503697" sldId="2147483648"/>
            <pc:sldLayoutMk cId="834053125" sldId="2147483658"/>
          </pc:sldLayoutMkLst>
        </pc:sldLayoutChg>
        <pc:sldLayoutChg chg="del">
          <pc:chgData name="Sylvain MENEZ" userId="8a4dff054ba7b65a" providerId="LiveId" clId="{A35EBFB1-2BA4-4034-9236-63A449E57391}" dt="2019-10-23T18:32:15.468" v="0" actId="26606"/>
          <pc:sldLayoutMkLst>
            <pc:docMk/>
            <pc:sldMasterMk cId="2261503697" sldId="2147483648"/>
            <pc:sldLayoutMk cId="2796063357" sldId="2147483659"/>
          </pc:sldLayoutMkLst>
        </pc:sldLayoutChg>
      </pc:sldMasterChg>
      <pc:sldMasterChg chg="add addSldLayout">
        <pc:chgData name="Sylvain MENEZ" userId="8a4dff054ba7b65a" providerId="LiveId" clId="{A35EBFB1-2BA4-4034-9236-63A449E57391}" dt="2019-10-23T18:32:15.468" v="0" actId="26606"/>
        <pc:sldMasterMkLst>
          <pc:docMk/>
          <pc:sldMasterMk cId="3884598318" sldId="2147483692"/>
        </pc:sldMasterMkLst>
        <pc:sldLayoutChg chg="add">
          <pc:chgData name="Sylvain MENEZ" userId="8a4dff054ba7b65a" providerId="LiveId" clId="{A35EBFB1-2BA4-4034-9236-63A449E57391}" dt="2019-10-23T18:32:15.468" v="0" actId="26606"/>
          <pc:sldLayoutMkLst>
            <pc:docMk/>
            <pc:sldMasterMk cId="3884598318" sldId="2147483692"/>
            <pc:sldLayoutMk cId="1967817771" sldId="2147483681"/>
          </pc:sldLayoutMkLst>
        </pc:sldLayoutChg>
        <pc:sldLayoutChg chg="add">
          <pc:chgData name="Sylvain MENEZ" userId="8a4dff054ba7b65a" providerId="LiveId" clId="{A35EBFB1-2BA4-4034-9236-63A449E57391}" dt="2019-10-23T18:32:15.468" v="0" actId="26606"/>
          <pc:sldLayoutMkLst>
            <pc:docMk/>
            <pc:sldMasterMk cId="3884598318" sldId="2147483692"/>
            <pc:sldLayoutMk cId="1727118220" sldId="2147483682"/>
          </pc:sldLayoutMkLst>
        </pc:sldLayoutChg>
        <pc:sldLayoutChg chg="add">
          <pc:chgData name="Sylvain MENEZ" userId="8a4dff054ba7b65a" providerId="LiveId" clId="{A35EBFB1-2BA4-4034-9236-63A449E57391}" dt="2019-10-23T18:32:15.468" v="0" actId="26606"/>
          <pc:sldLayoutMkLst>
            <pc:docMk/>
            <pc:sldMasterMk cId="3884598318" sldId="2147483692"/>
            <pc:sldLayoutMk cId="3841228777" sldId="2147483683"/>
          </pc:sldLayoutMkLst>
        </pc:sldLayoutChg>
        <pc:sldLayoutChg chg="add">
          <pc:chgData name="Sylvain MENEZ" userId="8a4dff054ba7b65a" providerId="LiveId" clId="{A35EBFB1-2BA4-4034-9236-63A449E57391}" dt="2019-10-23T18:32:15.468" v="0" actId="26606"/>
          <pc:sldLayoutMkLst>
            <pc:docMk/>
            <pc:sldMasterMk cId="3884598318" sldId="2147483692"/>
            <pc:sldLayoutMk cId="3491870400" sldId="2147483684"/>
          </pc:sldLayoutMkLst>
        </pc:sldLayoutChg>
        <pc:sldLayoutChg chg="add">
          <pc:chgData name="Sylvain MENEZ" userId="8a4dff054ba7b65a" providerId="LiveId" clId="{A35EBFB1-2BA4-4034-9236-63A449E57391}" dt="2019-10-23T18:32:15.468" v="0" actId="26606"/>
          <pc:sldLayoutMkLst>
            <pc:docMk/>
            <pc:sldMasterMk cId="3884598318" sldId="2147483692"/>
            <pc:sldLayoutMk cId="931971130" sldId="2147483685"/>
          </pc:sldLayoutMkLst>
        </pc:sldLayoutChg>
        <pc:sldLayoutChg chg="add">
          <pc:chgData name="Sylvain MENEZ" userId="8a4dff054ba7b65a" providerId="LiveId" clId="{A35EBFB1-2BA4-4034-9236-63A449E57391}" dt="2019-10-23T18:32:15.468" v="0" actId="26606"/>
          <pc:sldLayoutMkLst>
            <pc:docMk/>
            <pc:sldMasterMk cId="3884598318" sldId="2147483692"/>
            <pc:sldLayoutMk cId="3843841247" sldId="2147483686"/>
          </pc:sldLayoutMkLst>
        </pc:sldLayoutChg>
        <pc:sldLayoutChg chg="add">
          <pc:chgData name="Sylvain MENEZ" userId="8a4dff054ba7b65a" providerId="LiveId" clId="{A35EBFB1-2BA4-4034-9236-63A449E57391}" dt="2019-10-23T18:32:15.468" v="0" actId="26606"/>
          <pc:sldLayoutMkLst>
            <pc:docMk/>
            <pc:sldMasterMk cId="3884598318" sldId="2147483692"/>
            <pc:sldLayoutMk cId="803996550" sldId="2147483687"/>
          </pc:sldLayoutMkLst>
        </pc:sldLayoutChg>
        <pc:sldLayoutChg chg="add">
          <pc:chgData name="Sylvain MENEZ" userId="8a4dff054ba7b65a" providerId="LiveId" clId="{A35EBFB1-2BA4-4034-9236-63A449E57391}" dt="2019-10-23T18:32:15.468" v="0" actId="26606"/>
          <pc:sldLayoutMkLst>
            <pc:docMk/>
            <pc:sldMasterMk cId="3884598318" sldId="2147483692"/>
            <pc:sldLayoutMk cId="3089318607" sldId="2147483688"/>
          </pc:sldLayoutMkLst>
        </pc:sldLayoutChg>
        <pc:sldLayoutChg chg="add">
          <pc:chgData name="Sylvain MENEZ" userId="8a4dff054ba7b65a" providerId="LiveId" clId="{A35EBFB1-2BA4-4034-9236-63A449E57391}" dt="2019-10-23T18:32:15.468" v="0" actId="26606"/>
          <pc:sldLayoutMkLst>
            <pc:docMk/>
            <pc:sldMasterMk cId="3884598318" sldId="2147483692"/>
            <pc:sldLayoutMk cId="1508278327" sldId="2147483689"/>
          </pc:sldLayoutMkLst>
        </pc:sldLayoutChg>
        <pc:sldLayoutChg chg="add">
          <pc:chgData name="Sylvain MENEZ" userId="8a4dff054ba7b65a" providerId="LiveId" clId="{A35EBFB1-2BA4-4034-9236-63A449E57391}" dt="2019-10-23T18:32:15.468" v="0" actId="26606"/>
          <pc:sldLayoutMkLst>
            <pc:docMk/>
            <pc:sldMasterMk cId="3884598318" sldId="2147483692"/>
            <pc:sldLayoutMk cId="3204495262" sldId="2147483690"/>
          </pc:sldLayoutMkLst>
        </pc:sldLayoutChg>
        <pc:sldLayoutChg chg="add">
          <pc:chgData name="Sylvain MENEZ" userId="8a4dff054ba7b65a" providerId="LiveId" clId="{A35EBFB1-2BA4-4034-9236-63A449E57391}" dt="2019-10-23T18:32:15.468" v="0" actId="26606"/>
          <pc:sldLayoutMkLst>
            <pc:docMk/>
            <pc:sldMasterMk cId="3884598318" sldId="2147483692"/>
            <pc:sldLayoutMk cId="3640483026" sldId="214748369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3E5CF0-249A-4EDB-B094-8294A60304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40688D1-2E51-4D12-9B58-A941774299B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 err="1"/>
            <a:t>Scalability</a:t>
          </a:r>
          <a:endParaRPr lang="en-US" dirty="0"/>
        </a:p>
      </dgm:t>
    </dgm:pt>
    <dgm:pt modelId="{5E3FDE90-E85D-40A2-83CC-AE785125D525}" type="parTrans" cxnId="{D51BFC79-4DA9-48A8-B674-8C9C780AB408}">
      <dgm:prSet/>
      <dgm:spPr/>
      <dgm:t>
        <a:bodyPr/>
        <a:lstStyle/>
        <a:p>
          <a:endParaRPr lang="en-US"/>
        </a:p>
      </dgm:t>
    </dgm:pt>
    <dgm:pt modelId="{DF655354-A980-4D66-8A43-E5C485B15C5A}" type="sibTrans" cxnId="{D51BFC79-4DA9-48A8-B674-8C9C780AB408}">
      <dgm:prSet/>
      <dgm:spPr/>
      <dgm:t>
        <a:bodyPr/>
        <a:lstStyle/>
        <a:p>
          <a:endParaRPr lang="en-US"/>
        </a:p>
      </dgm:t>
    </dgm:pt>
    <dgm:pt modelId="{DF86E92E-180F-4AE3-99C8-CC80D08B942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Security</a:t>
          </a:r>
          <a:endParaRPr lang="en-US" dirty="0"/>
        </a:p>
      </dgm:t>
    </dgm:pt>
    <dgm:pt modelId="{E3F17A2C-F66B-47A0-9FCC-D19FBF2DCA40}" type="parTrans" cxnId="{5CAD3EC2-F834-4920-B060-0E3DCAEC4944}">
      <dgm:prSet/>
      <dgm:spPr/>
      <dgm:t>
        <a:bodyPr/>
        <a:lstStyle/>
        <a:p>
          <a:endParaRPr lang="en-US"/>
        </a:p>
      </dgm:t>
    </dgm:pt>
    <dgm:pt modelId="{50E6657C-C5C2-408F-BC5E-090E8D822886}" type="sibTrans" cxnId="{5CAD3EC2-F834-4920-B060-0E3DCAEC4944}">
      <dgm:prSet/>
      <dgm:spPr/>
      <dgm:t>
        <a:bodyPr/>
        <a:lstStyle/>
        <a:p>
          <a:endParaRPr lang="en-US"/>
        </a:p>
      </dgm:t>
    </dgm:pt>
    <dgm:pt modelId="{D6D94CE1-9FDB-4BFB-9882-643EF06610AD}" type="pres">
      <dgm:prSet presAssocID="{863E5CF0-249A-4EDB-B094-8294A60304C5}" presName="root" presStyleCnt="0">
        <dgm:presLayoutVars>
          <dgm:dir/>
          <dgm:resizeHandles val="exact"/>
        </dgm:presLayoutVars>
      </dgm:prSet>
      <dgm:spPr/>
    </dgm:pt>
    <dgm:pt modelId="{DD2C3933-DEA4-4DAC-8A74-EA25A2213D95}" type="pres">
      <dgm:prSet presAssocID="{540688D1-2E51-4D12-9B58-A941774299B3}" presName="compNode" presStyleCnt="0"/>
      <dgm:spPr/>
    </dgm:pt>
    <dgm:pt modelId="{03F8D76C-DE1F-4F93-AD89-9A756E434D63}" type="pres">
      <dgm:prSet presAssocID="{540688D1-2E51-4D12-9B58-A941774299B3}" presName="bgRect" presStyleLbl="bgShp" presStyleIdx="0" presStyleCnt="2"/>
      <dgm:spPr/>
    </dgm:pt>
    <dgm:pt modelId="{AF53549C-CC7B-4D02-ABE1-A8DF27C50A7E}" type="pres">
      <dgm:prSet presAssocID="{540688D1-2E51-4D12-9B58-A941774299B3}" presName="iconRect" presStyleLbl="node1" presStyleIdx="0" presStyleCnt="2"/>
      <dgm:spPr>
        <a:ln>
          <a:noFill/>
        </a:ln>
      </dgm:spPr>
    </dgm:pt>
    <dgm:pt modelId="{B6E4CBAF-236C-4A17-A000-2055A46EEDE2}" type="pres">
      <dgm:prSet presAssocID="{540688D1-2E51-4D12-9B58-A941774299B3}" presName="spaceRect" presStyleCnt="0"/>
      <dgm:spPr/>
    </dgm:pt>
    <dgm:pt modelId="{4DB13FC2-057A-43CB-8C71-49C3FD73F66D}" type="pres">
      <dgm:prSet presAssocID="{540688D1-2E51-4D12-9B58-A941774299B3}" presName="parTx" presStyleLbl="revTx" presStyleIdx="0" presStyleCnt="2">
        <dgm:presLayoutVars>
          <dgm:chMax val="0"/>
          <dgm:chPref val="0"/>
        </dgm:presLayoutVars>
      </dgm:prSet>
      <dgm:spPr/>
    </dgm:pt>
    <dgm:pt modelId="{1AF2C2ED-661F-4735-9DE4-FA1427264038}" type="pres">
      <dgm:prSet presAssocID="{DF655354-A980-4D66-8A43-E5C485B15C5A}" presName="sibTrans" presStyleCnt="0"/>
      <dgm:spPr/>
    </dgm:pt>
    <dgm:pt modelId="{48C86CFF-A710-4AED-9E75-B277907707E3}" type="pres">
      <dgm:prSet presAssocID="{DF86E92E-180F-4AE3-99C8-CC80D08B9421}" presName="compNode" presStyleCnt="0"/>
      <dgm:spPr/>
    </dgm:pt>
    <dgm:pt modelId="{9A2D4EBD-7B60-47E3-841B-B0A605AB45B7}" type="pres">
      <dgm:prSet presAssocID="{DF86E92E-180F-4AE3-99C8-CC80D08B9421}" presName="bgRect" presStyleLbl="bgShp" presStyleIdx="1" presStyleCnt="2"/>
      <dgm:spPr/>
    </dgm:pt>
    <dgm:pt modelId="{C401C897-5D9C-43E5-A144-92A7928846F0}" type="pres">
      <dgm:prSet presAssocID="{DF86E92E-180F-4AE3-99C8-CC80D08B9421}" presName="iconRect" presStyleLbl="node1" presStyleIdx="1" presStyleCnt="2"/>
      <dgm:spPr>
        <a:ln>
          <a:noFill/>
        </a:ln>
      </dgm:spPr>
    </dgm:pt>
    <dgm:pt modelId="{9DC4C8FA-E0A9-4AED-9888-52EA1EFDFF44}" type="pres">
      <dgm:prSet presAssocID="{DF86E92E-180F-4AE3-99C8-CC80D08B9421}" presName="spaceRect" presStyleCnt="0"/>
      <dgm:spPr/>
    </dgm:pt>
    <dgm:pt modelId="{C76AD373-9F31-47E7-87C5-FE67E1F317E7}" type="pres">
      <dgm:prSet presAssocID="{DF86E92E-180F-4AE3-99C8-CC80D08B942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A55F124-AD8F-44F3-9F76-D990814DB608}" type="presOf" srcId="{863E5CF0-249A-4EDB-B094-8294A60304C5}" destId="{D6D94CE1-9FDB-4BFB-9882-643EF06610AD}" srcOrd="0" destOrd="0" presId="urn:microsoft.com/office/officeart/2018/2/layout/IconVerticalSolidList"/>
    <dgm:cxn modelId="{D51BFC79-4DA9-48A8-B674-8C9C780AB408}" srcId="{863E5CF0-249A-4EDB-B094-8294A60304C5}" destId="{540688D1-2E51-4D12-9B58-A941774299B3}" srcOrd="0" destOrd="0" parTransId="{5E3FDE90-E85D-40A2-83CC-AE785125D525}" sibTransId="{DF655354-A980-4D66-8A43-E5C485B15C5A}"/>
    <dgm:cxn modelId="{5CAD3EC2-F834-4920-B060-0E3DCAEC4944}" srcId="{863E5CF0-249A-4EDB-B094-8294A60304C5}" destId="{DF86E92E-180F-4AE3-99C8-CC80D08B9421}" srcOrd="1" destOrd="0" parTransId="{E3F17A2C-F66B-47A0-9FCC-D19FBF2DCA40}" sibTransId="{50E6657C-C5C2-408F-BC5E-090E8D822886}"/>
    <dgm:cxn modelId="{635CB3DA-1887-4720-93D0-B08496A88B4F}" type="presOf" srcId="{540688D1-2E51-4D12-9B58-A941774299B3}" destId="{4DB13FC2-057A-43CB-8C71-49C3FD73F66D}" srcOrd="0" destOrd="0" presId="urn:microsoft.com/office/officeart/2018/2/layout/IconVerticalSolidList"/>
    <dgm:cxn modelId="{B3E4E6FF-83F1-4E5A-A3D7-1DC981C77C60}" type="presOf" srcId="{DF86E92E-180F-4AE3-99C8-CC80D08B9421}" destId="{C76AD373-9F31-47E7-87C5-FE67E1F317E7}" srcOrd="0" destOrd="0" presId="urn:microsoft.com/office/officeart/2018/2/layout/IconVerticalSolidList"/>
    <dgm:cxn modelId="{C6BD2096-A797-4978-BB9D-4A16F8EA1AEB}" type="presParOf" srcId="{D6D94CE1-9FDB-4BFB-9882-643EF06610AD}" destId="{DD2C3933-DEA4-4DAC-8A74-EA25A2213D95}" srcOrd="0" destOrd="0" presId="urn:microsoft.com/office/officeart/2018/2/layout/IconVerticalSolidList"/>
    <dgm:cxn modelId="{B136A190-B5D4-4651-B412-22EE8F34276F}" type="presParOf" srcId="{DD2C3933-DEA4-4DAC-8A74-EA25A2213D95}" destId="{03F8D76C-DE1F-4F93-AD89-9A756E434D63}" srcOrd="0" destOrd="0" presId="urn:microsoft.com/office/officeart/2018/2/layout/IconVerticalSolidList"/>
    <dgm:cxn modelId="{6421C62D-FCD9-4C3A-BC30-1211C8FE7DB4}" type="presParOf" srcId="{DD2C3933-DEA4-4DAC-8A74-EA25A2213D95}" destId="{AF53549C-CC7B-4D02-ABE1-A8DF27C50A7E}" srcOrd="1" destOrd="0" presId="urn:microsoft.com/office/officeart/2018/2/layout/IconVerticalSolidList"/>
    <dgm:cxn modelId="{CAB04917-18DD-4C15-8BC3-8F57181D3C70}" type="presParOf" srcId="{DD2C3933-DEA4-4DAC-8A74-EA25A2213D95}" destId="{B6E4CBAF-236C-4A17-A000-2055A46EEDE2}" srcOrd="2" destOrd="0" presId="urn:microsoft.com/office/officeart/2018/2/layout/IconVerticalSolidList"/>
    <dgm:cxn modelId="{81EAF39B-2A29-4ADA-911A-6E97E321E0D8}" type="presParOf" srcId="{DD2C3933-DEA4-4DAC-8A74-EA25A2213D95}" destId="{4DB13FC2-057A-43CB-8C71-49C3FD73F66D}" srcOrd="3" destOrd="0" presId="urn:microsoft.com/office/officeart/2018/2/layout/IconVerticalSolidList"/>
    <dgm:cxn modelId="{4754D65A-3F17-429E-B152-B44BB3EF9512}" type="presParOf" srcId="{D6D94CE1-9FDB-4BFB-9882-643EF06610AD}" destId="{1AF2C2ED-661F-4735-9DE4-FA1427264038}" srcOrd="1" destOrd="0" presId="urn:microsoft.com/office/officeart/2018/2/layout/IconVerticalSolidList"/>
    <dgm:cxn modelId="{F6488BCA-FC8E-4647-9864-87E4ECF75AC7}" type="presParOf" srcId="{D6D94CE1-9FDB-4BFB-9882-643EF06610AD}" destId="{48C86CFF-A710-4AED-9E75-B277907707E3}" srcOrd="2" destOrd="0" presId="urn:microsoft.com/office/officeart/2018/2/layout/IconVerticalSolidList"/>
    <dgm:cxn modelId="{DA09DEA3-0796-48C0-8C8E-AB8BF1209A88}" type="presParOf" srcId="{48C86CFF-A710-4AED-9E75-B277907707E3}" destId="{9A2D4EBD-7B60-47E3-841B-B0A605AB45B7}" srcOrd="0" destOrd="0" presId="urn:microsoft.com/office/officeart/2018/2/layout/IconVerticalSolidList"/>
    <dgm:cxn modelId="{B1E81267-8E51-4092-B98D-295F94726C0E}" type="presParOf" srcId="{48C86CFF-A710-4AED-9E75-B277907707E3}" destId="{C401C897-5D9C-43E5-A144-92A7928846F0}" srcOrd="1" destOrd="0" presId="urn:microsoft.com/office/officeart/2018/2/layout/IconVerticalSolidList"/>
    <dgm:cxn modelId="{A6E0562C-EB8E-45FC-B035-1C000AF87A50}" type="presParOf" srcId="{48C86CFF-A710-4AED-9E75-B277907707E3}" destId="{9DC4C8FA-E0A9-4AED-9888-52EA1EFDFF44}" srcOrd="2" destOrd="0" presId="urn:microsoft.com/office/officeart/2018/2/layout/IconVerticalSolidList"/>
    <dgm:cxn modelId="{628B54CE-39D4-4BC6-8F41-9ED2F3437871}" type="presParOf" srcId="{48C86CFF-A710-4AED-9E75-B277907707E3}" destId="{C76AD373-9F31-47E7-87C5-FE67E1F317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8D76C-DE1F-4F93-AD89-9A756E434D63}">
      <dsp:nvSpPr>
        <dsp:cNvPr id="0" name=""/>
        <dsp:cNvSpPr/>
      </dsp:nvSpPr>
      <dsp:spPr>
        <a:xfrm>
          <a:off x="0" y="630733"/>
          <a:ext cx="8596312" cy="11644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53549C-CC7B-4D02-ABE1-A8DF27C50A7E}">
      <dsp:nvSpPr>
        <dsp:cNvPr id="0" name=""/>
        <dsp:cNvSpPr/>
      </dsp:nvSpPr>
      <dsp:spPr>
        <a:xfrm>
          <a:off x="352240" y="892730"/>
          <a:ext cx="640437" cy="64043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13FC2-057A-43CB-8C71-49C3FD73F66D}">
      <dsp:nvSpPr>
        <dsp:cNvPr id="0" name=""/>
        <dsp:cNvSpPr/>
      </dsp:nvSpPr>
      <dsp:spPr>
        <a:xfrm>
          <a:off x="1344917" y="630733"/>
          <a:ext cx="7251394" cy="1164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36" tIns="123236" rIns="123236" bIns="1232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 err="1"/>
            <a:t>Scalability</a:t>
          </a:r>
          <a:endParaRPr lang="en-US" sz="2500" kern="1200" dirty="0"/>
        </a:p>
      </dsp:txBody>
      <dsp:txXfrm>
        <a:off x="1344917" y="630733"/>
        <a:ext cx="7251394" cy="1164431"/>
      </dsp:txXfrm>
    </dsp:sp>
    <dsp:sp modelId="{9A2D4EBD-7B60-47E3-841B-B0A605AB45B7}">
      <dsp:nvSpPr>
        <dsp:cNvPr id="0" name=""/>
        <dsp:cNvSpPr/>
      </dsp:nvSpPr>
      <dsp:spPr>
        <a:xfrm>
          <a:off x="0" y="2086272"/>
          <a:ext cx="8596312" cy="11644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01C897-5D9C-43E5-A144-92A7928846F0}">
      <dsp:nvSpPr>
        <dsp:cNvPr id="0" name=""/>
        <dsp:cNvSpPr/>
      </dsp:nvSpPr>
      <dsp:spPr>
        <a:xfrm>
          <a:off x="352240" y="2348269"/>
          <a:ext cx="640437" cy="64043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AD373-9F31-47E7-87C5-FE67E1F317E7}">
      <dsp:nvSpPr>
        <dsp:cNvPr id="0" name=""/>
        <dsp:cNvSpPr/>
      </dsp:nvSpPr>
      <dsp:spPr>
        <a:xfrm>
          <a:off x="1344917" y="2086272"/>
          <a:ext cx="7251394" cy="1164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36" tIns="123236" rIns="123236" bIns="1232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Security</a:t>
          </a:r>
          <a:endParaRPr lang="en-US" sz="2500" kern="1200" dirty="0"/>
        </a:p>
      </dsp:txBody>
      <dsp:txXfrm>
        <a:off x="1344917" y="2086272"/>
        <a:ext cx="7251394" cy="1164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076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517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233927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3525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659124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6388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2591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3196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3600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8214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904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429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625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946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916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619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61C9F-78E4-40C4-AC75-45DF366F3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1749096"/>
            <a:ext cx="5832910" cy="1078983"/>
          </a:xfrm>
        </p:spPr>
        <p:txBody>
          <a:bodyPr>
            <a:normAutofit fontScale="90000"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Rapport du projet CSC5002</a:t>
            </a:r>
            <a:br>
              <a:rPr lang="fr-FR" dirty="0">
                <a:solidFill>
                  <a:schemeClr val="tx1"/>
                </a:solidFill>
              </a:rPr>
            </a:b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07D6F6-7160-4A28-8271-354A21A06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82565" y="2402378"/>
            <a:ext cx="4775075" cy="559656"/>
          </a:xfrm>
        </p:spPr>
        <p:txBody>
          <a:bodyPr>
            <a:norm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VlibTour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AB45AD79-BA1E-4A13-BC8E-E75F7ED9AF55}"/>
              </a:ext>
            </a:extLst>
          </p:cNvPr>
          <p:cNvSpPr txBox="1">
            <a:spLocks/>
          </p:cNvSpPr>
          <p:nvPr/>
        </p:nvSpPr>
        <p:spPr>
          <a:xfrm>
            <a:off x="4514422" y="5246643"/>
            <a:ext cx="4775075" cy="5596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Ahmed BAHRI / Sylvain MENEZ</a:t>
            </a:r>
          </a:p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120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F8638B-1A30-4756-9EA1-6A755FDF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Avancement et perspectives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2E7F11-7B7D-4709-B285-F8F567F9A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Avancement ;</a:t>
            </a:r>
          </a:p>
          <a:p>
            <a:pPr>
              <a:buFontTx/>
              <a:buChar char="-"/>
            </a:pPr>
            <a:r>
              <a:rPr lang="fr-FR" dirty="0"/>
              <a:t>Difficultés rencontrées ;</a:t>
            </a:r>
          </a:p>
          <a:p>
            <a:pPr>
              <a:buFontTx/>
              <a:buChar char="-"/>
            </a:pPr>
            <a:r>
              <a:rPr lang="fr-FR" dirty="0"/>
              <a:t>Idées d’avancement ;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3451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22759C-31CF-484C-B572-5B5823F8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44802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7200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95428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4888E9-68BB-4012-B5E2-5E59B5736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0" kern="1200" cap="all" spc="-1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Architecture</a:t>
            </a:r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A0D9BEB-7E4A-4DB1-B0C0-704089D6CD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28490" y="934222"/>
            <a:ext cx="6802989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30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6AA2FB-CC25-4DA5-B045-8C0B9BAC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fr-FR" sz="3300"/>
              <a:t>VLibTour Visit Emulation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746F32-9583-4BAD-8569-EEB6D682E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3880773"/>
          </a:xfrm>
        </p:spPr>
        <p:txBody>
          <a:bodyPr>
            <a:normAutofit/>
          </a:bodyPr>
          <a:lstStyle/>
          <a:p>
            <a:r>
              <a:rPr lang="fr-FR" sz="1800"/>
              <a:t>API REST</a:t>
            </a:r>
          </a:p>
          <a:p>
            <a:r>
              <a:rPr lang="fr-FR" sz="1800"/>
              <a:t>Requête HTTP</a:t>
            </a:r>
          </a:p>
          <a:p>
            <a:endParaRPr lang="fr-FR" sz="180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29A11D2-07FA-42A7-A62C-7599CEE5F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337" y="670383"/>
            <a:ext cx="5421162" cy="248018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B1EBE24-0243-46A2-B21C-FC20C961B10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079" y="3439020"/>
            <a:ext cx="4945680" cy="26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8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8FCB0-536E-4B87-97B3-1B5344A0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779842-A352-4160-AC38-FE76B604D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588" y="1473201"/>
            <a:ext cx="3864969" cy="4196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/>
              <a:t>Implémentation d’un proxy pour faciliter le développement du client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C0DC570-5C89-48E6-8B16-CCFAD374C45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0" y="1473201"/>
            <a:ext cx="4551439" cy="251301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84F1E20-7206-441B-B8AE-5256D5A95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74" y="4733632"/>
            <a:ext cx="8335848" cy="166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0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14B9ED-0AA7-40F5-8C94-279B280E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fr-FR" sz="3300" err="1"/>
              <a:t>VLibTour</a:t>
            </a:r>
            <a:r>
              <a:rPr lang="fr-FR" sz="3300"/>
              <a:t> Tour Management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C70BC5-1CED-4628-8BA0-E521E4899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388077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sz="1800" dirty="0"/>
              <a:t>Objets JAVA dans table SQL</a:t>
            </a:r>
          </a:p>
          <a:p>
            <a:pPr>
              <a:buFontTx/>
              <a:buChar char="-"/>
            </a:pPr>
            <a:r>
              <a:rPr lang="fr-FR" dirty="0"/>
              <a:t>EJB Container</a:t>
            </a:r>
            <a:endParaRPr lang="fr-FR" sz="1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A2E28FB-2387-4C5F-AA81-09A2423F2B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92649" y="284480"/>
            <a:ext cx="5003751" cy="292686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54CA763-B7C9-482D-B223-57BF8D587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852" y="3439020"/>
            <a:ext cx="5355049" cy="326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20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0E9C7D-E5B5-47A4-BE96-FC1BC44E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fr-FR" sz="3600"/>
              <a:t>VLibTour GroupCommunication System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91E43D-2358-4B21-8B82-E5407111D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fr-FR" sz="1800"/>
              <a:t>Serveur RabbitMQ</a:t>
            </a:r>
          </a:p>
          <a:p>
            <a:r>
              <a:rPr lang="fr-FR" sz="1800"/>
              <a:t>Protocole AMQP</a:t>
            </a:r>
          </a:p>
          <a:p>
            <a:r>
              <a:rPr lang="fr-FR" sz="1800"/>
              <a:t>Virtual Host</a:t>
            </a:r>
          </a:p>
          <a:p>
            <a:endParaRPr lang="fr-FR" sz="180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613306-D96C-4BD6-B266-9190433ECD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79916" y="3429000"/>
            <a:ext cx="8009524" cy="316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7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C5D1A2-B047-4A03-9962-560AE458B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fr-FR" sz="3600" err="1"/>
              <a:t>VLibTour</a:t>
            </a:r>
            <a:r>
              <a:rPr lang="fr-FR" sz="3600"/>
              <a:t> </a:t>
            </a:r>
            <a:r>
              <a:rPr lang="fr-FR" sz="3600" err="1"/>
              <a:t>LobbyRoom</a:t>
            </a:r>
            <a:endParaRPr lang="fr-FR" sz="36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B391E7-5003-4F7A-B46C-BC21A9AE1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6" y="2160589"/>
            <a:ext cx="5410833" cy="3560733"/>
          </a:xfrm>
        </p:spPr>
        <p:txBody>
          <a:bodyPr>
            <a:normAutofit/>
          </a:bodyPr>
          <a:lstStyle/>
          <a:p>
            <a:r>
              <a:rPr lang="fr-FR" sz="1800" dirty="0"/>
              <a:t>Pattern client/serveur </a:t>
            </a:r>
          </a:p>
          <a:p>
            <a:r>
              <a:rPr lang="fr-FR" sz="1800" dirty="0"/>
              <a:t>Requête RPC</a:t>
            </a:r>
          </a:p>
          <a:p>
            <a:r>
              <a:rPr lang="fr-FR" sz="1800" dirty="0"/>
              <a:t>Crée instance </a:t>
            </a:r>
            <a:r>
              <a:rPr lang="fr-FR" sz="1800" dirty="0" err="1"/>
              <a:t>GroupCommunication</a:t>
            </a:r>
            <a:r>
              <a:rPr lang="fr-FR" sz="1800" dirty="0"/>
              <a:t> System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01AD5F8-633E-473E-A56D-CB6034921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355" y="3429000"/>
            <a:ext cx="6554947" cy="327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1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C5D1A2-B047-4A03-9962-560AE458B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4403254" cy="1320800"/>
          </a:xfrm>
        </p:spPr>
        <p:txBody>
          <a:bodyPr anchor="ctr">
            <a:normAutofit fontScale="90000"/>
          </a:bodyPr>
          <a:lstStyle/>
          <a:p>
            <a:r>
              <a:rPr lang="fr-FR" sz="3600" dirty="0" err="1"/>
              <a:t>VLibTour</a:t>
            </a:r>
            <a:r>
              <a:rPr lang="fr-FR" sz="3600" dirty="0"/>
              <a:t> </a:t>
            </a:r>
            <a:r>
              <a:rPr lang="fr-FR" sz="3600" dirty="0" err="1"/>
              <a:t>VisitTouristApplication</a:t>
            </a:r>
            <a:endParaRPr lang="fr-FR" sz="36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FD4F165-E86C-4EFA-B4C8-FFBA875D3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6" y="2160589"/>
            <a:ext cx="5410833" cy="3560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Scénario de 2 utilisateurs :</a:t>
            </a:r>
          </a:p>
          <a:p>
            <a:r>
              <a:rPr lang="fr-FR" dirty="0" err="1"/>
              <a:t>EmulationVisitClient</a:t>
            </a:r>
            <a:endParaRPr lang="fr-FR" sz="1800" dirty="0"/>
          </a:p>
          <a:p>
            <a:r>
              <a:rPr lang="fr-FR" sz="1800" dirty="0" err="1"/>
              <a:t>LobbyRoom</a:t>
            </a:r>
            <a:r>
              <a:rPr lang="fr-FR" dirty="0" err="1"/>
              <a:t>Client</a:t>
            </a:r>
            <a:r>
              <a:rPr lang="fr-FR" dirty="0"/>
              <a:t> (Créer/Joint un groupe)</a:t>
            </a:r>
          </a:p>
          <a:p>
            <a:r>
              <a:rPr lang="fr-FR" dirty="0" err="1"/>
              <a:t>GroupCommunication</a:t>
            </a:r>
            <a:r>
              <a:rPr lang="fr-FR" dirty="0"/>
              <a:t> System</a:t>
            </a:r>
          </a:p>
          <a:p>
            <a:r>
              <a:rPr lang="fr-FR" sz="1800" dirty="0"/>
              <a:t>Partage de position + nom</a:t>
            </a:r>
          </a:p>
        </p:txBody>
      </p:sp>
    </p:spTree>
    <p:extLst>
      <p:ext uri="{BB962C8B-B14F-4D97-AF65-F5344CB8AC3E}">
        <p14:creationId xmlns:p14="http://schemas.microsoft.com/office/powerpoint/2010/main" val="306647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BEFF14-9FB7-47D8-B225-652FCBC76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/>
              <a:t>Extra-fonctionnalités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8A17B88-8901-468A-B23A-CBD510425F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671765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83286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97</Words>
  <Application>Microsoft Office PowerPoint</Application>
  <PresentationFormat>Grand écran</PresentationFormat>
  <Paragraphs>34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Garamond</vt:lpstr>
      <vt:lpstr>Trebuchet MS</vt:lpstr>
      <vt:lpstr>Wingdings 3</vt:lpstr>
      <vt:lpstr>Facette</vt:lpstr>
      <vt:lpstr>Rapport du projet CSC5002 </vt:lpstr>
      <vt:lpstr>Architecture</vt:lpstr>
      <vt:lpstr>VLibTour Visit Emulation</vt:lpstr>
      <vt:lpstr>Présentation PowerPoint</vt:lpstr>
      <vt:lpstr>VLibTour Tour Management</vt:lpstr>
      <vt:lpstr>VLibTour GroupCommunication System</vt:lpstr>
      <vt:lpstr>VLibTour LobbyRoom</vt:lpstr>
      <vt:lpstr>VLibTour VisitTouristApplication</vt:lpstr>
      <vt:lpstr>Extra-fonctionnalités</vt:lpstr>
      <vt:lpstr>Avancement et perspectives</vt:lpstr>
      <vt:lpstr>Démonstration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du projet CSC5002 </dc:title>
  <dc:creator>Sylvain MENEZ</dc:creator>
  <cp:lastModifiedBy>Sylvain MENEZ</cp:lastModifiedBy>
  <cp:revision>1</cp:revision>
  <dcterms:created xsi:type="dcterms:W3CDTF">2019-10-23T18:51:14Z</dcterms:created>
  <dcterms:modified xsi:type="dcterms:W3CDTF">2019-10-24T12:42:40Z</dcterms:modified>
</cp:coreProperties>
</file>