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6" r:id="rId3"/>
    <p:sldId id="261"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BC75B6-01F9-46C2-ACC4-0BE8F7F2E066}"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929499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C75B6-01F9-46C2-ACC4-0BE8F7F2E066}"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1093891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C75B6-01F9-46C2-ACC4-0BE8F7F2E066}"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8301EB-DD28-4D68-BEC2-A0723C08F6F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8659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BC75B6-01F9-46C2-ACC4-0BE8F7F2E066}"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4099419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BC75B6-01F9-46C2-ACC4-0BE8F7F2E066}"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8301EB-DD28-4D68-BEC2-A0723C08F6F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297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EBC75B6-01F9-46C2-ACC4-0BE8F7F2E066}"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2748804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C75B6-01F9-46C2-ACC4-0BE8F7F2E066}"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3646935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C75B6-01F9-46C2-ACC4-0BE8F7F2E066}"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2125894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BC75B6-01F9-46C2-ACC4-0BE8F7F2E066}"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390005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BC75B6-01F9-46C2-ACC4-0BE8F7F2E066}" type="datetimeFigureOut">
              <a:rPr lang="en-US" smtClean="0"/>
              <a:t>1/4/2025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1562715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BC75B6-01F9-46C2-ACC4-0BE8F7F2E066}"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1530839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C75B6-01F9-46C2-ACC4-0BE8F7F2E066}" type="datetimeFigureOut">
              <a:rPr lang="en-US" smtClean="0"/>
              <a:t>1/4/2025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2902581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C75B6-01F9-46C2-ACC4-0BE8F7F2E066}" type="datetimeFigureOut">
              <a:rPr lang="en-US" smtClean="0"/>
              <a:t>1/4/2025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12948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BC75B6-01F9-46C2-ACC4-0BE8F7F2E066}" type="datetimeFigureOut">
              <a:rPr lang="en-US" smtClean="0"/>
              <a:t>1/4/2025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64733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BC75B6-01F9-46C2-ACC4-0BE8F7F2E066}"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478034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BC75B6-01F9-46C2-ACC4-0BE8F7F2E066}" type="datetimeFigureOut">
              <a:rPr lang="en-US" smtClean="0"/>
              <a:t>1/4/2025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98301EB-DD28-4D68-BEC2-A0723C08F6F5}" type="slidenum">
              <a:rPr lang="en-US" smtClean="0"/>
              <a:t>‹#›</a:t>
            </a:fld>
            <a:endParaRPr lang="en-US"/>
          </a:p>
        </p:txBody>
      </p:sp>
    </p:spTree>
    <p:extLst>
      <p:ext uri="{BB962C8B-B14F-4D97-AF65-F5344CB8AC3E}">
        <p14:creationId xmlns:p14="http://schemas.microsoft.com/office/powerpoint/2010/main" val="26611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EBC75B6-01F9-46C2-ACC4-0BE8F7F2E066}" type="datetimeFigureOut">
              <a:rPr lang="en-US" smtClean="0"/>
              <a:t>1/4/2025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98301EB-DD28-4D68-BEC2-A0723C08F6F5}" type="slidenum">
              <a:rPr lang="en-US" smtClean="0"/>
              <a:t>‹#›</a:t>
            </a:fld>
            <a:endParaRPr lang="en-US"/>
          </a:p>
        </p:txBody>
      </p:sp>
    </p:spTree>
    <p:extLst>
      <p:ext uri="{BB962C8B-B14F-4D97-AF65-F5344CB8AC3E}">
        <p14:creationId xmlns:p14="http://schemas.microsoft.com/office/powerpoint/2010/main" val="19855811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06D97-9A0E-A55A-C541-0795D2BBEEE3}"/>
              </a:ext>
            </a:extLst>
          </p:cNvPr>
          <p:cNvSpPr>
            <a:spLocks noGrp="1"/>
          </p:cNvSpPr>
          <p:nvPr>
            <p:ph idx="1"/>
          </p:nvPr>
        </p:nvSpPr>
        <p:spPr>
          <a:xfrm>
            <a:off x="1100138" y="1428750"/>
            <a:ext cx="9704387" cy="5125409"/>
          </a:xfrm>
        </p:spPr>
        <p:txBody>
          <a:bodyPr>
            <a:normAutofit lnSpcReduction="10000"/>
          </a:bodyPr>
          <a:lstStyle/>
          <a:p>
            <a:pPr marL="0" marR="0">
              <a:lnSpc>
                <a:spcPct val="107000"/>
              </a:lnSpc>
              <a:spcAft>
                <a:spcPts val="800"/>
              </a:spcAft>
            </a:pPr>
            <a:r>
              <a:rPr lang="en-US" sz="3200" b="1" i="1" kern="100" dirty="0">
                <a:effectLst/>
                <a:latin typeface="Times New Roman" panose="02020603050405020304" pitchFamily="18" charset="0"/>
                <a:ea typeface="Calibri" panose="020F0502020204030204" pitchFamily="34" charset="0"/>
                <a:cs typeface="Arial" panose="020B0604020202020204" pitchFamily="34" charset="0"/>
              </a:rPr>
              <a:t>Team members </a:t>
            </a:r>
            <a:r>
              <a:rPr lang="en-US" sz="3200" b="1" i="1" kern="100" dirty="0" err="1">
                <a:effectLst/>
                <a:highlight>
                  <a:srgbClr val="FFFF00"/>
                </a:highlight>
                <a:latin typeface="Times New Roman" panose="02020603050405020304" pitchFamily="18" charset="0"/>
                <a:ea typeface="Calibri" panose="020F0502020204030204" pitchFamily="34" charset="0"/>
                <a:cs typeface="Arial" panose="020B0604020202020204" pitchFamily="34" charset="0"/>
              </a:rPr>
              <a:t>GlobeTrotter</a:t>
            </a:r>
            <a:r>
              <a:rPr lang="ar-JO" sz="3200" b="1" i="1" kern="100" dirty="0">
                <a:effectLst/>
                <a:latin typeface="Times New Roman" panose="02020603050405020304" pitchFamily="18" charset="0"/>
                <a:ea typeface="Calibri" panose="020F0502020204030204" pitchFamily="34" charset="0"/>
                <a:cs typeface="Arial" panose="020B0604020202020204" pitchFamily="34" charset="0"/>
              </a:rPr>
              <a:t>:</a:t>
            </a:r>
            <a:endParaRPr lang="en-US" sz="32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pPr>
            <a:r>
              <a:rPr lang="en-US" sz="3200" b="1" i="1" kern="100" dirty="0">
                <a:effectLst/>
                <a:latin typeface="Times New Roman" panose="02020603050405020304" pitchFamily="18" charset="0"/>
                <a:ea typeface="Calibri" panose="020F0502020204030204" pitchFamily="34" charset="0"/>
                <a:cs typeface="Arial" panose="020B0604020202020204" pitchFamily="34" charset="0"/>
              </a:rPr>
              <a:t>1_Anfal </a:t>
            </a:r>
            <a:r>
              <a:rPr lang="en-US" sz="3200" b="1" i="1" kern="100" dirty="0" err="1">
                <a:effectLst/>
                <a:latin typeface="Times New Roman" panose="02020603050405020304" pitchFamily="18" charset="0"/>
                <a:ea typeface="Calibri" panose="020F0502020204030204" pitchFamily="34" charset="0"/>
                <a:cs typeface="Arial" panose="020B0604020202020204" pitchFamily="34" charset="0"/>
              </a:rPr>
              <a:t>Al_samahdeh</a:t>
            </a:r>
            <a:endParaRPr lang="en-US" sz="32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pPr>
            <a:r>
              <a:rPr lang="en-US" sz="3200" b="1" i="1" kern="100" dirty="0">
                <a:effectLst/>
                <a:latin typeface="Times New Roman" panose="02020603050405020304" pitchFamily="18" charset="0"/>
                <a:ea typeface="Calibri" panose="020F0502020204030204" pitchFamily="34" charset="0"/>
                <a:cs typeface="Arial" panose="020B0604020202020204" pitchFamily="34" charset="0"/>
              </a:rPr>
              <a:t>ID:202120755</a:t>
            </a:r>
            <a:endParaRPr lang="en-US" sz="32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pPr>
            <a:r>
              <a:rPr lang="en-US" sz="3200" b="1" i="1" kern="100" dirty="0">
                <a:effectLst/>
                <a:latin typeface="Times New Roman" panose="02020603050405020304" pitchFamily="18" charset="0"/>
                <a:ea typeface="Calibri" panose="020F0502020204030204" pitchFamily="34" charset="0"/>
                <a:cs typeface="Arial" panose="020B0604020202020204" pitchFamily="34" charset="0"/>
              </a:rPr>
              <a:t>2_Ahmed Abo dagga</a:t>
            </a:r>
            <a:endParaRPr lang="en-US" sz="32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pPr>
            <a:r>
              <a:rPr lang="en-US" sz="3200" b="1" i="1" kern="100" dirty="0">
                <a:effectLst/>
                <a:latin typeface="Times New Roman" panose="02020603050405020304" pitchFamily="18" charset="0"/>
                <a:ea typeface="Calibri" panose="020F0502020204030204" pitchFamily="34" charset="0"/>
                <a:cs typeface="Arial" panose="020B0604020202020204" pitchFamily="34" charset="0"/>
              </a:rPr>
              <a:t>ID:202110706</a:t>
            </a:r>
            <a:endParaRPr lang="en-US" sz="32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pPr>
            <a:r>
              <a:rPr lang="en-US" sz="3200" b="1" i="1" kern="100" dirty="0">
                <a:effectLst/>
                <a:latin typeface="Times New Roman" panose="02020603050405020304" pitchFamily="18" charset="0"/>
                <a:ea typeface="Calibri" panose="020F0502020204030204" pitchFamily="34" charset="0"/>
                <a:cs typeface="Arial" panose="020B0604020202020204" pitchFamily="34" charset="0"/>
              </a:rPr>
              <a:t>3_Zaid </a:t>
            </a:r>
            <a:r>
              <a:rPr lang="en-US" sz="3200" b="1" i="1" kern="100" dirty="0" err="1">
                <a:effectLst/>
                <a:latin typeface="Times New Roman" panose="02020603050405020304" pitchFamily="18" charset="0"/>
                <a:ea typeface="Calibri" panose="020F0502020204030204" pitchFamily="34" charset="0"/>
                <a:cs typeface="Arial" panose="020B0604020202020204" pitchFamily="34" charset="0"/>
              </a:rPr>
              <a:t>jaber</a:t>
            </a:r>
            <a:endParaRPr lang="en-US" sz="3200" kern="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Aft>
                <a:spcPts val="800"/>
              </a:spcAft>
            </a:pPr>
            <a:r>
              <a:rPr lang="en-US" sz="3200" b="1" i="1" kern="100" dirty="0">
                <a:effectLst/>
                <a:latin typeface="Times New Roman" panose="02020603050405020304" pitchFamily="18" charset="0"/>
                <a:ea typeface="Calibri" panose="020F0502020204030204" pitchFamily="34" charset="0"/>
                <a:cs typeface="Arial" panose="020B0604020202020204" pitchFamily="34" charset="0"/>
              </a:rPr>
              <a:t>ID:202121140</a:t>
            </a:r>
            <a:endParaRPr lang="en-US" sz="3200" kern="1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427028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11EA-6143-5E5E-29D5-E5924B868172}"/>
              </a:ext>
            </a:extLst>
          </p:cNvPr>
          <p:cNvSpPr>
            <a:spLocks noGrp="1"/>
          </p:cNvSpPr>
          <p:nvPr>
            <p:ph type="ctrTitle"/>
          </p:nvPr>
        </p:nvSpPr>
        <p:spPr>
          <a:xfrm>
            <a:off x="2246329" y="3902686"/>
            <a:ext cx="8637073" cy="2541431"/>
          </a:xfrm>
        </p:spPr>
        <p:txBody>
          <a:bodyPr>
            <a:noAutofit/>
          </a:bodyPr>
          <a:lstStyle/>
          <a:p>
            <a:pPr algn="ctr"/>
            <a:r>
              <a:rPr lang="ar-JO" sz="3600" b="1" dirty="0">
                <a:latin typeface="Calibri Light" panose="020F0302020204030204" pitchFamily="34" charset="0"/>
                <a:ea typeface="Calibri Light" panose="020F0302020204030204" pitchFamily="34" charset="0"/>
                <a:cs typeface="Calibri Light" panose="020F0302020204030204" pitchFamily="34" charset="0"/>
              </a:rPr>
              <a:t>هو تطبيق مبتكر يهدف إلى تقديم تجربة سياحية فريدة من نوعها للمسافرين والمستكشفين. يوفر لك التطبيق واجهة سهلة الاستخدام تتيح لك استكشاف أفضل الوجهات السياحية حول العالم، سواء كنت ترغب في السفر إلى أماكن مشهورة أو تبحث عن وجهات جديدة. يمكنك حجز الرحلات، تنظيم الجدول الزمني لرحلاتك، ومشاركة تجربتك مع الآخرين بكل سهولة. نحن نسعى لتوفير تجربة سفر سلسة وممتعة، بحيث تصبح كل رحلة مغامرة لا تُنسى.</a:t>
            </a:r>
            <a:endParaRPr lang="en-US" sz="9600" b="1"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Subtitle 2">
            <a:extLst>
              <a:ext uri="{FF2B5EF4-FFF2-40B4-BE49-F238E27FC236}">
                <a16:creationId xmlns:a16="http://schemas.microsoft.com/office/drawing/2014/main" id="{5F9B9A14-F6DD-1420-84C8-5B369878ECA4}"/>
              </a:ext>
            </a:extLst>
          </p:cNvPr>
          <p:cNvSpPr>
            <a:spLocks noGrp="1"/>
          </p:cNvSpPr>
          <p:nvPr>
            <p:ph type="subTitle" idx="1"/>
          </p:nvPr>
        </p:nvSpPr>
        <p:spPr>
          <a:xfrm>
            <a:off x="1903430" y="656387"/>
            <a:ext cx="8637072" cy="977621"/>
          </a:xfrm>
        </p:spPr>
        <p:txBody>
          <a:bodyPr/>
          <a:lstStyle/>
          <a:p>
            <a:pPr algn="ctr"/>
            <a:r>
              <a:rPr lang="en-US" sz="4800" b="1" i="1" u="sng" dirty="0" err="1">
                <a:solidFill>
                  <a:srgbClr val="FF0000"/>
                </a:solidFill>
              </a:rPr>
              <a:t>GlobeTrotter</a:t>
            </a:r>
            <a:r>
              <a:rPr lang="en-US" dirty="0"/>
              <a:t> </a:t>
            </a:r>
          </a:p>
        </p:txBody>
      </p:sp>
    </p:spTree>
    <p:extLst>
      <p:ext uri="{BB962C8B-B14F-4D97-AF65-F5344CB8AC3E}">
        <p14:creationId xmlns:p14="http://schemas.microsoft.com/office/powerpoint/2010/main" val="89360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D085-11B9-11FB-16F6-3FDDF400AD94}"/>
              </a:ext>
            </a:extLst>
          </p:cNvPr>
          <p:cNvSpPr>
            <a:spLocks noGrp="1"/>
          </p:cNvSpPr>
          <p:nvPr>
            <p:ph type="title"/>
          </p:nvPr>
        </p:nvSpPr>
        <p:spPr/>
        <p:txBody>
          <a:bodyPr>
            <a:normAutofit/>
          </a:bodyPr>
          <a:lstStyle/>
          <a:p>
            <a:pPr algn="ctr"/>
            <a:r>
              <a:rPr lang="en-US" sz="6000" dirty="0"/>
              <a:t>Domain link</a:t>
            </a:r>
          </a:p>
        </p:txBody>
      </p:sp>
      <p:sp>
        <p:nvSpPr>
          <p:cNvPr id="3" name="Content Placeholder 2">
            <a:extLst>
              <a:ext uri="{FF2B5EF4-FFF2-40B4-BE49-F238E27FC236}">
                <a16:creationId xmlns:a16="http://schemas.microsoft.com/office/drawing/2014/main" id="{EBBC7204-0BFE-A646-3E0F-8F15945F54A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216864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1942-5092-4B35-E139-A302D65F2F24}"/>
              </a:ext>
            </a:extLst>
          </p:cNvPr>
          <p:cNvSpPr>
            <a:spLocks noGrp="1"/>
          </p:cNvSpPr>
          <p:nvPr>
            <p:ph type="title"/>
          </p:nvPr>
        </p:nvSpPr>
        <p:spPr>
          <a:xfrm>
            <a:off x="2592925" y="624110"/>
            <a:ext cx="8911687" cy="733203"/>
          </a:xfrm>
        </p:spPr>
        <p:txBody>
          <a:bodyPr>
            <a:noAutofit/>
          </a:bodyPr>
          <a:lstStyle/>
          <a:p>
            <a:r>
              <a:rPr lang="en-US" sz="4000" b="1" i="1" kern="100" dirty="0">
                <a:effectLst/>
                <a:latin typeface="Times New Roman" panose="02020603050405020304" pitchFamily="18" charset="0"/>
                <a:ea typeface="Calibri" panose="020F0502020204030204" pitchFamily="34" charset="0"/>
                <a:cs typeface="Arial" panose="020B0604020202020204" pitchFamily="34" charset="0"/>
              </a:rPr>
              <a:t>1_Anfal </a:t>
            </a:r>
            <a:r>
              <a:rPr lang="en-US" sz="4000" b="1" i="1" kern="100" dirty="0" err="1">
                <a:effectLst/>
                <a:latin typeface="Times New Roman" panose="02020603050405020304" pitchFamily="18" charset="0"/>
                <a:ea typeface="Calibri" panose="020F0502020204030204" pitchFamily="34" charset="0"/>
                <a:cs typeface="Arial" panose="020B0604020202020204" pitchFamily="34" charset="0"/>
              </a:rPr>
              <a:t>Al_samahdeh</a:t>
            </a:r>
            <a:br>
              <a:rPr lang="en-US" sz="4000" kern="100" dirty="0">
                <a:effectLst/>
                <a:latin typeface="Calibri" panose="020F0502020204030204" pitchFamily="34" charset="0"/>
                <a:ea typeface="Calibri" panose="020F0502020204030204" pitchFamily="34" charset="0"/>
                <a:cs typeface="Arial" panose="020B0604020202020204" pitchFamily="34" charset="0"/>
              </a:rPr>
            </a:br>
            <a:endParaRPr lang="en-US" sz="4000" dirty="0"/>
          </a:p>
        </p:txBody>
      </p:sp>
      <p:sp>
        <p:nvSpPr>
          <p:cNvPr id="3" name="Content Placeholder 2">
            <a:extLst>
              <a:ext uri="{FF2B5EF4-FFF2-40B4-BE49-F238E27FC236}">
                <a16:creationId xmlns:a16="http://schemas.microsoft.com/office/drawing/2014/main" id="{79EE2FF0-3957-594B-8AEF-10ABF25E133D}"/>
              </a:ext>
            </a:extLst>
          </p:cNvPr>
          <p:cNvSpPr>
            <a:spLocks noGrp="1"/>
          </p:cNvSpPr>
          <p:nvPr>
            <p:ph idx="1"/>
          </p:nvPr>
        </p:nvSpPr>
        <p:spPr>
          <a:xfrm>
            <a:off x="2589212" y="1785938"/>
            <a:ext cx="8915400" cy="3777622"/>
          </a:xfrm>
        </p:spPr>
        <p:txBody>
          <a:bodyPr>
            <a:normAutofit/>
          </a:bodyPr>
          <a:lstStyle/>
          <a:p>
            <a:r>
              <a:rPr lang="ar-JO" sz="3600" b="1" dirty="0"/>
              <a:t>1_تسجيل الدخول</a:t>
            </a:r>
          </a:p>
          <a:p>
            <a:r>
              <a:rPr lang="ar-JO" sz="3600" b="1" dirty="0"/>
              <a:t>2_الصفحة الرئيسية</a:t>
            </a:r>
          </a:p>
          <a:p>
            <a:r>
              <a:rPr lang="ar-JO" sz="3600" b="1" dirty="0"/>
              <a:t>3_حجز الرحلة</a:t>
            </a:r>
            <a:endParaRPr lang="en-US" sz="3600" b="1" dirty="0"/>
          </a:p>
        </p:txBody>
      </p:sp>
    </p:spTree>
    <p:extLst>
      <p:ext uri="{BB962C8B-B14F-4D97-AF65-F5344CB8AC3E}">
        <p14:creationId xmlns:p14="http://schemas.microsoft.com/office/powerpoint/2010/main" val="345923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DBF2-0599-F496-C3DA-C5C2D6BFA612}"/>
              </a:ext>
            </a:extLst>
          </p:cNvPr>
          <p:cNvSpPr>
            <a:spLocks noGrp="1"/>
          </p:cNvSpPr>
          <p:nvPr>
            <p:ph type="title"/>
          </p:nvPr>
        </p:nvSpPr>
        <p:spPr/>
        <p:txBody>
          <a:bodyPr>
            <a:noAutofit/>
          </a:bodyPr>
          <a:lstStyle/>
          <a:p>
            <a:r>
              <a:rPr lang="en-US" sz="4400" b="1" i="1" kern="100" dirty="0">
                <a:effectLst/>
                <a:latin typeface="Times New Roman" panose="02020603050405020304" pitchFamily="18" charset="0"/>
                <a:ea typeface="Calibri" panose="020F0502020204030204" pitchFamily="34" charset="0"/>
                <a:cs typeface="Arial" panose="020B0604020202020204" pitchFamily="34" charset="0"/>
              </a:rPr>
              <a:t>2_</a:t>
            </a:r>
            <a:r>
              <a:rPr lang="en-US" sz="4000" b="1" i="1" kern="100" dirty="0">
                <a:effectLst/>
                <a:latin typeface="Times New Roman" panose="02020603050405020304" pitchFamily="18" charset="0"/>
                <a:ea typeface="Calibri" panose="020F0502020204030204" pitchFamily="34" charset="0"/>
                <a:cs typeface="Arial" panose="020B0604020202020204" pitchFamily="34" charset="0"/>
              </a:rPr>
              <a:t>Ahmed</a:t>
            </a:r>
            <a:r>
              <a:rPr lang="en-US" sz="4400" b="1" i="1" kern="100" dirty="0">
                <a:effectLst/>
                <a:latin typeface="Times New Roman" panose="02020603050405020304" pitchFamily="18" charset="0"/>
                <a:ea typeface="Calibri" panose="020F0502020204030204" pitchFamily="34" charset="0"/>
                <a:cs typeface="Arial" panose="020B0604020202020204" pitchFamily="34" charset="0"/>
              </a:rPr>
              <a:t> Abo dagga</a:t>
            </a:r>
            <a:br>
              <a:rPr lang="en-US" sz="4400" b="1" kern="100" dirty="0">
                <a:effectLst/>
                <a:latin typeface="Calibri" panose="020F0502020204030204" pitchFamily="34" charset="0"/>
                <a:ea typeface="Calibri" panose="020F0502020204030204" pitchFamily="34" charset="0"/>
                <a:cs typeface="Arial" panose="020B0604020202020204" pitchFamily="34" charset="0"/>
              </a:rPr>
            </a:br>
            <a:endParaRPr lang="en-US" sz="4400" b="1" dirty="0"/>
          </a:p>
        </p:txBody>
      </p:sp>
      <p:sp>
        <p:nvSpPr>
          <p:cNvPr id="3" name="Content Placeholder 2">
            <a:extLst>
              <a:ext uri="{FF2B5EF4-FFF2-40B4-BE49-F238E27FC236}">
                <a16:creationId xmlns:a16="http://schemas.microsoft.com/office/drawing/2014/main" id="{682B5C9F-1950-21C9-131E-0926A117A616}"/>
              </a:ext>
            </a:extLst>
          </p:cNvPr>
          <p:cNvSpPr>
            <a:spLocks noGrp="1"/>
          </p:cNvSpPr>
          <p:nvPr>
            <p:ph idx="1"/>
          </p:nvPr>
        </p:nvSpPr>
        <p:spPr/>
        <p:txBody>
          <a:bodyPr>
            <a:normAutofit/>
          </a:bodyPr>
          <a:lstStyle/>
          <a:p>
            <a:r>
              <a:rPr lang="ar-JO" sz="3600" b="1" dirty="0"/>
              <a:t>1_حجز الفنادق</a:t>
            </a:r>
          </a:p>
          <a:p>
            <a:r>
              <a:rPr lang="ar-JO" sz="3600" b="1" dirty="0"/>
              <a:t>2_تأكيد الحجز</a:t>
            </a:r>
          </a:p>
          <a:p>
            <a:r>
              <a:rPr lang="ar-JO" sz="3600" b="1" dirty="0"/>
              <a:t>3_قصة المسافرين</a:t>
            </a:r>
            <a:endParaRPr lang="en-US" sz="3600" b="1" dirty="0"/>
          </a:p>
        </p:txBody>
      </p:sp>
    </p:spTree>
    <p:extLst>
      <p:ext uri="{BB962C8B-B14F-4D97-AF65-F5344CB8AC3E}">
        <p14:creationId xmlns:p14="http://schemas.microsoft.com/office/powerpoint/2010/main" val="745327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F6B9-A349-7FAC-F0F9-05983E0097BF}"/>
              </a:ext>
            </a:extLst>
          </p:cNvPr>
          <p:cNvSpPr>
            <a:spLocks noGrp="1"/>
          </p:cNvSpPr>
          <p:nvPr>
            <p:ph type="title"/>
          </p:nvPr>
        </p:nvSpPr>
        <p:spPr/>
        <p:txBody>
          <a:bodyPr>
            <a:noAutofit/>
          </a:bodyPr>
          <a:lstStyle/>
          <a:p>
            <a:r>
              <a:rPr lang="en-US" sz="4000" b="1" i="1" kern="100" dirty="0">
                <a:effectLst/>
                <a:latin typeface="Times New Roman" panose="02020603050405020304" pitchFamily="18" charset="0"/>
                <a:ea typeface="Calibri" panose="020F0502020204030204" pitchFamily="34" charset="0"/>
                <a:cs typeface="Arial" panose="020B0604020202020204" pitchFamily="34" charset="0"/>
              </a:rPr>
              <a:t>3_Zaid </a:t>
            </a:r>
            <a:r>
              <a:rPr lang="en-US" sz="4000" b="1" i="1" kern="100" dirty="0" err="1">
                <a:effectLst/>
                <a:latin typeface="Times New Roman" panose="02020603050405020304" pitchFamily="18" charset="0"/>
                <a:ea typeface="Calibri" panose="020F0502020204030204" pitchFamily="34" charset="0"/>
                <a:cs typeface="Arial" panose="020B0604020202020204" pitchFamily="34" charset="0"/>
              </a:rPr>
              <a:t>jaber</a:t>
            </a:r>
            <a:br>
              <a:rPr lang="en-US" sz="4000" kern="100" dirty="0">
                <a:effectLst/>
                <a:latin typeface="Calibri" panose="020F0502020204030204" pitchFamily="34" charset="0"/>
                <a:ea typeface="Calibri" panose="020F0502020204030204" pitchFamily="34" charset="0"/>
                <a:cs typeface="Arial" panose="020B0604020202020204" pitchFamily="34" charset="0"/>
              </a:rPr>
            </a:br>
            <a:endParaRPr lang="en-US" sz="4000" dirty="0"/>
          </a:p>
        </p:txBody>
      </p:sp>
      <p:sp>
        <p:nvSpPr>
          <p:cNvPr id="3" name="Content Placeholder 2">
            <a:extLst>
              <a:ext uri="{FF2B5EF4-FFF2-40B4-BE49-F238E27FC236}">
                <a16:creationId xmlns:a16="http://schemas.microsoft.com/office/drawing/2014/main" id="{343A86B5-A7C5-D72B-BC4B-EA1DD8688666}"/>
              </a:ext>
            </a:extLst>
          </p:cNvPr>
          <p:cNvSpPr>
            <a:spLocks noGrp="1"/>
          </p:cNvSpPr>
          <p:nvPr>
            <p:ph idx="1"/>
          </p:nvPr>
        </p:nvSpPr>
        <p:spPr/>
        <p:txBody>
          <a:bodyPr>
            <a:normAutofit/>
          </a:bodyPr>
          <a:lstStyle/>
          <a:p>
            <a:r>
              <a:rPr lang="ar-JO" sz="3600" b="1" dirty="0"/>
              <a:t>1_تأجير السيارات</a:t>
            </a:r>
          </a:p>
          <a:p>
            <a:r>
              <a:rPr lang="ar-JO" sz="3600" b="1" dirty="0"/>
              <a:t>2_العروض والخصومات</a:t>
            </a:r>
          </a:p>
          <a:p>
            <a:r>
              <a:rPr lang="ar-JO" sz="3600" b="1" dirty="0"/>
              <a:t>3_الأسئلة الشائعة والملاحظات</a:t>
            </a:r>
            <a:endParaRPr lang="en-US" sz="3600" b="1" dirty="0"/>
          </a:p>
        </p:txBody>
      </p:sp>
    </p:spTree>
    <p:extLst>
      <p:ext uri="{BB962C8B-B14F-4D97-AF65-F5344CB8AC3E}">
        <p14:creationId xmlns:p14="http://schemas.microsoft.com/office/powerpoint/2010/main" val="20212423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TotalTime>
  <Words>161</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Calibri Light</vt:lpstr>
      <vt:lpstr>Century Gothic</vt:lpstr>
      <vt:lpstr>Times New Roman</vt:lpstr>
      <vt:lpstr>Wingdings 3</vt:lpstr>
      <vt:lpstr>Wisp</vt:lpstr>
      <vt:lpstr>PowerPoint Presentation</vt:lpstr>
      <vt:lpstr>هو تطبيق مبتكر يهدف إلى تقديم تجربة سياحية فريدة من نوعها للمسافرين والمستكشفين. يوفر لك التطبيق واجهة سهلة الاستخدام تتيح لك استكشاف أفضل الوجهات السياحية حول العالم، سواء كنت ترغب في السفر إلى أماكن مشهورة أو تبحث عن وجهات جديدة. يمكنك حجز الرحلات، تنظيم الجدول الزمني لرحلاتك، ومشاركة تجربتك مع الآخرين بكل سهولة. نحن نسعى لتوفير تجربة سفر سلسة وممتعة، بحيث تصبح كل رحلة مغامرة لا تُنسى.</vt:lpstr>
      <vt:lpstr>Domain link</vt:lpstr>
      <vt:lpstr>1_Anfal Al_samahdeh </vt:lpstr>
      <vt:lpstr>2_Ahmed Abo dagga </vt:lpstr>
      <vt:lpstr>3_Zaid jaber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انفال ابو سمهدانه</dc:creator>
  <cp:lastModifiedBy>انفال ابو سمهدانه</cp:lastModifiedBy>
  <cp:revision>2</cp:revision>
  <dcterms:created xsi:type="dcterms:W3CDTF">2025-01-04T18:41:53Z</dcterms:created>
  <dcterms:modified xsi:type="dcterms:W3CDTF">2025-01-04T19:13:52Z</dcterms:modified>
</cp:coreProperties>
</file>