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5" r:id="rId2"/>
    <p:sldId id="256" r:id="rId3"/>
    <p:sldId id="260" r:id="rId4"/>
    <p:sldId id="261" r:id="rId5"/>
    <p:sldId id="262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\Data%20Analysis%20Advanced\SQL%20Project\Query%203%20-%20Third%20Ques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\Data%20Analysis%20Advanced\SQL%20Project\Query%204%20-%20Fourth%20Ques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Highest Earning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'Query 3 - Third Question'!$B$1</c:f>
              <c:strCache>
                <c:ptCount val="1"/>
                <c:pt idx="0">
                  <c:v>Total_Grand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'Query 3 - Third Question'!$A$2:$A$11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'Query 3 - Third Question'!$B$2:$B$11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90.09</c:v>
                </c:pt>
                <c:pt idx="3">
                  <c:v>86.13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2-4BD8-B193-ADDDAC9E0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3724832"/>
        <c:axId val="413717288"/>
      </c:barChart>
      <c:catAx>
        <c:axId val="41372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>
                    <a:solidFill>
                      <a:schemeClr val="tx1"/>
                    </a:solidFill>
                  </a:rPr>
                  <a:t>Songers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717288"/>
        <c:crosses val="autoZero"/>
        <c:auto val="1"/>
        <c:lblAlgn val="ctr"/>
        <c:lblOffset val="100"/>
        <c:noMultiLvlLbl val="0"/>
      </c:catAx>
      <c:valAx>
        <c:axId val="413717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>
                    <a:solidFill>
                      <a:schemeClr val="tx1"/>
                    </a:solidFill>
                  </a:rPr>
                  <a:t>Total</a:t>
                </a:r>
                <a:r>
                  <a:rPr lang="en-US" sz="1050" b="1" baseline="0">
                    <a:solidFill>
                      <a:schemeClr val="tx1"/>
                    </a:solidFill>
                  </a:rPr>
                  <a:t> Grand</a:t>
                </a:r>
                <a:endParaRPr lang="en-US" sz="105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72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4 - Fourth Question'!$B$1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'Query 4 - Fourth Question'!$A$2:$A$11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'Query 4 - Fourth Question'!$B$2:$B$11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1-4A55-A13B-8313D2235D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996256"/>
        <c:axId val="405995928"/>
      </c:barChart>
      <c:catAx>
        <c:axId val="40599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95928"/>
        <c:crosses val="autoZero"/>
        <c:auto val="1"/>
        <c:lblAlgn val="ctr"/>
        <c:lblOffset val="100"/>
        <c:noMultiLvlLbl val="0"/>
      </c:catAx>
      <c:valAx>
        <c:axId val="40599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Of 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9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8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8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51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31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709144" y="1418449"/>
            <a:ext cx="2434856" cy="31641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Created By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Ahmed Darwish</a:t>
            </a:r>
          </a:p>
        </p:txBody>
      </p:sp>
      <p:sp>
        <p:nvSpPr>
          <p:cNvPr id="55" name="Shape 55"/>
          <p:cNvSpPr/>
          <p:nvPr/>
        </p:nvSpPr>
        <p:spPr>
          <a:xfrm>
            <a:off x="0" y="1418449"/>
            <a:ext cx="6560288" cy="3164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We will ask four questions about the digital music store database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List of top 10 singers who recorded the most albums ?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Select the customer who spends the most on music for each country?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Who is the highest earning artist according to Invoice Lines ?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Who is writing the rock music ?</a:t>
            </a:r>
            <a:endParaRPr b="1"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SQL for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185856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018028" y="1418449"/>
            <a:ext cx="3125972" cy="31641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chart shows a list of the 10 most popular singers to record albums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At the top of the list is the singer Iron Maiden who recorded 21 albums,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While at the bottom of the list are Various Artists, Van Halen and Lost recording 4 albums equal for each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While Led Zeppelin scored 14 albums, Deep Purple recorded 11 albums, U2 recorded 10 albums, with Metallica and Ozzy Osbourne recorded 6 and Pearl Jam recorded 5 albums.</a:t>
            </a:r>
          </a:p>
        </p:txBody>
      </p:sp>
      <p:sp>
        <p:nvSpPr>
          <p:cNvPr id="55" name="Shape 55"/>
          <p:cNvSpPr/>
          <p:nvPr/>
        </p:nvSpPr>
        <p:spPr>
          <a:xfrm>
            <a:off x="0" y="1418450"/>
            <a:ext cx="5869171" cy="3164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 of top 10 singers who recorded the most albums 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E5D2B-8C03-4A72-AFED-3B94835B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449"/>
            <a:ext cx="5869171" cy="31641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018028" y="1418449"/>
            <a:ext cx="3125972" cy="31641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chart shows a list of the 10 customer who spends the most on music for each country.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Czech Republic has the most popular music customer is at the top of the list with 49.62.</a:t>
            </a:r>
            <a:endParaRPr lang="ar-EG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Denmark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and Belgium and Argentina and Australia are at the bottom of the list with 37.62.</a:t>
            </a:r>
          </a:p>
        </p:txBody>
      </p:sp>
      <p:sp>
        <p:nvSpPr>
          <p:cNvPr id="55" name="Shape 55"/>
          <p:cNvSpPr/>
          <p:nvPr/>
        </p:nvSpPr>
        <p:spPr>
          <a:xfrm>
            <a:off x="0" y="1418450"/>
            <a:ext cx="5869171" cy="3164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Select the customer who spends the most on music for each country?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4D4A1-33D1-468F-AAAA-6A2D594C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450"/>
            <a:ext cx="5869171" cy="31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018028" y="1418449"/>
            <a:ext cx="3125972" cy="31641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graph shows a list of the 10 most profitable singers.</a:t>
            </a:r>
            <a:endParaRPr lang="ar-EG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At the top of the list is the singer Iron Maiden who earned 138.6,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While at the bottom of the list is Eric Clapton earning 39.6 albums equal for each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rest of the singers range between a gain of 41.58 and 105.93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5" name="Shape 55"/>
          <p:cNvSpPr/>
          <p:nvPr/>
        </p:nvSpPr>
        <p:spPr>
          <a:xfrm>
            <a:off x="0" y="1418450"/>
            <a:ext cx="5869171" cy="3164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highest earning artist according to InvoiceLines</a:t>
            </a:r>
            <a:r>
              <a:rPr lang="ar-EG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8201C9-5F0D-4430-98CE-85F28CC16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43962"/>
              </p:ext>
            </p:extLst>
          </p:nvPr>
        </p:nvGraphicFramePr>
        <p:xfrm>
          <a:off x="-1" y="1418449"/>
          <a:ext cx="5869171" cy="316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121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018028" y="1418449"/>
            <a:ext cx="3125972" cy="31641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chart shows who writes more rock music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At the top of the list is Led Zeppelin who wrote 114 songs,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While at the bottom of the list is kiss writing 35 songs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rest of the authors range between a gain of 112 and 40</a:t>
            </a:r>
            <a:r>
              <a:rPr lang="ar-EG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5" name="Shape 55"/>
          <p:cNvSpPr/>
          <p:nvPr/>
        </p:nvSpPr>
        <p:spPr>
          <a:xfrm>
            <a:off x="0" y="1418450"/>
            <a:ext cx="5869171" cy="316418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writing the rock music 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495DBA-390C-4BF6-A455-480BB1737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744607"/>
              </p:ext>
            </p:extLst>
          </p:nvPr>
        </p:nvGraphicFramePr>
        <p:xfrm>
          <a:off x="0" y="1418449"/>
          <a:ext cx="5869171" cy="3164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70289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361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SQL for Data Analysis Project</vt:lpstr>
      <vt:lpstr>List of top 10 singers who recorded the most albums ?</vt:lpstr>
      <vt:lpstr>Select the customer who spends the most on music for each country?</vt:lpstr>
      <vt:lpstr>Who is the highest earning artist according to InvoiceLines ?</vt:lpstr>
      <vt:lpstr>Who is writing the rock music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top 10 singers who recorded the most albums ?</dc:title>
  <cp:lastModifiedBy>AHMED Sobhy</cp:lastModifiedBy>
  <cp:revision>14</cp:revision>
  <dcterms:modified xsi:type="dcterms:W3CDTF">2022-04-02T23:35:29Z</dcterms:modified>
</cp:coreProperties>
</file>