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73" r:id="rId2"/>
  </p:sldMasterIdLst>
  <p:notesMasterIdLst>
    <p:notesMasterId r:id="rId9"/>
  </p:notesMasterIdLst>
  <p:sldIdLst>
    <p:sldId id="348" r:id="rId3"/>
    <p:sldId id="353" r:id="rId4"/>
    <p:sldId id="312" r:id="rId5"/>
    <p:sldId id="352" r:id="rId6"/>
    <p:sldId id="313" r:id="rId7"/>
    <p:sldId id="30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1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0" d="100"/>
          <a:sy n="70" d="100"/>
        </p:scale>
        <p:origin x="738" y="60"/>
      </p:cViewPr>
      <p:guideLst>
        <p:guide orient="horz" pos="2112"/>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21-Jun-22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직사각형 7">
            <a:extLst>
              <a:ext uri="{FF2B5EF4-FFF2-40B4-BE49-F238E27FC236}">
                <a16:creationId xmlns:a16="http://schemas.microsoft.com/office/drawing/2014/main" id="{37525922-EB17-4CEB-8FE2-E234D478EA8C}"/>
              </a:ext>
            </a:extLst>
          </p:cNvPr>
          <p:cNvSpPr/>
          <p:nvPr userDrawn="1"/>
        </p:nvSpPr>
        <p:spPr>
          <a:xfrm>
            <a:off x="0" y="2362200"/>
            <a:ext cx="12191999" cy="213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 name="그림 개체 틀 6">
            <a:extLst>
              <a:ext uri="{FF2B5EF4-FFF2-40B4-BE49-F238E27FC236}">
                <a16:creationId xmlns:a16="http://schemas.microsoft.com/office/drawing/2014/main" id="{0A0D5A86-3F87-4A81-BB86-8F3A92B48B5A}"/>
              </a:ext>
            </a:extLst>
          </p:cNvPr>
          <p:cNvSpPr>
            <a:spLocks noGrp="1"/>
          </p:cNvSpPr>
          <p:nvPr>
            <p:ph type="pic" sz="quarter" idx="65" hasCustomPrompt="1"/>
          </p:nvPr>
        </p:nvSpPr>
        <p:spPr>
          <a:xfrm>
            <a:off x="5534029" y="2"/>
            <a:ext cx="6657973" cy="6857999"/>
          </a:xfrm>
          <a:custGeom>
            <a:avLst/>
            <a:gdLst>
              <a:gd name="connsiteX0" fmla="*/ 2362199 w 6657973"/>
              <a:gd name="connsiteY0" fmla="*/ 0 h 6857999"/>
              <a:gd name="connsiteX1" fmla="*/ 6657973 w 6657973"/>
              <a:gd name="connsiteY1" fmla="*/ 0 h 6857999"/>
              <a:gd name="connsiteX2" fmla="*/ 6657973 w 6657973"/>
              <a:gd name="connsiteY2" fmla="*/ 3630706 h 6857999"/>
              <a:gd name="connsiteX3" fmla="*/ 6657972 w 6657973"/>
              <a:gd name="connsiteY3" fmla="*/ 6857999 h 6857999"/>
              <a:gd name="connsiteX4" fmla="*/ 2362198 w 6657973"/>
              <a:gd name="connsiteY4" fmla="*/ 6857999 h 6857999"/>
              <a:gd name="connsiteX5" fmla="*/ 2362198 w 6657973"/>
              <a:gd name="connsiteY5" fmla="*/ 6857999 h 6857999"/>
              <a:gd name="connsiteX6" fmla="*/ 0 w 6657973"/>
              <a:gd name="connsiteY6" fmla="*/ 34385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57973" h="6857999">
                <a:moveTo>
                  <a:pt x="2362199" y="0"/>
                </a:moveTo>
                <a:lnTo>
                  <a:pt x="6657973" y="0"/>
                </a:lnTo>
                <a:lnTo>
                  <a:pt x="6657973" y="3630706"/>
                </a:lnTo>
                <a:lnTo>
                  <a:pt x="6657972" y="6857999"/>
                </a:lnTo>
                <a:lnTo>
                  <a:pt x="2362198" y="6857999"/>
                </a:lnTo>
                <a:lnTo>
                  <a:pt x="2362198" y="6857999"/>
                </a:lnTo>
                <a:lnTo>
                  <a:pt x="0" y="3438532"/>
                </a:ln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latin typeface="+mn-lt"/>
                <a:cs typeface="Arial" pitchFamily="34" charset="0"/>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188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8C8FE1D-79E2-46F2-A8B6-6C78672F327D}"/>
              </a:ext>
            </a:extLst>
          </p:cNvPr>
          <p:cNvGrpSpPr/>
          <p:nvPr userDrawn="1"/>
        </p:nvGrpSpPr>
        <p:grpSpPr>
          <a:xfrm>
            <a:off x="708173" y="1837593"/>
            <a:ext cx="5265908" cy="2893260"/>
            <a:chOff x="-548507" y="477868"/>
            <a:chExt cx="11570449" cy="6357177"/>
          </a:xfrm>
        </p:grpSpPr>
        <p:sp>
          <p:nvSpPr>
            <p:cNvPr id="3" name="Freeform: Shape 2">
              <a:extLst>
                <a:ext uri="{FF2B5EF4-FFF2-40B4-BE49-F238E27FC236}">
                  <a16:creationId xmlns:a16="http://schemas.microsoft.com/office/drawing/2014/main" id="{F18A6FBC-D138-4F68-8A66-6E140347BA70}"/>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4" name="Freeform: Shape 3">
              <a:extLst>
                <a:ext uri="{FF2B5EF4-FFF2-40B4-BE49-F238E27FC236}">
                  <a16:creationId xmlns:a16="http://schemas.microsoft.com/office/drawing/2014/main" id="{AA9BC29C-363B-4E11-AE59-9B8AAF5C10D0}"/>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dirty="0"/>
            </a:p>
          </p:txBody>
        </p:sp>
        <p:sp>
          <p:nvSpPr>
            <p:cNvPr id="5" name="Freeform: Shape 4">
              <a:extLst>
                <a:ext uri="{FF2B5EF4-FFF2-40B4-BE49-F238E27FC236}">
                  <a16:creationId xmlns:a16="http://schemas.microsoft.com/office/drawing/2014/main" id="{D23A5DD8-C9B2-4827-81BA-376D44C24635}"/>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C04A37AE-39E9-4D86-94AD-C2DF9612C22D}"/>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7" name="Freeform: Shape 6">
              <a:extLst>
                <a:ext uri="{FF2B5EF4-FFF2-40B4-BE49-F238E27FC236}">
                  <a16:creationId xmlns:a16="http://schemas.microsoft.com/office/drawing/2014/main" id="{0AEC3D1B-1190-4201-B038-EDF09CD8289C}"/>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8" name="Group 7">
              <a:extLst>
                <a:ext uri="{FF2B5EF4-FFF2-40B4-BE49-F238E27FC236}">
                  <a16:creationId xmlns:a16="http://schemas.microsoft.com/office/drawing/2014/main" id="{76D3F652-9B66-42B3-B6EC-DAEA0D479657}"/>
                </a:ext>
              </a:extLst>
            </p:cNvPr>
            <p:cNvGrpSpPr/>
            <p:nvPr/>
          </p:nvGrpSpPr>
          <p:grpSpPr>
            <a:xfrm>
              <a:off x="1606" y="6382978"/>
              <a:ext cx="413937" cy="115242"/>
              <a:chOff x="5955" y="6353672"/>
              <a:chExt cx="413937" cy="115242"/>
            </a:xfrm>
          </p:grpSpPr>
          <p:sp>
            <p:nvSpPr>
              <p:cNvPr id="13" name="Rectangle: Rounded Corners 12">
                <a:extLst>
                  <a:ext uri="{FF2B5EF4-FFF2-40B4-BE49-F238E27FC236}">
                    <a16:creationId xmlns:a16="http://schemas.microsoft.com/office/drawing/2014/main" id="{D75A6EA0-151B-4595-A461-6347C38766F9}"/>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768BE3A1-6A36-4CE5-A7E6-FF4ADB32DF5D}"/>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528970F8-1E52-4708-BA1F-38BF455DB26E}"/>
                </a:ext>
              </a:extLst>
            </p:cNvPr>
            <p:cNvGrpSpPr/>
            <p:nvPr/>
          </p:nvGrpSpPr>
          <p:grpSpPr>
            <a:xfrm>
              <a:off x="9855291" y="6381600"/>
              <a:ext cx="885989" cy="115242"/>
              <a:chOff x="5955" y="6353672"/>
              <a:chExt cx="413937" cy="115242"/>
            </a:xfrm>
          </p:grpSpPr>
          <p:sp>
            <p:nvSpPr>
              <p:cNvPr id="11" name="Rectangle: Rounded Corners 10">
                <a:extLst>
                  <a:ext uri="{FF2B5EF4-FFF2-40B4-BE49-F238E27FC236}">
                    <a16:creationId xmlns:a16="http://schemas.microsoft.com/office/drawing/2014/main" id="{0881DEA5-6B95-4385-A6A3-016D173CAE6A}"/>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FEB77DDC-56D9-47AB-B71C-B5E868AA0063}"/>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Freeform: Shape 9">
              <a:extLst>
                <a:ext uri="{FF2B5EF4-FFF2-40B4-BE49-F238E27FC236}">
                  <a16:creationId xmlns:a16="http://schemas.microsoft.com/office/drawing/2014/main" id="{74E28E60-5E1A-43CA-A023-D7251390EE6B}"/>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5" name="그림 개체 틀 2">
            <a:extLst>
              <a:ext uri="{FF2B5EF4-FFF2-40B4-BE49-F238E27FC236}">
                <a16:creationId xmlns:a16="http://schemas.microsoft.com/office/drawing/2014/main" id="{E865A037-79E3-43C4-A726-58CEE97F8CF0}"/>
              </a:ext>
            </a:extLst>
          </p:cNvPr>
          <p:cNvSpPr>
            <a:spLocks noGrp="1"/>
          </p:cNvSpPr>
          <p:nvPr>
            <p:ph type="pic" sz="quarter" idx="14" hasCustomPrompt="1"/>
          </p:nvPr>
        </p:nvSpPr>
        <p:spPr>
          <a:xfrm>
            <a:off x="1454331" y="1976846"/>
            <a:ext cx="3849189" cy="2316480"/>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FontTx/>
              <a:buNone/>
              <a:defRPr lang="ko-KR" altLang="en-US" sz="12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16" name="Text Placeholder 9">
            <a:extLst>
              <a:ext uri="{FF2B5EF4-FFF2-40B4-BE49-F238E27FC236}">
                <a16:creationId xmlns:a16="http://schemas.microsoft.com/office/drawing/2014/main" id="{BF0C124E-AC53-4C85-B016-940022635993}"/>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7509740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그림 개체 틀 2">
            <a:extLst>
              <a:ext uri="{FF2B5EF4-FFF2-40B4-BE49-F238E27FC236}">
                <a16:creationId xmlns:a16="http://schemas.microsoft.com/office/drawing/2014/main" id="{BDC57578-EF98-4A57-8AF7-1C7CC48D72AC}"/>
              </a:ext>
            </a:extLst>
          </p:cNvPr>
          <p:cNvSpPr>
            <a:spLocks noGrp="1"/>
          </p:cNvSpPr>
          <p:nvPr>
            <p:ph type="pic" sz="quarter" idx="14" hasCustomPrompt="1"/>
          </p:nvPr>
        </p:nvSpPr>
        <p:spPr>
          <a:xfrm>
            <a:off x="7843736" y="0"/>
            <a:ext cx="4348264" cy="6858000"/>
          </a:xfrm>
          <a:prstGeom prst="rect">
            <a:avLst/>
          </a:prstGeom>
          <a:solidFill>
            <a:schemeClr val="bg1">
              <a:lumMod val="95000"/>
            </a:schemeClr>
          </a:solidFill>
        </p:spPr>
        <p:txBody>
          <a:bodyPr anchor="ctr"/>
          <a:lstStyle>
            <a:lvl1pPr marL="0" indent="0" algn="ctr">
              <a:buNone/>
              <a:defRPr sz="18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8BF0D15-4BB1-408E-A5FC-CFF2202284A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7631463" y="-468065"/>
            <a:ext cx="4110019" cy="3897065"/>
          </a:xfrm>
          <a:prstGeom prst="rect">
            <a:avLst/>
          </a:prstGeom>
        </p:spPr>
      </p:pic>
      <p:sp>
        <p:nvSpPr>
          <p:cNvPr id="3" name="Oval 2">
            <a:extLst>
              <a:ext uri="{FF2B5EF4-FFF2-40B4-BE49-F238E27FC236}">
                <a16:creationId xmlns:a16="http://schemas.microsoft.com/office/drawing/2014/main" id="{E15ECB00-AF83-443E-9AE7-961C16032659}"/>
              </a:ext>
            </a:extLst>
          </p:cNvPr>
          <p:cNvSpPr/>
          <p:nvPr userDrawn="1"/>
        </p:nvSpPr>
        <p:spPr>
          <a:xfrm>
            <a:off x="9342103" y="45555"/>
            <a:ext cx="3003442" cy="3003442"/>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78BED7D0-BE93-4317-824C-6DD1CC483554}"/>
              </a:ext>
            </a:extLst>
          </p:cNvPr>
          <p:cNvSpPr/>
          <p:nvPr userDrawn="1"/>
        </p:nvSpPr>
        <p:spPr>
          <a:xfrm>
            <a:off x="-667824" y="2996005"/>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4C175114-E625-440B-9D45-C7FECD32D84F}"/>
              </a:ext>
            </a:extLst>
          </p:cNvPr>
          <p:cNvSpPr/>
          <p:nvPr userDrawn="1"/>
        </p:nvSpPr>
        <p:spPr>
          <a:xfrm>
            <a:off x="6138505" y="4931795"/>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5FF7B0E0-0A58-4E60-8B37-65D6CF8ACF1E}"/>
              </a:ext>
            </a:extLst>
          </p:cNvPr>
          <p:cNvSpPr/>
          <p:nvPr userDrawn="1"/>
        </p:nvSpPr>
        <p:spPr>
          <a:xfrm rot="13518210" flipH="1">
            <a:off x="9189934" y="113731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E251486E-3E22-42E9-9265-A62EF3AE4503}"/>
              </a:ext>
            </a:extLst>
          </p:cNvPr>
          <p:cNvSpPr/>
          <p:nvPr userDrawn="1"/>
        </p:nvSpPr>
        <p:spPr>
          <a:xfrm rot="2667893" flipH="1">
            <a:off x="5406738" y="-176206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CC61999-5F04-4AB2-B1A4-94D813065695}"/>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038810" y="2744694"/>
            <a:ext cx="3734250" cy="3540766"/>
          </a:xfrm>
          <a:prstGeom prst="rect">
            <a:avLst/>
          </a:prstGeom>
        </p:spPr>
      </p:pic>
      <p:pic>
        <p:nvPicPr>
          <p:cNvPr id="10" name="Picture 9">
            <a:extLst>
              <a:ext uri="{FF2B5EF4-FFF2-40B4-BE49-F238E27FC236}">
                <a16:creationId xmlns:a16="http://schemas.microsoft.com/office/drawing/2014/main" id="{FA9635CA-BC26-4AD8-A22E-1ADC79CFE49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2660802" y="-1414282"/>
            <a:ext cx="3734250" cy="3540766"/>
          </a:xfrm>
          <a:prstGeom prst="rect">
            <a:avLst/>
          </a:prstGeom>
        </p:spPr>
      </p:pic>
      <p:pic>
        <p:nvPicPr>
          <p:cNvPr id="11" name="Picture 10">
            <a:extLst>
              <a:ext uri="{FF2B5EF4-FFF2-40B4-BE49-F238E27FC236}">
                <a16:creationId xmlns:a16="http://schemas.microsoft.com/office/drawing/2014/main" id="{D92E4871-F2F2-4806-B2A4-7B4E17D49BA3}"/>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385736" y="3798758"/>
            <a:ext cx="4110019" cy="3897065"/>
          </a:xfrm>
          <a:prstGeom prst="rect">
            <a:avLst/>
          </a:prstGeom>
        </p:spPr>
      </p:pic>
      <p:pic>
        <p:nvPicPr>
          <p:cNvPr id="12" name="Picture 11">
            <a:extLst>
              <a:ext uri="{FF2B5EF4-FFF2-40B4-BE49-F238E27FC236}">
                <a16:creationId xmlns:a16="http://schemas.microsoft.com/office/drawing/2014/main" id="{DA948A5E-2C17-44D0-A274-9C818DA9A249}"/>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8764417" y="3798758"/>
            <a:ext cx="3531102" cy="3348144"/>
          </a:xfrm>
          <a:prstGeom prst="rect">
            <a:avLst/>
          </a:prstGeom>
        </p:spPr>
      </p:pic>
      <p:sp>
        <p:nvSpPr>
          <p:cNvPr id="13" name="Rectangle: Rounded Corners 12">
            <a:extLst>
              <a:ext uri="{FF2B5EF4-FFF2-40B4-BE49-F238E27FC236}">
                <a16:creationId xmlns:a16="http://schemas.microsoft.com/office/drawing/2014/main" id="{77988820-EC8E-4E5E-B405-6369C94FB696}"/>
              </a:ext>
            </a:extLst>
          </p:cNvPr>
          <p:cNvSpPr/>
          <p:nvPr userDrawn="1"/>
        </p:nvSpPr>
        <p:spPr>
          <a:xfrm rot="2667893" flipH="1">
            <a:off x="4257628" y="-627022"/>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B34C216-B859-4332-89DD-FDAB18587912}"/>
              </a:ext>
            </a:extLst>
          </p:cNvPr>
          <p:cNvSpPr/>
          <p:nvPr userDrawn="1"/>
        </p:nvSpPr>
        <p:spPr>
          <a:xfrm rot="2667893" flipH="1">
            <a:off x="10215580" y="2065939"/>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4F8C30EF-40BC-43EA-9DFB-F9D15A22EB5E}"/>
              </a:ext>
            </a:extLst>
          </p:cNvPr>
          <p:cNvSpPr/>
          <p:nvPr userDrawn="1"/>
        </p:nvSpPr>
        <p:spPr>
          <a:xfrm rot="2703270">
            <a:off x="2721962" y="791637"/>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C20E1840-583E-492F-A9C7-78CB38D18A57}"/>
              </a:ext>
            </a:extLst>
          </p:cNvPr>
          <p:cNvSpPr/>
          <p:nvPr userDrawn="1"/>
        </p:nvSpPr>
        <p:spPr>
          <a:xfrm rot="2703270">
            <a:off x="1032398" y="3557778"/>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1B742EA-776C-4729-BC4C-D8246D495CCF}"/>
              </a:ext>
            </a:extLst>
          </p:cNvPr>
          <p:cNvSpPr/>
          <p:nvPr userDrawn="1"/>
        </p:nvSpPr>
        <p:spPr>
          <a:xfrm rot="2703270">
            <a:off x="8580552" y="2784302"/>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20FB9170-ED31-4166-B8AF-844A796082C3}"/>
              </a:ext>
            </a:extLst>
          </p:cNvPr>
          <p:cNvSpPr/>
          <p:nvPr userDrawn="1"/>
        </p:nvSpPr>
        <p:spPr>
          <a:xfrm rot="2703270">
            <a:off x="11184263" y="-197411"/>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0140AEF0-AD3C-429C-8967-68D41060DDA9}"/>
              </a:ext>
            </a:extLst>
          </p:cNvPr>
          <p:cNvSpPr/>
          <p:nvPr userDrawn="1"/>
        </p:nvSpPr>
        <p:spPr>
          <a:xfrm rot="2703270">
            <a:off x="4151900" y="558217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E7CBDFD1-2932-4D6D-8A90-D0F5DC3C67AE}"/>
              </a:ext>
            </a:extLst>
          </p:cNvPr>
          <p:cNvSpPr/>
          <p:nvPr userDrawn="1"/>
        </p:nvSpPr>
        <p:spPr>
          <a:xfrm rot="2703270">
            <a:off x="7159183" y="218145"/>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CA46355A-3E04-49FD-9F09-AAAB3DB0E418}"/>
              </a:ext>
            </a:extLst>
          </p:cNvPr>
          <p:cNvSpPr/>
          <p:nvPr userDrawn="1"/>
        </p:nvSpPr>
        <p:spPr>
          <a:xfrm rot="2703270">
            <a:off x="10756304" y="4976519"/>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ircle: Hollow 22">
            <a:extLst>
              <a:ext uri="{FF2B5EF4-FFF2-40B4-BE49-F238E27FC236}">
                <a16:creationId xmlns:a16="http://schemas.microsoft.com/office/drawing/2014/main" id="{409C4469-3F84-4E19-A632-E543A5FDD884}"/>
              </a:ext>
            </a:extLst>
          </p:cNvPr>
          <p:cNvSpPr/>
          <p:nvPr userDrawn="1"/>
        </p:nvSpPr>
        <p:spPr>
          <a:xfrm>
            <a:off x="1940747" y="6150690"/>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4" name="Circle: Hollow 23">
            <a:extLst>
              <a:ext uri="{FF2B5EF4-FFF2-40B4-BE49-F238E27FC236}">
                <a16:creationId xmlns:a16="http://schemas.microsoft.com/office/drawing/2014/main" id="{EBF49C44-3383-44DC-8036-8DC2B11ACB1A}"/>
              </a:ext>
            </a:extLst>
          </p:cNvPr>
          <p:cNvSpPr/>
          <p:nvPr userDrawn="1"/>
        </p:nvSpPr>
        <p:spPr>
          <a:xfrm>
            <a:off x="5198769" y="5662761"/>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D46346EE-F1B7-4796-AFA9-AAE048AA3364}"/>
              </a:ext>
            </a:extLst>
          </p:cNvPr>
          <p:cNvSpPr/>
          <p:nvPr userDrawn="1"/>
        </p:nvSpPr>
        <p:spPr>
          <a:xfrm>
            <a:off x="9090515" y="378804"/>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Circle: Hollow 25">
            <a:extLst>
              <a:ext uri="{FF2B5EF4-FFF2-40B4-BE49-F238E27FC236}">
                <a16:creationId xmlns:a16="http://schemas.microsoft.com/office/drawing/2014/main" id="{73E5F236-BD77-4630-A734-050F06B94A2D}"/>
              </a:ext>
            </a:extLst>
          </p:cNvPr>
          <p:cNvSpPr/>
          <p:nvPr userDrawn="1"/>
        </p:nvSpPr>
        <p:spPr>
          <a:xfrm>
            <a:off x="4738389" y="72935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7" name="Circle: Hollow 26">
            <a:extLst>
              <a:ext uri="{FF2B5EF4-FFF2-40B4-BE49-F238E27FC236}">
                <a16:creationId xmlns:a16="http://schemas.microsoft.com/office/drawing/2014/main" id="{C89DEA56-42C4-43A8-B485-A905F2F9EF8D}"/>
              </a:ext>
            </a:extLst>
          </p:cNvPr>
          <p:cNvSpPr/>
          <p:nvPr userDrawn="1"/>
        </p:nvSpPr>
        <p:spPr>
          <a:xfrm>
            <a:off x="10500138" y="3884485"/>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8" name="Circle: Hollow 27">
            <a:extLst>
              <a:ext uri="{FF2B5EF4-FFF2-40B4-BE49-F238E27FC236}">
                <a16:creationId xmlns:a16="http://schemas.microsoft.com/office/drawing/2014/main" id="{841ACCCA-100D-4216-8EA1-A5CC63045609}"/>
              </a:ext>
            </a:extLst>
          </p:cNvPr>
          <p:cNvSpPr/>
          <p:nvPr userDrawn="1"/>
        </p:nvSpPr>
        <p:spPr>
          <a:xfrm>
            <a:off x="9342103" y="6252072"/>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Circle: Hollow 28">
            <a:extLst>
              <a:ext uri="{FF2B5EF4-FFF2-40B4-BE49-F238E27FC236}">
                <a16:creationId xmlns:a16="http://schemas.microsoft.com/office/drawing/2014/main" id="{35C224AA-96FF-425B-A723-6682BE2E1056}"/>
              </a:ext>
            </a:extLst>
          </p:cNvPr>
          <p:cNvSpPr/>
          <p:nvPr userDrawn="1"/>
        </p:nvSpPr>
        <p:spPr>
          <a:xfrm>
            <a:off x="864565" y="336009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0" name="Freeform: Shape 29">
            <a:extLst>
              <a:ext uri="{FF2B5EF4-FFF2-40B4-BE49-F238E27FC236}">
                <a16:creationId xmlns:a16="http://schemas.microsoft.com/office/drawing/2014/main" id="{3060D8E5-FE2C-4BE4-8D5F-4E1953E01D04}"/>
              </a:ext>
            </a:extLst>
          </p:cNvPr>
          <p:cNvSpPr/>
          <p:nvPr userDrawn="1"/>
        </p:nvSpPr>
        <p:spPr>
          <a:xfrm>
            <a:off x="3079119" y="-1105386"/>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796040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gradFill>
          <a:gsLst>
            <a:gs pos="0">
              <a:schemeClr val="accent1"/>
            </a:gs>
            <a:gs pos="100000">
              <a:schemeClr val="accent4"/>
            </a:gs>
          </a:gsLst>
          <a:path path="circle">
            <a:fillToRect l="50000" t="50000" r="50000" b="50000"/>
          </a:path>
        </a:gradFill>
        <a:effectLst/>
      </p:bgPr>
    </p:bg>
    <p:spTree>
      <p:nvGrpSpPr>
        <p:cNvPr id="1" name=""/>
        <p:cNvGrpSpPr/>
        <p:nvPr/>
      </p:nvGrpSpPr>
      <p:grpSpPr>
        <a:xfrm>
          <a:off x="0" y="0"/>
          <a:ext cx="0" cy="0"/>
          <a:chOff x="0" y="0"/>
          <a:chExt cx="0" cy="0"/>
        </a:xfrm>
      </p:grpSpPr>
      <p:grpSp>
        <p:nvGrpSpPr>
          <p:cNvPr id="24" name="Group 23">
            <a:extLst>
              <a:ext uri="{FF2B5EF4-FFF2-40B4-BE49-F238E27FC236}">
                <a16:creationId xmlns:a16="http://schemas.microsoft.com/office/drawing/2014/main" id="{F5C830AA-5FA6-4CD4-AD75-FEFC4B01915A}"/>
              </a:ext>
            </a:extLst>
          </p:cNvPr>
          <p:cNvGrpSpPr/>
          <p:nvPr userDrawn="1"/>
        </p:nvGrpSpPr>
        <p:grpSpPr>
          <a:xfrm flipV="1">
            <a:off x="-1536722" y="-1474805"/>
            <a:ext cx="6967679" cy="9512191"/>
            <a:chOff x="-1484471" y="-860850"/>
            <a:chExt cx="6967679" cy="9512191"/>
          </a:xfrm>
        </p:grpSpPr>
        <p:grpSp>
          <p:nvGrpSpPr>
            <p:cNvPr id="2" name="Group 1">
              <a:extLst>
                <a:ext uri="{FF2B5EF4-FFF2-40B4-BE49-F238E27FC236}">
                  <a16:creationId xmlns:a16="http://schemas.microsoft.com/office/drawing/2014/main" id="{7CA2486D-8BCE-4F5C-8CAA-C5764F13D2C0}"/>
                </a:ext>
              </a:extLst>
            </p:cNvPr>
            <p:cNvGrpSpPr/>
            <p:nvPr userDrawn="1"/>
          </p:nvGrpSpPr>
          <p:grpSpPr>
            <a:xfrm rot="16200000">
              <a:off x="-1510142" y="1657990"/>
              <a:ext cx="7019022" cy="6967679"/>
              <a:chOff x="-1454130" y="-1334460"/>
              <a:chExt cx="7019022" cy="6967679"/>
            </a:xfrm>
          </p:grpSpPr>
          <p:sp>
            <p:nvSpPr>
              <p:cNvPr id="3" name="Oval 2">
                <a:extLst>
                  <a:ext uri="{FF2B5EF4-FFF2-40B4-BE49-F238E27FC236}">
                    <a16:creationId xmlns:a16="http://schemas.microsoft.com/office/drawing/2014/main" id="{BF71EB0B-9497-409F-8497-D05944EED268}"/>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0DDDF61-AF37-4CDD-91B7-E8FD97EB7F2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58756FA6-95F9-4A5F-8874-D3AE77F87B6C}"/>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652D9175-806D-444B-843C-8D6D1A2B8B48}"/>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9EE53EEA-8096-4336-BF8C-013228CF2A7B}"/>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540C4DE-A5C4-491B-85D8-7A083DE9DB85}"/>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C197359-984C-46D0-8A51-B98CB1D4D2F3}"/>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0413640F-302A-4F0D-BB79-E28A5E756CB0}"/>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1F0A2C54-CDD2-4AED-8188-711E2B556ED7}"/>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75ED3DF4-C9D6-4BB6-A2B9-E5CA4FA70BFB}"/>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6ADB9004-20CC-4775-A94C-01AF85407695}"/>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BAE17066-8B58-479D-ADC0-C0AE3E0C1818}"/>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23" name="Group 22">
              <a:extLst>
                <a:ext uri="{FF2B5EF4-FFF2-40B4-BE49-F238E27FC236}">
                  <a16:creationId xmlns:a16="http://schemas.microsoft.com/office/drawing/2014/main" id="{577B0D4A-E3C1-4B7D-8088-814C22F0A19F}"/>
                </a:ext>
              </a:extLst>
            </p:cNvPr>
            <p:cNvGrpSpPr/>
            <p:nvPr userDrawn="1"/>
          </p:nvGrpSpPr>
          <p:grpSpPr>
            <a:xfrm rot="5400000">
              <a:off x="-325146" y="-952329"/>
              <a:ext cx="3348144" cy="3531102"/>
              <a:chOff x="733347" y="4234870"/>
              <a:chExt cx="3348144" cy="3531102"/>
            </a:xfrm>
          </p:grpSpPr>
          <p:pic>
            <p:nvPicPr>
              <p:cNvPr id="16" name="Picture 15">
                <a:extLst>
                  <a:ext uri="{FF2B5EF4-FFF2-40B4-BE49-F238E27FC236}">
                    <a16:creationId xmlns:a16="http://schemas.microsoft.com/office/drawing/2014/main" id="{91FEE50B-8E3D-46B2-8EA0-62CF7EFC67D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17" name="Circle: Hollow 16">
                <a:extLst>
                  <a:ext uri="{FF2B5EF4-FFF2-40B4-BE49-F238E27FC236}">
                    <a16:creationId xmlns:a16="http://schemas.microsoft.com/office/drawing/2014/main" id="{85B9006B-48FC-4507-B2E2-05BA6E61F230}"/>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9" name="Freeform: Shape 18">
                <a:extLst>
                  <a:ext uri="{FF2B5EF4-FFF2-40B4-BE49-F238E27FC236}">
                    <a16:creationId xmlns:a16="http://schemas.microsoft.com/office/drawing/2014/main" id="{F8FD8C2B-CF95-4359-8C9B-66F6DEF41BC2}"/>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B07CB7B1-F420-416D-8B5A-CDA12EF282E8}"/>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Tree>
    <p:extLst>
      <p:ext uri="{BB962C8B-B14F-4D97-AF65-F5344CB8AC3E}">
        <p14:creationId xmlns:p14="http://schemas.microsoft.com/office/powerpoint/2010/main" val="39748309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gradFill flip="none" rotWithShape="1">
          <a:gsLst>
            <a:gs pos="0">
              <a:schemeClr val="accent1"/>
            </a:gs>
            <a:gs pos="100000">
              <a:schemeClr val="accent4"/>
            </a:gs>
          </a:gsLst>
          <a:lin ang="10800000" scaled="1"/>
          <a:tileRect/>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802C41-163D-4844-9D5C-7285E36EE05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641868" y="4326349"/>
            <a:ext cx="3531102" cy="3348144"/>
          </a:xfrm>
          <a:prstGeom prst="rect">
            <a:avLst/>
          </a:prstGeom>
        </p:spPr>
      </p:pic>
      <p:sp>
        <p:nvSpPr>
          <p:cNvPr id="27" name="Circle: Hollow 26">
            <a:extLst>
              <a:ext uri="{FF2B5EF4-FFF2-40B4-BE49-F238E27FC236}">
                <a16:creationId xmlns:a16="http://schemas.microsoft.com/office/drawing/2014/main" id="{E1194625-2A02-42BF-985E-CB02981CC3F5}"/>
              </a:ext>
            </a:extLst>
          </p:cNvPr>
          <p:cNvSpPr/>
          <p:nvPr userDrawn="1"/>
        </p:nvSpPr>
        <p:spPr>
          <a:xfrm rot="5400000">
            <a:off x="2094522" y="6103468"/>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 name="Picture 1">
            <a:extLst>
              <a:ext uri="{FF2B5EF4-FFF2-40B4-BE49-F238E27FC236}">
                <a16:creationId xmlns:a16="http://schemas.microsoft.com/office/drawing/2014/main" id="{EED3AF95-7EEC-4AF2-944F-478E81710132}"/>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rot="5400000">
            <a:off x="2651073" y="3601088"/>
            <a:ext cx="4110019" cy="3897065"/>
          </a:xfrm>
          <a:prstGeom prst="rect">
            <a:avLst/>
          </a:prstGeom>
        </p:spPr>
      </p:pic>
      <p:sp>
        <p:nvSpPr>
          <p:cNvPr id="4" name="Oval 3">
            <a:extLst>
              <a:ext uri="{FF2B5EF4-FFF2-40B4-BE49-F238E27FC236}">
                <a16:creationId xmlns:a16="http://schemas.microsoft.com/office/drawing/2014/main" id="{70C67E91-BEE2-4AE6-AD49-3064788AA62C}"/>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Shape 4">
            <a:extLst>
              <a:ext uri="{FF2B5EF4-FFF2-40B4-BE49-F238E27FC236}">
                <a16:creationId xmlns:a16="http://schemas.microsoft.com/office/drawing/2014/main" id="{863EDB17-8564-401D-92A1-21969EA8E8BF}"/>
              </a:ext>
            </a:extLst>
          </p:cNvPr>
          <p:cNvSpPr/>
          <p:nvPr userDrawn="1"/>
        </p:nvSpPr>
        <p:spPr>
          <a:xfrm rot="5400000">
            <a:off x="1829106" y="5091582"/>
            <a:ext cx="1761493" cy="1758422"/>
          </a:xfrm>
          <a:custGeom>
            <a:avLst/>
            <a:gdLst>
              <a:gd name="connsiteX0" fmla="*/ 1196669 w 1761493"/>
              <a:gd name="connsiteY0" fmla="*/ 0 h 1758422"/>
              <a:gd name="connsiteX1" fmla="*/ 1662467 w 1761493"/>
              <a:gd name="connsiteY1" fmla="*/ 94040 h 1758422"/>
              <a:gd name="connsiteX2" fmla="*/ 1761493 w 1761493"/>
              <a:gd name="connsiteY2" fmla="*/ 141744 h 1758422"/>
              <a:gd name="connsiteX3" fmla="*/ 140264 w 1761493"/>
              <a:gd name="connsiteY3" fmla="*/ 1758422 h 1758422"/>
              <a:gd name="connsiteX4" fmla="*/ 94040 w 1761493"/>
              <a:gd name="connsiteY4" fmla="*/ 1662467 h 1758422"/>
              <a:gd name="connsiteX5" fmla="*/ 0 w 1761493"/>
              <a:gd name="connsiteY5" fmla="*/ 1196669 h 1758422"/>
              <a:gd name="connsiteX6" fmla="*/ 1196669 w 1761493"/>
              <a:gd name="connsiteY6" fmla="*/ 0 h 1758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61493" h="1758422">
                <a:moveTo>
                  <a:pt x="1196669" y="0"/>
                </a:moveTo>
                <a:cubicBezTo>
                  <a:pt x="1361895" y="0"/>
                  <a:pt x="1519299" y="33486"/>
                  <a:pt x="1662467" y="94040"/>
                </a:cubicBezTo>
                <a:lnTo>
                  <a:pt x="1761493" y="141744"/>
                </a:lnTo>
                <a:lnTo>
                  <a:pt x="140264" y="1758422"/>
                </a:lnTo>
                <a:lnTo>
                  <a:pt x="94040" y="1662467"/>
                </a:lnTo>
                <a:cubicBezTo>
                  <a:pt x="33486" y="1519299"/>
                  <a:pt x="0" y="1361895"/>
                  <a:pt x="0" y="1196669"/>
                </a:cubicBezTo>
                <a:cubicBezTo>
                  <a:pt x="0" y="535767"/>
                  <a:pt x="535767" y="0"/>
                  <a:pt x="1196669"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Rectangle: Rounded Corners 5">
            <a:extLst>
              <a:ext uri="{FF2B5EF4-FFF2-40B4-BE49-F238E27FC236}">
                <a16:creationId xmlns:a16="http://schemas.microsoft.com/office/drawing/2014/main" id="{6BEA3CCE-2438-4D3A-A346-5006736FBD98}"/>
              </a:ext>
            </a:extLst>
          </p:cNvPr>
          <p:cNvSpPr/>
          <p:nvPr userDrawn="1"/>
        </p:nvSpPr>
        <p:spPr>
          <a:xfrm rot="8100000" flipH="1">
            <a:off x="4799323" y="2717508"/>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Rounded Corners 6">
            <a:extLst>
              <a:ext uri="{FF2B5EF4-FFF2-40B4-BE49-F238E27FC236}">
                <a16:creationId xmlns:a16="http://schemas.microsoft.com/office/drawing/2014/main" id="{69C62ABA-F31E-4507-89F4-65DB297C2F65}"/>
              </a:ext>
            </a:extLst>
          </p:cNvPr>
          <p:cNvSpPr/>
          <p:nvPr userDrawn="1"/>
        </p:nvSpPr>
        <p:spPr>
          <a:xfrm rot="2667893" flipH="1">
            <a:off x="6192724" y="-2202697"/>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E9A422A2-A93A-481F-86EB-95A20F5E6CF0}"/>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9" name="Picture 8">
            <a:extLst>
              <a:ext uri="{FF2B5EF4-FFF2-40B4-BE49-F238E27FC236}">
                <a16:creationId xmlns:a16="http://schemas.microsoft.com/office/drawing/2014/main" id="{5C342D7D-A635-4EED-A135-5639C645499F}"/>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10" name="Picture 9">
            <a:extLst>
              <a:ext uri="{FF2B5EF4-FFF2-40B4-BE49-F238E27FC236}">
                <a16:creationId xmlns:a16="http://schemas.microsoft.com/office/drawing/2014/main" id="{3F9383E9-89D4-4C93-AF22-7F09A37024D4}"/>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12" name="Rectangle: Rounded Corners 11">
            <a:extLst>
              <a:ext uri="{FF2B5EF4-FFF2-40B4-BE49-F238E27FC236}">
                <a16:creationId xmlns:a16="http://schemas.microsoft.com/office/drawing/2014/main" id="{933D01D5-159B-4682-BC38-3FC87152F25C}"/>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69C8D3C-C654-4784-82A6-BC44B04649EC}"/>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E1314CF0-4747-405B-AB6C-2DC40EAC3061}"/>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8BBB0BA9-067C-4FCC-90CE-905A4AE8970C}"/>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256A4E2F-8293-4B87-BF73-7A8FBF0E05B4}"/>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ircle: Hollow 21">
            <a:extLst>
              <a:ext uri="{FF2B5EF4-FFF2-40B4-BE49-F238E27FC236}">
                <a16:creationId xmlns:a16="http://schemas.microsoft.com/office/drawing/2014/main" id="{7A8CC623-0084-4053-B628-564CB9189BFB}"/>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5" name="Circle: Hollow 24">
            <a:extLst>
              <a:ext uri="{FF2B5EF4-FFF2-40B4-BE49-F238E27FC236}">
                <a16:creationId xmlns:a16="http://schemas.microsoft.com/office/drawing/2014/main" id="{A1EBE448-4C63-4F12-B4BF-098CFA49AF34}"/>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Rectangle: Rounded Corners 12">
            <a:extLst>
              <a:ext uri="{FF2B5EF4-FFF2-40B4-BE49-F238E27FC236}">
                <a16:creationId xmlns:a16="http://schemas.microsoft.com/office/drawing/2014/main" id="{07E3970A-926A-4602-B2CB-329719FA7DF3}"/>
              </a:ext>
            </a:extLst>
          </p:cNvPr>
          <p:cNvSpPr/>
          <p:nvPr userDrawn="1"/>
        </p:nvSpPr>
        <p:spPr>
          <a:xfrm rot="8067893" flipH="1">
            <a:off x="2337025" y="4690041"/>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ircle: Hollow 27">
            <a:extLst>
              <a:ext uri="{FF2B5EF4-FFF2-40B4-BE49-F238E27FC236}">
                <a16:creationId xmlns:a16="http://schemas.microsoft.com/office/drawing/2014/main" id="{787D885D-ED3C-4AAE-AF96-612EC5C03D33}"/>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9" name="Freeform: Shape 28">
            <a:extLst>
              <a:ext uri="{FF2B5EF4-FFF2-40B4-BE49-F238E27FC236}">
                <a16:creationId xmlns:a16="http://schemas.microsoft.com/office/drawing/2014/main" id="{308B6F55-8BDB-4DDF-BDB0-A6025F557FBC}"/>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Rectangle: Rounded Corners 20">
            <a:extLst>
              <a:ext uri="{FF2B5EF4-FFF2-40B4-BE49-F238E27FC236}">
                <a16:creationId xmlns:a16="http://schemas.microsoft.com/office/drawing/2014/main" id="{73BB6E6C-2E77-4E24-89ED-EDB678C30F9E}"/>
              </a:ext>
            </a:extLst>
          </p:cNvPr>
          <p:cNvSpPr/>
          <p:nvPr userDrawn="1"/>
        </p:nvSpPr>
        <p:spPr>
          <a:xfrm rot="8103270">
            <a:off x="3096259" y="4960806"/>
            <a:ext cx="47625" cy="219456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ircle: Hollow 30">
            <a:extLst>
              <a:ext uri="{FF2B5EF4-FFF2-40B4-BE49-F238E27FC236}">
                <a16:creationId xmlns:a16="http://schemas.microsoft.com/office/drawing/2014/main" id="{C295F18F-4230-4FCB-B589-C1201320C08D}"/>
              </a:ext>
            </a:extLst>
          </p:cNvPr>
          <p:cNvSpPr/>
          <p:nvPr userDrawn="1"/>
        </p:nvSpPr>
        <p:spPr>
          <a:xfrm>
            <a:off x="4099415" y="3494611"/>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32" name="Circle: Hollow 31">
            <a:extLst>
              <a:ext uri="{FF2B5EF4-FFF2-40B4-BE49-F238E27FC236}">
                <a16:creationId xmlns:a16="http://schemas.microsoft.com/office/drawing/2014/main" id="{18AA53BD-3380-4C96-9601-0B3E6BC574E0}"/>
              </a:ext>
            </a:extLst>
          </p:cNvPr>
          <p:cNvSpPr/>
          <p:nvPr userDrawn="1"/>
        </p:nvSpPr>
        <p:spPr>
          <a:xfrm>
            <a:off x="5955108" y="1322663"/>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327D0A9D-21AD-4F16-ABF6-FCEDEAC7CBC3}"/>
              </a:ext>
            </a:extLst>
          </p:cNvPr>
          <p:cNvGrpSpPr/>
          <p:nvPr userDrawn="1"/>
        </p:nvGrpSpPr>
        <p:grpSpPr>
          <a:xfrm rot="16200000">
            <a:off x="-1543328" y="1245980"/>
            <a:ext cx="7033145" cy="6967679"/>
            <a:chOff x="-1454130" y="-1334460"/>
            <a:chExt cx="7033145" cy="6967679"/>
          </a:xfrm>
        </p:grpSpPr>
        <p:sp>
          <p:nvSpPr>
            <p:cNvPr id="2" name="Oval 1">
              <a:extLst>
                <a:ext uri="{FF2B5EF4-FFF2-40B4-BE49-F238E27FC236}">
                  <a16:creationId xmlns:a16="http://schemas.microsoft.com/office/drawing/2014/main" id="{0E3802B7-A996-44D8-8E95-073D460506DD}"/>
                </a:ext>
              </a:extLst>
            </p:cNvPr>
            <p:cNvSpPr/>
            <p:nvPr userDrawn="1"/>
          </p:nvSpPr>
          <p:spPr>
            <a:xfrm>
              <a:off x="-1166340" y="2200772"/>
              <a:ext cx="2393338" cy="2393338"/>
            </a:xfrm>
            <a:prstGeom prst="ellipse">
              <a:avLst/>
            </a:pr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1BC23AE-96EE-4D54-A885-39974FAB7636}"/>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558173" y="2092453"/>
              <a:ext cx="3734250" cy="3540766"/>
            </a:xfrm>
            <a:prstGeom prst="rect">
              <a:avLst/>
            </a:prstGeom>
          </p:spPr>
        </p:pic>
        <p:pic>
          <p:nvPicPr>
            <p:cNvPr id="5" name="Picture 4">
              <a:extLst>
                <a:ext uri="{FF2B5EF4-FFF2-40B4-BE49-F238E27FC236}">
                  <a16:creationId xmlns:a16="http://schemas.microsoft.com/office/drawing/2014/main" id="{E79F98EE-38CF-4F42-BBFC-6D904B5931F1}"/>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454130" y="126244"/>
              <a:ext cx="3734250" cy="3540766"/>
            </a:xfrm>
            <a:prstGeom prst="rect">
              <a:avLst/>
            </a:prstGeom>
          </p:spPr>
        </p:pic>
        <p:pic>
          <p:nvPicPr>
            <p:cNvPr id="6" name="Picture 5">
              <a:extLst>
                <a:ext uri="{FF2B5EF4-FFF2-40B4-BE49-F238E27FC236}">
                  <a16:creationId xmlns:a16="http://schemas.microsoft.com/office/drawing/2014/main" id="{8A7D8CCE-DBFD-4E90-8B56-4E1B4E65EA0B}"/>
                </a:ext>
              </a:extLst>
            </p:cNvPr>
            <p:cNvPicPr>
              <a:picLocks noChangeAspect="1"/>
            </p:cNvPicPr>
            <p:nvPr userDrawn="1"/>
          </p:nvPicPr>
          <p:blipFill>
            <a:blip r:embed="rId2">
              <a:duotone>
                <a:schemeClr val="accent4">
                  <a:shade val="45000"/>
                  <a:satMod val="135000"/>
                </a:schemeClr>
                <a:prstClr val="white"/>
              </a:duotone>
              <a:extLst>
                <a:ext uri="{28A0092B-C50C-407E-A947-70E740481C1C}">
                  <a14:useLocalDpi xmlns:a14="http://schemas.microsoft.com/office/drawing/2010/main" val="0"/>
                </a:ext>
              </a:extLst>
            </a:blip>
            <a:stretch>
              <a:fillRect/>
            </a:stretch>
          </p:blipFill>
          <p:spPr>
            <a:xfrm>
              <a:off x="1830642" y="-1334460"/>
              <a:ext cx="3734250" cy="3540766"/>
            </a:xfrm>
            <a:prstGeom prst="rect">
              <a:avLst/>
            </a:prstGeom>
          </p:spPr>
        </p:pic>
        <p:sp>
          <p:nvSpPr>
            <p:cNvPr id="7" name="Rectangle: Rounded Corners 6">
              <a:extLst>
                <a:ext uri="{FF2B5EF4-FFF2-40B4-BE49-F238E27FC236}">
                  <a16:creationId xmlns:a16="http://schemas.microsoft.com/office/drawing/2014/main" id="{6A60227F-0B6A-4822-B1CF-88C8ADB21FAF}"/>
                </a:ext>
              </a:extLst>
            </p:cNvPr>
            <p:cNvSpPr/>
            <p:nvPr userDrawn="1"/>
          </p:nvSpPr>
          <p:spPr>
            <a:xfrm rot="2667893" flipH="1">
              <a:off x="3776991" y="-1279263"/>
              <a:ext cx="821603" cy="5108776"/>
            </a:xfrm>
            <a:prstGeom prst="roundRect">
              <a:avLst>
                <a:gd name="adj" fmla="val 50000"/>
              </a:avLst>
            </a:prstGeom>
            <a:gradFill>
              <a:gsLst>
                <a:gs pos="33000">
                  <a:schemeClr val="accent1">
                    <a:lumMod val="5000"/>
                    <a:lumOff val="95000"/>
                    <a:alpha val="0"/>
                  </a:schemeClr>
                </a:gs>
                <a:gs pos="100000">
                  <a:schemeClr val="bg1">
                    <a:lumMod val="100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32A927CA-2C69-422E-8CDD-1BB98E8110C4}"/>
                </a:ext>
              </a:extLst>
            </p:cNvPr>
            <p:cNvSpPr/>
            <p:nvPr userDrawn="1"/>
          </p:nvSpPr>
          <p:spPr>
            <a:xfrm rot="2703270">
              <a:off x="2139106" y="-351276"/>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1E524A3-8BEF-4311-9C5F-430DE3C1E73B}"/>
                </a:ext>
              </a:extLst>
            </p:cNvPr>
            <p:cNvSpPr/>
            <p:nvPr userDrawn="1"/>
          </p:nvSpPr>
          <p:spPr>
            <a:xfrm rot="2703270">
              <a:off x="533882" y="2762545"/>
              <a:ext cx="47625" cy="2926080"/>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B0A3251D-A12D-4E0F-8F70-DEC8DD540973}"/>
                </a:ext>
              </a:extLst>
            </p:cNvPr>
            <p:cNvSpPr/>
            <p:nvPr userDrawn="1"/>
          </p:nvSpPr>
          <p:spPr>
            <a:xfrm rot="2703270">
              <a:off x="295353" y="154282"/>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070B9DE-E2F6-4515-A0CB-D897C6A83640}"/>
                </a:ext>
              </a:extLst>
            </p:cNvPr>
            <p:cNvSpPr/>
            <p:nvPr userDrawn="1"/>
          </p:nvSpPr>
          <p:spPr>
            <a:xfrm rot="2703270">
              <a:off x="4825335" y="723086"/>
              <a:ext cx="47625" cy="1459734"/>
            </a:xfrm>
            <a:prstGeom prst="roundRect">
              <a:avLst>
                <a:gd name="adj" fmla="val 50000"/>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ircle: Hollow 11">
              <a:extLst>
                <a:ext uri="{FF2B5EF4-FFF2-40B4-BE49-F238E27FC236}">
                  <a16:creationId xmlns:a16="http://schemas.microsoft.com/office/drawing/2014/main" id="{F3D5F4E7-4130-4F71-A905-F23D72D75F36}"/>
                </a:ext>
              </a:extLst>
            </p:cNvPr>
            <p:cNvSpPr/>
            <p:nvPr userDrawn="1"/>
          </p:nvSpPr>
          <p:spPr>
            <a:xfrm>
              <a:off x="2747827" y="1763993"/>
              <a:ext cx="307304" cy="307304"/>
            </a:xfrm>
            <a:prstGeom prst="donut">
              <a:avLst>
                <a:gd name="adj" fmla="val 12398"/>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3" name="Circle: Hollow 12">
              <a:extLst>
                <a:ext uri="{FF2B5EF4-FFF2-40B4-BE49-F238E27FC236}">
                  <a16:creationId xmlns:a16="http://schemas.microsoft.com/office/drawing/2014/main" id="{6043D486-3263-4803-85C1-2F658985FF35}"/>
                </a:ext>
              </a:extLst>
            </p:cNvPr>
            <p:cNvSpPr/>
            <p:nvPr userDrawn="1"/>
          </p:nvSpPr>
          <p:spPr>
            <a:xfrm>
              <a:off x="3350683" y="647436"/>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4" name="Circle: Hollow 13">
              <a:extLst>
                <a:ext uri="{FF2B5EF4-FFF2-40B4-BE49-F238E27FC236}">
                  <a16:creationId xmlns:a16="http://schemas.microsoft.com/office/drawing/2014/main" id="{9258023F-0C38-4A31-9B2A-AA99C3C745C6}"/>
                </a:ext>
              </a:extLst>
            </p:cNvPr>
            <p:cNvSpPr/>
            <p:nvPr userDrawn="1"/>
          </p:nvSpPr>
          <p:spPr>
            <a:xfrm>
              <a:off x="366049" y="2564860"/>
              <a:ext cx="530853" cy="530853"/>
            </a:xfrm>
            <a:prstGeom prst="donut">
              <a:avLst>
                <a:gd name="adj" fmla="val 8809"/>
              </a:avLst>
            </a:prstGeom>
            <a:gradFill flip="none" rotWithShape="1">
              <a:gsLst>
                <a:gs pos="0">
                  <a:schemeClr val="accent1">
                    <a:alpha val="50000"/>
                  </a:schemeClr>
                </a:gs>
                <a:gs pos="100000">
                  <a:schemeClr val="accent1">
                    <a:lumMod val="75000"/>
                    <a:alpha val="50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Freeform: Shape 14">
              <a:extLst>
                <a:ext uri="{FF2B5EF4-FFF2-40B4-BE49-F238E27FC236}">
                  <a16:creationId xmlns:a16="http://schemas.microsoft.com/office/drawing/2014/main" id="{A0B53E0F-0B02-4B74-91E7-2B670261B8F7}"/>
                </a:ext>
              </a:extLst>
            </p:cNvPr>
            <p:cNvSpPr/>
            <p:nvPr userDrawn="1"/>
          </p:nvSpPr>
          <p:spPr>
            <a:xfrm>
              <a:off x="2248959" y="-1025564"/>
              <a:ext cx="2413539" cy="2404593"/>
            </a:xfrm>
            <a:custGeom>
              <a:avLst/>
              <a:gdLst>
                <a:gd name="connsiteX0" fmla="*/ 1501721 w 2413539"/>
                <a:gd name="connsiteY0" fmla="*/ 0 h 2404593"/>
                <a:gd name="connsiteX1" fmla="*/ 2341348 w 2413539"/>
                <a:gd name="connsiteY1" fmla="*/ 256470 h 2404593"/>
                <a:gd name="connsiteX2" fmla="*/ 2413539 w 2413539"/>
                <a:gd name="connsiteY2" fmla="*/ 310454 h 2404593"/>
                <a:gd name="connsiteX3" fmla="*/ 303764 w 2413539"/>
                <a:gd name="connsiteY3" fmla="*/ 2404593 h 2404593"/>
                <a:gd name="connsiteX4" fmla="*/ 256470 w 2413539"/>
                <a:gd name="connsiteY4" fmla="*/ 2341348 h 2404593"/>
                <a:gd name="connsiteX5" fmla="*/ 0 w 2413539"/>
                <a:gd name="connsiteY5" fmla="*/ 1501721 h 2404593"/>
                <a:gd name="connsiteX6" fmla="*/ 1501721 w 2413539"/>
                <a:gd name="connsiteY6" fmla="*/ 0 h 24045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13539" h="2404593">
                  <a:moveTo>
                    <a:pt x="1501721" y="0"/>
                  </a:moveTo>
                  <a:cubicBezTo>
                    <a:pt x="1812738" y="0"/>
                    <a:pt x="2101672" y="94548"/>
                    <a:pt x="2341348" y="256470"/>
                  </a:cubicBezTo>
                  <a:lnTo>
                    <a:pt x="2413539" y="310454"/>
                  </a:lnTo>
                  <a:lnTo>
                    <a:pt x="303764" y="2404593"/>
                  </a:lnTo>
                  <a:lnTo>
                    <a:pt x="256470" y="2341348"/>
                  </a:lnTo>
                  <a:cubicBezTo>
                    <a:pt x="94548" y="2101672"/>
                    <a:pt x="0" y="1812738"/>
                    <a:pt x="0" y="1501721"/>
                  </a:cubicBezTo>
                  <a:cubicBezTo>
                    <a:pt x="0" y="672343"/>
                    <a:pt x="672343" y="0"/>
                    <a:pt x="1501721" y="0"/>
                  </a:cubicBezTo>
                  <a:close/>
                </a:path>
              </a:pathLst>
            </a:custGeom>
            <a:gradFill flip="none" rotWithShape="1">
              <a:gsLst>
                <a:gs pos="0">
                  <a:schemeClr val="accent1">
                    <a:alpha val="40000"/>
                  </a:schemeClr>
                </a:gs>
                <a:gs pos="100000">
                  <a:schemeClr val="accent4">
                    <a:alpha val="40000"/>
                  </a:schemeClr>
                </a:gs>
              </a:gsLst>
              <a:path path="circle">
                <a:fillToRect l="100000" t="100000"/>
              </a:path>
              <a:tileRect r="-100000" b="-100000"/>
            </a:gradFill>
            <a:ln>
              <a:noFill/>
            </a:ln>
            <a:effectLst>
              <a:outerShdw blurRad="1778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782320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aam slide layout">
    <p:bg>
      <p:bgPr>
        <a:gradFill>
          <a:gsLst>
            <a:gs pos="0">
              <a:schemeClr val="accent1"/>
            </a:gs>
            <a:gs pos="100000">
              <a:schemeClr val="accent4"/>
            </a:gs>
          </a:gsLst>
          <a:lin ang="10800000" scaled="1"/>
        </a:gra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99F735-1BC8-4020-A49A-4C037861EEE1}"/>
              </a:ext>
            </a:extLst>
          </p:cNvPr>
          <p:cNvSpPr/>
          <p:nvPr userDrawn="1"/>
        </p:nvSpPr>
        <p:spPr>
          <a:xfrm>
            <a:off x="0" y="0"/>
            <a:ext cx="12192000" cy="2924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5" name="Block Arc 1">
            <a:extLst>
              <a:ext uri="{FF2B5EF4-FFF2-40B4-BE49-F238E27FC236}">
                <a16:creationId xmlns:a16="http://schemas.microsoft.com/office/drawing/2014/main" id="{404008F3-9393-43B1-9EF6-BB73F9083120}"/>
              </a:ext>
            </a:extLst>
          </p:cNvPr>
          <p:cNvSpPr/>
          <p:nvPr userDrawn="1"/>
        </p:nvSpPr>
        <p:spPr>
          <a:xfrm>
            <a:off x="3582255" y="1754355"/>
            <a:ext cx="2340000" cy="2340000"/>
          </a:xfrm>
          <a:prstGeom prst="blockArc">
            <a:avLst>
              <a:gd name="adj1" fmla="val 10800000"/>
              <a:gd name="adj2" fmla="val 117763"/>
              <a:gd name="adj3" fmla="val 6710"/>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6" name="Block Arc 12">
            <a:extLst>
              <a:ext uri="{FF2B5EF4-FFF2-40B4-BE49-F238E27FC236}">
                <a16:creationId xmlns:a16="http://schemas.microsoft.com/office/drawing/2014/main" id="{B94FB787-662A-4C42-A82E-3D2990125567}"/>
              </a:ext>
            </a:extLst>
          </p:cNvPr>
          <p:cNvSpPr/>
          <p:nvPr userDrawn="1"/>
        </p:nvSpPr>
        <p:spPr>
          <a:xfrm>
            <a:off x="893211" y="1754355"/>
            <a:ext cx="2340000" cy="2340000"/>
          </a:xfrm>
          <a:prstGeom prst="blockArc">
            <a:avLst>
              <a:gd name="adj1" fmla="val 10800000"/>
              <a:gd name="adj2" fmla="val 118784"/>
              <a:gd name="adj3" fmla="val 7082"/>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7" name="Block Arc 13">
            <a:extLst>
              <a:ext uri="{FF2B5EF4-FFF2-40B4-BE49-F238E27FC236}">
                <a16:creationId xmlns:a16="http://schemas.microsoft.com/office/drawing/2014/main" id="{B3104187-2B64-4114-9216-8B72399C3FFB}"/>
              </a:ext>
            </a:extLst>
          </p:cNvPr>
          <p:cNvSpPr/>
          <p:nvPr userDrawn="1"/>
        </p:nvSpPr>
        <p:spPr>
          <a:xfrm>
            <a:off x="6271299" y="1754355"/>
            <a:ext cx="2340000" cy="2340000"/>
          </a:xfrm>
          <a:prstGeom prst="blockArc">
            <a:avLst>
              <a:gd name="adj1" fmla="val 10800000"/>
              <a:gd name="adj2" fmla="val 117763"/>
              <a:gd name="adj3" fmla="val 6710"/>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8" name="Block Arc 15">
            <a:extLst>
              <a:ext uri="{FF2B5EF4-FFF2-40B4-BE49-F238E27FC236}">
                <a16:creationId xmlns:a16="http://schemas.microsoft.com/office/drawing/2014/main" id="{5C6BA25A-D059-41A1-9E12-7E54661C901A}"/>
              </a:ext>
            </a:extLst>
          </p:cNvPr>
          <p:cNvSpPr/>
          <p:nvPr userDrawn="1"/>
        </p:nvSpPr>
        <p:spPr>
          <a:xfrm>
            <a:off x="8946522" y="1754355"/>
            <a:ext cx="2340000" cy="2340000"/>
          </a:xfrm>
          <a:prstGeom prst="blockArc">
            <a:avLst>
              <a:gd name="adj1" fmla="val 10800000"/>
              <a:gd name="adj2" fmla="val 116759"/>
              <a:gd name="adj3" fmla="val 6338"/>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solidFill>
                <a:schemeClr val="tx1"/>
              </a:solidFill>
              <a:latin typeface="+mn-lt"/>
            </a:endParaRPr>
          </a:p>
        </p:txBody>
      </p:sp>
      <p:sp>
        <p:nvSpPr>
          <p:cNvPr id="9" name="Picture Placeholder 2">
            <a:extLst>
              <a:ext uri="{FF2B5EF4-FFF2-40B4-BE49-F238E27FC236}">
                <a16:creationId xmlns:a16="http://schemas.microsoft.com/office/drawing/2014/main" id="{F41AE61D-2711-4D27-9E84-9455C81DF8EA}"/>
              </a:ext>
            </a:extLst>
          </p:cNvPr>
          <p:cNvSpPr>
            <a:spLocks noGrp="1"/>
          </p:cNvSpPr>
          <p:nvPr>
            <p:ph type="pic" idx="13" hasCustomPrompt="1"/>
          </p:nvPr>
        </p:nvSpPr>
        <p:spPr>
          <a:xfrm>
            <a:off x="1073211"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0" name="Picture Placeholder 2">
            <a:extLst>
              <a:ext uri="{FF2B5EF4-FFF2-40B4-BE49-F238E27FC236}">
                <a16:creationId xmlns:a16="http://schemas.microsoft.com/office/drawing/2014/main" id="{FEB96CED-3A89-4E72-AD40-98DAA7DB1E8E}"/>
              </a:ext>
            </a:extLst>
          </p:cNvPr>
          <p:cNvSpPr>
            <a:spLocks noGrp="1"/>
          </p:cNvSpPr>
          <p:nvPr>
            <p:ph type="pic" idx="14" hasCustomPrompt="1"/>
          </p:nvPr>
        </p:nvSpPr>
        <p:spPr>
          <a:xfrm>
            <a:off x="3762255"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1" name="Picture Placeholder 2">
            <a:extLst>
              <a:ext uri="{FF2B5EF4-FFF2-40B4-BE49-F238E27FC236}">
                <a16:creationId xmlns:a16="http://schemas.microsoft.com/office/drawing/2014/main" id="{168305AF-08C9-4A39-80B8-FD3847826BFC}"/>
              </a:ext>
            </a:extLst>
          </p:cNvPr>
          <p:cNvSpPr>
            <a:spLocks noGrp="1"/>
          </p:cNvSpPr>
          <p:nvPr>
            <p:ph type="pic" idx="15" hasCustomPrompt="1"/>
          </p:nvPr>
        </p:nvSpPr>
        <p:spPr>
          <a:xfrm>
            <a:off x="6451299"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2" name="Picture Placeholder 2">
            <a:extLst>
              <a:ext uri="{FF2B5EF4-FFF2-40B4-BE49-F238E27FC236}">
                <a16:creationId xmlns:a16="http://schemas.microsoft.com/office/drawing/2014/main" id="{23326DD4-C5BB-4602-9562-F2390EC71C3D}"/>
              </a:ext>
            </a:extLst>
          </p:cNvPr>
          <p:cNvSpPr>
            <a:spLocks noGrp="1"/>
          </p:cNvSpPr>
          <p:nvPr>
            <p:ph type="pic" idx="16" hasCustomPrompt="1"/>
          </p:nvPr>
        </p:nvSpPr>
        <p:spPr>
          <a:xfrm>
            <a:off x="9140343" y="1934789"/>
            <a:ext cx="1980000" cy="1980000"/>
          </a:xfrm>
          <a:prstGeom prst="ellipse">
            <a:avLst/>
          </a:prstGeom>
          <a:solidFill>
            <a:schemeClr val="bg1">
              <a:lumMod val="95000"/>
            </a:schemeClr>
          </a:solidFill>
          <a:ln w="95250">
            <a:solidFill>
              <a:schemeClr val="bg1"/>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Contents slide layout">
    <p:spTree>
      <p:nvGrpSpPr>
        <p:cNvPr id="1" name=""/>
        <p:cNvGrpSpPr/>
        <p:nvPr/>
      </p:nvGrpSpPr>
      <p:grpSpPr>
        <a:xfrm>
          <a:off x="0" y="0"/>
          <a:ext cx="0" cy="0"/>
          <a:chOff x="0" y="0"/>
          <a:chExt cx="0" cy="0"/>
        </a:xfrm>
      </p:grpSpPr>
      <p:sp>
        <p:nvSpPr>
          <p:cNvPr id="2" name="Picture Placeholder 2">
            <a:extLst>
              <a:ext uri="{FF2B5EF4-FFF2-40B4-BE49-F238E27FC236}">
                <a16:creationId xmlns:a16="http://schemas.microsoft.com/office/drawing/2014/main" id="{4DB5A378-F106-4996-9559-AD651050100B}"/>
              </a:ext>
            </a:extLst>
          </p:cNvPr>
          <p:cNvSpPr>
            <a:spLocks noGrp="1"/>
          </p:cNvSpPr>
          <p:nvPr>
            <p:ph type="pic" idx="13" hasCustomPrompt="1"/>
          </p:nvPr>
        </p:nvSpPr>
        <p:spPr>
          <a:xfrm>
            <a:off x="5724525" y="0"/>
            <a:ext cx="6467475" cy="685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 And Send To Back</a:t>
            </a:r>
            <a:endParaRPr lang="ko-KR" altLang="en-US" dirty="0"/>
          </a:p>
        </p:txBody>
      </p:sp>
    </p:spTree>
    <p:extLst>
      <p:ext uri="{BB962C8B-B14F-4D97-AF65-F5344CB8AC3E}">
        <p14:creationId xmlns:p14="http://schemas.microsoft.com/office/powerpoint/2010/main" val="3833295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065FF430-A86A-408D-B4CD-0BDB219BC8FC}"/>
              </a:ext>
            </a:extLst>
          </p:cNvPr>
          <p:cNvGrpSpPr/>
          <p:nvPr userDrawn="1"/>
        </p:nvGrpSpPr>
        <p:grpSpPr>
          <a:xfrm>
            <a:off x="8766546" y="1684865"/>
            <a:ext cx="2664296" cy="4683693"/>
            <a:chOff x="445712" y="1449040"/>
            <a:chExt cx="2113018" cy="3924176"/>
          </a:xfrm>
        </p:grpSpPr>
        <p:sp>
          <p:nvSpPr>
            <p:cNvPr id="3" name="Rounded Rectangle 5">
              <a:extLst>
                <a:ext uri="{FF2B5EF4-FFF2-40B4-BE49-F238E27FC236}">
                  <a16:creationId xmlns:a16="http://schemas.microsoft.com/office/drawing/2014/main" id="{0CA6DF50-6795-474E-9081-6511A6DF797F}"/>
                </a:ext>
              </a:extLst>
            </p:cNvPr>
            <p:cNvSpPr/>
            <p:nvPr userDrawn="1"/>
          </p:nvSpPr>
          <p:spPr>
            <a:xfrm>
              <a:off x="445712" y="1449040"/>
              <a:ext cx="2113018" cy="3924176"/>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4" name="Rectangle 6">
              <a:extLst>
                <a:ext uri="{FF2B5EF4-FFF2-40B4-BE49-F238E27FC236}">
                  <a16:creationId xmlns:a16="http://schemas.microsoft.com/office/drawing/2014/main" id="{E35AE172-B3BB-4E24-B958-0CB99851C0B0}"/>
                </a:ext>
              </a:extLst>
            </p:cNvPr>
            <p:cNvSpPr/>
            <p:nvPr userDrawn="1"/>
          </p:nvSpPr>
          <p:spPr>
            <a:xfrm>
              <a:off x="1379920" y="1650572"/>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oup 7">
              <a:extLst>
                <a:ext uri="{FF2B5EF4-FFF2-40B4-BE49-F238E27FC236}">
                  <a16:creationId xmlns:a16="http://schemas.microsoft.com/office/drawing/2014/main" id="{3492788A-995F-478E-A5F5-E0A3675E5DFD}"/>
                </a:ext>
              </a:extLst>
            </p:cNvPr>
            <p:cNvGrpSpPr/>
            <p:nvPr userDrawn="1"/>
          </p:nvGrpSpPr>
          <p:grpSpPr>
            <a:xfrm>
              <a:off x="1407705" y="5045834"/>
              <a:ext cx="211967" cy="211967"/>
              <a:chOff x="1549420" y="5712364"/>
              <a:chExt cx="312583" cy="312583"/>
            </a:xfrm>
          </p:grpSpPr>
          <p:sp>
            <p:nvSpPr>
              <p:cNvPr id="6" name="Oval 8">
                <a:extLst>
                  <a:ext uri="{FF2B5EF4-FFF2-40B4-BE49-F238E27FC236}">
                    <a16:creationId xmlns:a16="http://schemas.microsoft.com/office/drawing/2014/main" id="{9A4EEAB5-7A36-43A2-9FDD-A2137FD0C0D2}"/>
                  </a:ext>
                </a:extLst>
              </p:cNvPr>
              <p:cNvSpPr/>
              <p:nvPr userDrawn="1"/>
            </p:nvSpPr>
            <p:spPr>
              <a:xfrm>
                <a:off x="1549420" y="5712364"/>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7" name="Rounded Rectangle 10">
                <a:extLst>
                  <a:ext uri="{FF2B5EF4-FFF2-40B4-BE49-F238E27FC236}">
                    <a16:creationId xmlns:a16="http://schemas.microsoft.com/office/drawing/2014/main" id="{983787F9-8E6F-4588-9DA5-35FC31554940}"/>
                  </a:ext>
                </a:extLst>
              </p:cNvPr>
              <p:cNvSpPr/>
              <p:nvPr userDrawn="1"/>
            </p:nvSpPr>
            <p:spPr>
              <a:xfrm>
                <a:off x="1634225" y="5796647"/>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grpSp>
      <p:sp>
        <p:nvSpPr>
          <p:cNvPr id="8" name="Picture Placeholder 2">
            <a:extLst>
              <a:ext uri="{FF2B5EF4-FFF2-40B4-BE49-F238E27FC236}">
                <a16:creationId xmlns:a16="http://schemas.microsoft.com/office/drawing/2014/main" id="{3E2B1047-A353-4F69-8E34-66CE0EF65D91}"/>
              </a:ext>
            </a:extLst>
          </p:cNvPr>
          <p:cNvSpPr>
            <a:spLocks noGrp="1"/>
          </p:cNvSpPr>
          <p:nvPr>
            <p:ph type="pic" idx="11" hasCustomPrompt="1"/>
          </p:nvPr>
        </p:nvSpPr>
        <p:spPr>
          <a:xfrm>
            <a:off x="8954464" y="2096435"/>
            <a:ext cx="2288460" cy="3753075"/>
          </a:xfrm>
          <a:prstGeom prst="rect">
            <a:avLst/>
          </a:prstGeom>
          <a:solidFill>
            <a:schemeClr val="bg1">
              <a:lumMod val="95000"/>
            </a:schemeClr>
          </a:solidFill>
          <a:ln w="12700">
            <a:noFill/>
          </a:ln>
        </p:spPr>
        <p:txBody>
          <a:bodyPr anchor="ctr"/>
          <a:lstStyle>
            <a:lvl1pPr marL="0" indent="0" algn="ctr">
              <a:buNone/>
              <a:defRPr sz="1600">
                <a:latin typeface="Arial" pitchFamily="34" charset="0"/>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
        <p:nvSpPr>
          <p:cNvPr id="9" name="Text Placeholder 9">
            <a:extLst>
              <a:ext uri="{FF2B5EF4-FFF2-40B4-BE49-F238E27FC236}">
                <a16:creationId xmlns:a16="http://schemas.microsoft.com/office/drawing/2014/main" id="{F072E626-24D1-4140-9541-74DA99F2F33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Contents slide layout">
    <p:spTree>
      <p:nvGrpSpPr>
        <p:cNvPr id="1" name=""/>
        <p:cNvGrpSpPr/>
        <p:nvPr/>
      </p:nvGrpSpPr>
      <p:grpSpPr>
        <a:xfrm>
          <a:off x="0" y="0"/>
          <a:ext cx="0" cy="0"/>
          <a:chOff x="0" y="0"/>
          <a:chExt cx="0" cy="0"/>
        </a:xfrm>
      </p:grpSpPr>
      <p:sp>
        <p:nvSpPr>
          <p:cNvPr id="2" name="Picture Placeholder 3">
            <a:extLst>
              <a:ext uri="{FF2B5EF4-FFF2-40B4-BE49-F238E27FC236}">
                <a16:creationId xmlns:a16="http://schemas.microsoft.com/office/drawing/2014/main" id="{B854BEA9-E6ED-4706-9550-8EE96CA06937}"/>
              </a:ext>
            </a:extLst>
          </p:cNvPr>
          <p:cNvSpPr>
            <a:spLocks noGrp="1"/>
          </p:cNvSpPr>
          <p:nvPr>
            <p:ph type="pic" sz="quarter" idx="14" hasCustomPrompt="1"/>
          </p:nvPr>
        </p:nvSpPr>
        <p:spPr>
          <a:xfrm>
            <a:off x="0" y="0"/>
            <a:ext cx="6504010" cy="6858000"/>
          </a:xfrm>
          <a:custGeom>
            <a:avLst/>
            <a:gdLst>
              <a:gd name="connsiteX0" fmla="*/ 2612170 w 6504010"/>
              <a:gd name="connsiteY0" fmla="*/ 0 h 6858000"/>
              <a:gd name="connsiteX1" fmla="*/ 4486354 w 6504010"/>
              <a:gd name="connsiteY1" fmla="*/ 0 h 6858000"/>
              <a:gd name="connsiteX2" fmla="*/ 6504010 w 6504010"/>
              <a:gd name="connsiteY2" fmla="*/ 4666806 h 6858000"/>
              <a:gd name="connsiteX3" fmla="*/ 1435812 w 6504010"/>
              <a:gd name="connsiteY3" fmla="*/ 6858000 h 6858000"/>
              <a:gd name="connsiteX4" fmla="*/ 1101944 w 6504010"/>
              <a:gd name="connsiteY4" fmla="*/ 6858000 h 6858000"/>
              <a:gd name="connsiteX5" fmla="*/ 0 w 6504010"/>
              <a:gd name="connsiteY5" fmla="*/ 4309223 h 6858000"/>
              <a:gd name="connsiteX6" fmla="*/ 0 w 6504010"/>
              <a:gd name="connsiteY6" fmla="*/ 112935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504010" h="6858000">
                <a:moveTo>
                  <a:pt x="2612170" y="0"/>
                </a:moveTo>
                <a:lnTo>
                  <a:pt x="4486354" y="0"/>
                </a:lnTo>
                <a:lnTo>
                  <a:pt x="6504010" y="4666806"/>
                </a:lnTo>
                <a:lnTo>
                  <a:pt x="1435812" y="6858000"/>
                </a:lnTo>
                <a:lnTo>
                  <a:pt x="1101944" y="6858000"/>
                </a:lnTo>
                <a:lnTo>
                  <a:pt x="0" y="4309223"/>
                </a:lnTo>
                <a:lnTo>
                  <a:pt x="0" y="1129351"/>
                </a:lnTo>
                <a:close/>
              </a:path>
            </a:pathLst>
          </a:custGeom>
          <a:solidFill>
            <a:schemeClr val="bg1">
              <a:lumMod val="95000"/>
            </a:schemeClr>
          </a:solidFill>
        </p:spPr>
        <p:txBody>
          <a:bodyPr wrap="square" anchor="ctr">
            <a:noAutofit/>
          </a:bodyPr>
          <a:lstStyle>
            <a:lvl1pPr marL="0" indent="0" algn="ctr">
              <a:buNone/>
              <a:defRPr sz="1600">
                <a:solidFill>
                  <a:schemeClr val="tx1">
                    <a:lumMod val="75000"/>
                    <a:lumOff val="25000"/>
                  </a:schemeClr>
                </a:solidFill>
                <a:latin typeface="+mn-lt"/>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4452834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9" r:id="rId15"/>
    <p:sldLayoutId id="2147483688" r:id="rId16"/>
    <p:sldLayoutId id="2147483687"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 Id="rId9"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svg"/><Relationship Id="rId7" Type="http://schemas.openxmlformats.org/officeDocument/2006/relationships/image" Target="../media/image23.sv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svg"/><Relationship Id="rId4" Type="http://schemas.openxmlformats.org/officeDocument/2006/relationships/image" Target="../media/image20.png"/><Relationship Id="rId9" Type="http://schemas.openxmlformats.org/officeDocument/2006/relationships/image" Target="../media/image25.svg"/></Relationships>
</file>

<file path=ppt/slides/_rels/slide6.xml.rels><?xml version="1.0" encoding="UTF-8" standalone="yes"?>
<Relationships xmlns="http://schemas.openxmlformats.org/package/2006/relationships"><Relationship Id="rId3" Type="http://schemas.openxmlformats.org/officeDocument/2006/relationships/image" Target="../media/image27.svg"/><Relationship Id="rId7" Type="http://schemas.openxmlformats.org/officeDocument/2006/relationships/image" Target="../media/image31.svg"/><Relationship Id="rId2" Type="http://schemas.openxmlformats.org/officeDocument/2006/relationships/image" Target="../media/image26.pn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sv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2E7C2C0-79DA-4DCB-B54D-D2192CC70EC8}"/>
              </a:ext>
            </a:extLst>
          </p:cNvPr>
          <p:cNvSpPr/>
          <p:nvPr/>
        </p:nvSpPr>
        <p:spPr>
          <a:xfrm>
            <a:off x="5969726" y="2671354"/>
            <a:ext cx="6222274" cy="1561012"/>
          </a:xfrm>
          <a:prstGeom prst="rect">
            <a:avLst/>
          </a:prstGeom>
          <a:solidFill>
            <a:schemeClr val="accent3"/>
          </a:solidFill>
          <a:ln>
            <a:noFill/>
          </a:ln>
          <a:effectLst>
            <a:outerShdw blurRad="101600" sx="102000" sy="102000" algn="ctr" rotWithShape="0">
              <a:schemeClr val="accent6">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0C455B2A-3D1B-4F98-ACA5-C72C064015F6}"/>
              </a:ext>
            </a:extLst>
          </p:cNvPr>
          <p:cNvGrpSpPr/>
          <p:nvPr/>
        </p:nvGrpSpPr>
        <p:grpSpPr>
          <a:xfrm>
            <a:off x="6213982" y="2857630"/>
            <a:ext cx="4797245" cy="1142740"/>
            <a:chOff x="6665542" y="2749602"/>
            <a:chExt cx="4797245" cy="1142740"/>
          </a:xfrm>
        </p:grpSpPr>
        <p:sp>
          <p:nvSpPr>
            <p:cNvPr id="8" name="TextBox 7">
              <a:extLst>
                <a:ext uri="{FF2B5EF4-FFF2-40B4-BE49-F238E27FC236}">
                  <a16:creationId xmlns:a16="http://schemas.microsoft.com/office/drawing/2014/main" id="{5CF5BDA4-10C7-46A6-AC30-523A3FC438AC}"/>
                </a:ext>
              </a:extLst>
            </p:cNvPr>
            <p:cNvSpPr txBox="1"/>
            <p:nvPr/>
          </p:nvSpPr>
          <p:spPr>
            <a:xfrm>
              <a:off x="6665542" y="2749602"/>
              <a:ext cx="4777152" cy="830997"/>
            </a:xfrm>
            <a:prstGeom prst="rect">
              <a:avLst/>
            </a:prstGeom>
            <a:noFill/>
          </p:spPr>
          <p:txBody>
            <a:bodyPr wrap="square" rtlCol="0" anchor="ctr">
              <a:spAutoFit/>
            </a:bodyPr>
            <a:lstStyle/>
            <a:p>
              <a:r>
                <a:rPr lang="en-US" altLang="ko-KR" sz="4800" b="1" dirty="0">
                  <a:solidFill>
                    <a:schemeClr val="bg1"/>
                  </a:solidFill>
                  <a:latin typeface="+mj-lt"/>
                  <a:cs typeface="Arial" pitchFamily="34" charset="0"/>
                </a:rPr>
                <a:t>CI/CD pipelines</a:t>
              </a:r>
              <a:endParaRPr lang="ko-KR" altLang="en-US" sz="4800" b="1" dirty="0">
                <a:solidFill>
                  <a:schemeClr val="bg1"/>
                </a:solidFill>
                <a:latin typeface="+mj-lt"/>
                <a:cs typeface="Arial" pitchFamily="34" charset="0"/>
              </a:endParaRPr>
            </a:p>
          </p:txBody>
        </p:sp>
        <p:sp>
          <p:nvSpPr>
            <p:cNvPr id="9" name="TextBox 8">
              <a:extLst>
                <a:ext uri="{FF2B5EF4-FFF2-40B4-BE49-F238E27FC236}">
                  <a16:creationId xmlns:a16="http://schemas.microsoft.com/office/drawing/2014/main" id="{C062103B-F514-4BE9-B5B2-C13878D2FE7C}"/>
                </a:ext>
              </a:extLst>
            </p:cNvPr>
            <p:cNvSpPr txBox="1"/>
            <p:nvPr/>
          </p:nvSpPr>
          <p:spPr>
            <a:xfrm>
              <a:off x="6685691" y="3512686"/>
              <a:ext cx="4777096" cy="379656"/>
            </a:xfrm>
            <a:prstGeom prst="rect">
              <a:avLst/>
            </a:prstGeom>
            <a:noFill/>
          </p:spPr>
          <p:txBody>
            <a:bodyPr wrap="square" rtlCol="0" anchor="ctr">
              <a:spAutoFit/>
            </a:bodyPr>
            <a:lstStyle/>
            <a:p>
              <a:r>
                <a:rPr lang="en-US" altLang="ko-KR" sz="1867" dirty="0">
                  <a:solidFill>
                    <a:schemeClr val="bg1"/>
                  </a:solidFill>
                  <a:cs typeface="Arial" pitchFamily="34" charset="0"/>
                </a:rPr>
                <a:t>By Ahmed Ashraf</a:t>
              </a:r>
              <a:endParaRPr lang="ko-KR" altLang="en-US" sz="1867" dirty="0">
                <a:solidFill>
                  <a:schemeClr val="bg1"/>
                </a:solidFill>
                <a:cs typeface="Arial" pitchFamily="34" charset="0"/>
              </a:endParaRPr>
            </a:p>
          </p:txBody>
        </p:sp>
      </p:grpSp>
    </p:spTree>
    <p:extLst>
      <p:ext uri="{BB962C8B-B14F-4D97-AF65-F5344CB8AC3E}">
        <p14:creationId xmlns:p14="http://schemas.microsoft.com/office/powerpoint/2010/main" val="12637648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oup 71">
            <a:extLst>
              <a:ext uri="{FF2B5EF4-FFF2-40B4-BE49-F238E27FC236}">
                <a16:creationId xmlns:a16="http://schemas.microsoft.com/office/drawing/2014/main" id="{D1D79AA2-AD94-7AAC-A32C-E835FCDC4BDA}"/>
              </a:ext>
            </a:extLst>
          </p:cNvPr>
          <p:cNvGrpSpPr/>
          <p:nvPr/>
        </p:nvGrpSpPr>
        <p:grpSpPr>
          <a:xfrm>
            <a:off x="795491" y="1944133"/>
            <a:ext cx="10601017" cy="2668810"/>
            <a:chOff x="1013228" y="1971428"/>
            <a:chExt cx="9676125" cy="2490544"/>
          </a:xfrm>
        </p:grpSpPr>
        <p:sp>
          <p:nvSpPr>
            <p:cNvPr id="27" name="Right Arrow 3">
              <a:extLst>
                <a:ext uri="{FF2B5EF4-FFF2-40B4-BE49-F238E27FC236}">
                  <a16:creationId xmlns:a16="http://schemas.microsoft.com/office/drawing/2014/main" id="{6A32B659-DD86-B695-46DE-06E6019BAFB7}"/>
                </a:ext>
              </a:extLst>
            </p:cNvPr>
            <p:cNvSpPr/>
            <p:nvPr/>
          </p:nvSpPr>
          <p:spPr>
            <a:xfrm>
              <a:off x="2971012" y="2824320"/>
              <a:ext cx="7718341" cy="252000"/>
            </a:xfrm>
            <a:prstGeom prst="rightArrow">
              <a:avLst>
                <a:gd name="adj1" fmla="val 50000"/>
                <a:gd name="adj2" fmla="val 81225"/>
              </a:avLst>
            </a:prstGeom>
            <a:solidFill>
              <a:schemeClr val="bg1">
                <a:lumMod val="75000"/>
              </a:schemeClr>
            </a:solidFill>
            <a:ln w="889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latin typeface="Arial" pitchFamily="34" charset="0"/>
                <a:cs typeface="Arial" pitchFamily="34" charset="0"/>
              </a:endParaRPr>
            </a:p>
          </p:txBody>
        </p:sp>
        <p:sp>
          <p:nvSpPr>
            <p:cNvPr id="28" name="Oval 27">
              <a:extLst>
                <a:ext uri="{FF2B5EF4-FFF2-40B4-BE49-F238E27FC236}">
                  <a16:creationId xmlns:a16="http://schemas.microsoft.com/office/drawing/2014/main" id="{0964D65C-2B6D-4FA2-F273-BD10E4B2586D}"/>
                </a:ext>
              </a:extLst>
            </p:cNvPr>
            <p:cNvSpPr/>
            <p:nvPr/>
          </p:nvSpPr>
          <p:spPr>
            <a:xfrm>
              <a:off x="1013228" y="1971428"/>
              <a:ext cx="1957784" cy="1957784"/>
            </a:xfrm>
            <a:prstGeom prst="ellipse">
              <a:avLst/>
            </a:prstGeom>
            <a:solidFill>
              <a:schemeClr val="accent6"/>
            </a:solidFill>
            <a:ln w="635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solidFill>
                  <a:schemeClr val="accent6"/>
                </a:solidFill>
                <a:latin typeface="Arial" pitchFamily="34" charset="0"/>
                <a:cs typeface="Arial" pitchFamily="34" charset="0"/>
              </a:endParaRPr>
            </a:p>
          </p:txBody>
        </p:sp>
        <p:sp>
          <p:nvSpPr>
            <p:cNvPr id="30" name="TextBox 29">
              <a:extLst>
                <a:ext uri="{FF2B5EF4-FFF2-40B4-BE49-F238E27FC236}">
                  <a16:creationId xmlns:a16="http://schemas.microsoft.com/office/drawing/2014/main" id="{1DDD7BD1-1603-82AB-559D-97CC5BAD1030}"/>
                </a:ext>
              </a:extLst>
            </p:cNvPr>
            <p:cNvSpPr txBox="1"/>
            <p:nvPr/>
          </p:nvSpPr>
          <p:spPr>
            <a:xfrm>
              <a:off x="1105284" y="2484146"/>
              <a:ext cx="1775922" cy="830997"/>
            </a:xfrm>
            <a:prstGeom prst="rect">
              <a:avLst/>
            </a:prstGeom>
            <a:noFill/>
          </p:spPr>
          <p:txBody>
            <a:bodyPr wrap="square" rtlCol="0" anchor="ctr">
              <a:spAutoFit/>
            </a:bodyPr>
            <a:lstStyle/>
            <a:p>
              <a:pPr algn="ctr"/>
              <a:r>
                <a:rPr lang="en-US" altLang="ko-KR" sz="2400" b="1" dirty="0">
                  <a:solidFill>
                    <a:schemeClr val="bg1"/>
                  </a:solidFill>
                  <a:cs typeface="Arial" pitchFamily="34" charset="0"/>
                </a:rPr>
                <a:t>CI/CD PIPELINES</a:t>
              </a:r>
              <a:endParaRPr lang="ko-KR" altLang="en-US" sz="2400" b="1" dirty="0">
                <a:solidFill>
                  <a:schemeClr val="bg1"/>
                </a:solidFill>
                <a:cs typeface="Arial" pitchFamily="34" charset="0"/>
              </a:endParaRPr>
            </a:p>
          </p:txBody>
        </p:sp>
        <p:sp>
          <p:nvSpPr>
            <p:cNvPr id="31" name="Oval 8">
              <a:extLst>
                <a:ext uri="{FF2B5EF4-FFF2-40B4-BE49-F238E27FC236}">
                  <a16:creationId xmlns:a16="http://schemas.microsoft.com/office/drawing/2014/main" id="{D3CC9CEE-3C35-8765-BABE-66AE54EAF44F}"/>
                </a:ext>
              </a:extLst>
            </p:cNvPr>
            <p:cNvSpPr/>
            <p:nvPr/>
          </p:nvSpPr>
          <p:spPr>
            <a:xfrm>
              <a:off x="9091832" y="2501972"/>
              <a:ext cx="916465" cy="916465"/>
            </a:xfrm>
            <a:prstGeom prst="ellipse">
              <a:avLst/>
            </a:prstGeom>
            <a:solidFill>
              <a:schemeClr val="accent4"/>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33" name="TextBox 32">
              <a:extLst>
                <a:ext uri="{FF2B5EF4-FFF2-40B4-BE49-F238E27FC236}">
                  <a16:creationId xmlns:a16="http://schemas.microsoft.com/office/drawing/2014/main" id="{2143AB27-60FD-9372-0AEB-23CE85AAC8A8}"/>
                </a:ext>
              </a:extLst>
            </p:cNvPr>
            <p:cNvSpPr txBox="1"/>
            <p:nvPr/>
          </p:nvSpPr>
          <p:spPr>
            <a:xfrm>
              <a:off x="8829081" y="3597892"/>
              <a:ext cx="1441967" cy="738664"/>
            </a:xfrm>
            <a:prstGeom prst="rect">
              <a:avLst/>
            </a:prstGeom>
            <a:noFill/>
          </p:spPr>
          <p:txBody>
            <a:bodyPr wrap="square" rtlCol="0" anchor="ctr">
              <a:spAutoFit/>
            </a:bodyPr>
            <a:lstStyle/>
            <a:p>
              <a:pPr algn="ctr"/>
              <a:r>
                <a:rPr lang="en-US" altLang="ko-KR" sz="1400" b="1" dirty="0">
                  <a:solidFill>
                    <a:schemeClr val="accent4"/>
                  </a:solidFill>
                  <a:cs typeface="Arial" pitchFamily="34" charset="0"/>
                </a:rPr>
                <a:t>Benefits of CI/CD for the company</a:t>
              </a:r>
            </a:p>
          </p:txBody>
        </p:sp>
        <p:sp>
          <p:nvSpPr>
            <p:cNvPr id="38" name="Oval 7">
              <a:extLst>
                <a:ext uri="{FF2B5EF4-FFF2-40B4-BE49-F238E27FC236}">
                  <a16:creationId xmlns:a16="http://schemas.microsoft.com/office/drawing/2014/main" id="{D1B663C7-536C-A853-7E01-1428282DCAC0}"/>
                </a:ext>
              </a:extLst>
            </p:cNvPr>
            <p:cNvSpPr/>
            <p:nvPr/>
          </p:nvSpPr>
          <p:spPr>
            <a:xfrm>
              <a:off x="7266824" y="2484146"/>
              <a:ext cx="916465" cy="916465"/>
            </a:xfrm>
            <a:prstGeom prst="ellipse">
              <a:avLst/>
            </a:prstGeom>
            <a:solidFill>
              <a:schemeClr val="accent3"/>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40" name="TextBox 39">
              <a:extLst>
                <a:ext uri="{FF2B5EF4-FFF2-40B4-BE49-F238E27FC236}">
                  <a16:creationId xmlns:a16="http://schemas.microsoft.com/office/drawing/2014/main" id="{C0939FF0-B8E3-5F77-1810-8BF93C4A2B53}"/>
                </a:ext>
              </a:extLst>
            </p:cNvPr>
            <p:cNvSpPr txBox="1"/>
            <p:nvPr/>
          </p:nvSpPr>
          <p:spPr>
            <a:xfrm>
              <a:off x="7004073" y="3705614"/>
              <a:ext cx="1441967" cy="523220"/>
            </a:xfrm>
            <a:prstGeom prst="rect">
              <a:avLst/>
            </a:prstGeom>
            <a:noFill/>
          </p:spPr>
          <p:txBody>
            <a:bodyPr wrap="square" rtlCol="0" anchor="ctr">
              <a:spAutoFit/>
            </a:bodyPr>
            <a:lstStyle/>
            <a:p>
              <a:pPr algn="ctr"/>
              <a:r>
                <a:rPr lang="en-US" altLang="ko-KR" sz="1400" b="1" dirty="0">
                  <a:solidFill>
                    <a:schemeClr val="accent3"/>
                  </a:solidFill>
                  <a:cs typeface="Arial" pitchFamily="34" charset="0"/>
                </a:rPr>
                <a:t>Why is CI/CD important?</a:t>
              </a:r>
            </a:p>
          </p:txBody>
        </p:sp>
        <p:sp>
          <p:nvSpPr>
            <p:cNvPr id="45" name="Oval 5">
              <a:extLst>
                <a:ext uri="{FF2B5EF4-FFF2-40B4-BE49-F238E27FC236}">
                  <a16:creationId xmlns:a16="http://schemas.microsoft.com/office/drawing/2014/main" id="{7ED637D3-6D3D-DDA0-AB3B-C877985F0CE4}"/>
                </a:ext>
              </a:extLst>
            </p:cNvPr>
            <p:cNvSpPr/>
            <p:nvPr/>
          </p:nvSpPr>
          <p:spPr>
            <a:xfrm>
              <a:off x="3616806" y="2484147"/>
              <a:ext cx="916465" cy="916465"/>
            </a:xfrm>
            <a:prstGeom prst="ellipse">
              <a:avLst/>
            </a:prstGeom>
            <a:solidFill>
              <a:schemeClr val="accent1"/>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47" name="TextBox 46">
              <a:extLst>
                <a:ext uri="{FF2B5EF4-FFF2-40B4-BE49-F238E27FC236}">
                  <a16:creationId xmlns:a16="http://schemas.microsoft.com/office/drawing/2014/main" id="{B21AF1AF-88B8-207E-28EA-3A23116B8ACA}"/>
                </a:ext>
              </a:extLst>
            </p:cNvPr>
            <p:cNvSpPr txBox="1"/>
            <p:nvPr/>
          </p:nvSpPr>
          <p:spPr>
            <a:xfrm>
              <a:off x="3341948" y="3615587"/>
              <a:ext cx="1441967" cy="738664"/>
            </a:xfrm>
            <a:prstGeom prst="rect">
              <a:avLst/>
            </a:prstGeom>
            <a:noFill/>
          </p:spPr>
          <p:txBody>
            <a:bodyPr wrap="square" rtlCol="0" anchor="ctr">
              <a:spAutoFit/>
            </a:bodyPr>
            <a:lstStyle/>
            <a:p>
              <a:pPr algn="ctr"/>
              <a:r>
                <a:rPr lang="en-US" altLang="ko-KR" sz="1400" b="1" dirty="0">
                  <a:solidFill>
                    <a:schemeClr val="accent1"/>
                  </a:solidFill>
                  <a:cs typeface="Arial" pitchFamily="34" charset="0"/>
                </a:rPr>
                <a:t>What is continuous integration (CI)?</a:t>
              </a:r>
            </a:p>
          </p:txBody>
        </p:sp>
        <p:sp>
          <p:nvSpPr>
            <p:cNvPr id="52" name="Oval 6">
              <a:extLst>
                <a:ext uri="{FF2B5EF4-FFF2-40B4-BE49-F238E27FC236}">
                  <a16:creationId xmlns:a16="http://schemas.microsoft.com/office/drawing/2014/main" id="{20FC5F58-BBD4-1CCB-F013-19F98E7824C7}"/>
                </a:ext>
              </a:extLst>
            </p:cNvPr>
            <p:cNvSpPr/>
            <p:nvPr/>
          </p:nvSpPr>
          <p:spPr>
            <a:xfrm>
              <a:off x="5441815" y="2484148"/>
              <a:ext cx="916465" cy="916465"/>
            </a:xfrm>
            <a:prstGeom prst="ellipse">
              <a:avLst/>
            </a:prstGeom>
            <a:solidFill>
              <a:schemeClr val="accent2"/>
            </a:solidFill>
            <a:ln w="317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latin typeface="Arial" pitchFamily="34" charset="0"/>
                <a:cs typeface="Arial" pitchFamily="34" charset="0"/>
              </a:endParaRPr>
            </a:p>
          </p:txBody>
        </p:sp>
        <p:sp>
          <p:nvSpPr>
            <p:cNvPr id="54" name="TextBox 53">
              <a:extLst>
                <a:ext uri="{FF2B5EF4-FFF2-40B4-BE49-F238E27FC236}">
                  <a16:creationId xmlns:a16="http://schemas.microsoft.com/office/drawing/2014/main" id="{25E40615-B746-0481-26ED-E775CBABD02F}"/>
                </a:ext>
              </a:extLst>
            </p:cNvPr>
            <p:cNvSpPr txBox="1"/>
            <p:nvPr/>
          </p:nvSpPr>
          <p:spPr>
            <a:xfrm>
              <a:off x="5179063" y="3507865"/>
              <a:ext cx="1441967" cy="954107"/>
            </a:xfrm>
            <a:prstGeom prst="rect">
              <a:avLst/>
            </a:prstGeom>
            <a:noFill/>
          </p:spPr>
          <p:txBody>
            <a:bodyPr wrap="square" rtlCol="0" anchor="ctr">
              <a:spAutoFit/>
            </a:bodyPr>
            <a:lstStyle/>
            <a:p>
              <a:pPr algn="ctr"/>
              <a:r>
                <a:rPr lang="en-US" altLang="ko-KR" sz="1400" b="1" dirty="0">
                  <a:solidFill>
                    <a:schemeClr val="accent2"/>
                  </a:solidFill>
                  <a:cs typeface="Arial" pitchFamily="34" charset="0"/>
                </a:rPr>
                <a:t>What is continuous Deployment (CD)?</a:t>
              </a:r>
            </a:p>
          </p:txBody>
        </p:sp>
        <p:pic>
          <p:nvPicPr>
            <p:cNvPr id="65" name="Graphic 64" descr="Programmer male with solid fill">
              <a:extLst>
                <a:ext uri="{FF2B5EF4-FFF2-40B4-BE49-F238E27FC236}">
                  <a16:creationId xmlns:a16="http://schemas.microsoft.com/office/drawing/2014/main" id="{2F16A2AE-2BC1-8057-96B0-6053C3B6CF8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03878" y="2628484"/>
              <a:ext cx="542320" cy="542320"/>
            </a:xfrm>
            <a:prstGeom prst="rect">
              <a:avLst/>
            </a:prstGeom>
          </p:spPr>
        </p:pic>
        <p:pic>
          <p:nvPicPr>
            <p:cNvPr id="67" name="Graphic 66" descr="Upload with solid fill">
              <a:extLst>
                <a:ext uri="{FF2B5EF4-FFF2-40B4-BE49-F238E27FC236}">
                  <a16:creationId xmlns:a16="http://schemas.microsoft.com/office/drawing/2014/main" id="{FB27CC13-C622-71C5-D379-286E92F5A6E1}"/>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30914" y="2685975"/>
              <a:ext cx="538264" cy="512805"/>
            </a:xfrm>
            <a:prstGeom prst="rect">
              <a:avLst/>
            </a:prstGeom>
          </p:spPr>
        </p:pic>
        <p:pic>
          <p:nvPicPr>
            <p:cNvPr id="69" name="Graphic 68" descr="Exclamation mark with solid fill">
              <a:extLst>
                <a:ext uri="{FF2B5EF4-FFF2-40B4-BE49-F238E27FC236}">
                  <a16:creationId xmlns:a16="http://schemas.microsoft.com/office/drawing/2014/main" id="{4B0705F4-EB36-2946-7894-AF1AF3651C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41129" y="2685975"/>
              <a:ext cx="567854" cy="490823"/>
            </a:xfrm>
            <a:prstGeom prst="rect">
              <a:avLst/>
            </a:prstGeom>
          </p:spPr>
        </p:pic>
        <p:pic>
          <p:nvPicPr>
            <p:cNvPr id="71" name="Graphic 70" descr="Thumbs up sign with solid fill">
              <a:extLst>
                <a:ext uri="{FF2B5EF4-FFF2-40B4-BE49-F238E27FC236}">
                  <a16:creationId xmlns:a16="http://schemas.microsoft.com/office/drawing/2014/main" id="{A7CF7D20-A377-8331-0262-9D163ECEA664}"/>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335067" y="2685975"/>
              <a:ext cx="477581" cy="477581"/>
            </a:xfrm>
            <a:prstGeom prst="rect">
              <a:avLst/>
            </a:prstGeom>
          </p:spPr>
        </p:pic>
      </p:grpSp>
    </p:spTree>
    <p:extLst>
      <p:ext uri="{BB962C8B-B14F-4D97-AF65-F5344CB8AC3E}">
        <p14:creationId xmlns:p14="http://schemas.microsoft.com/office/powerpoint/2010/main" val="3825098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FF0BA1-4C25-457A-A6DC-14348A9C5D38}"/>
              </a:ext>
            </a:extLst>
          </p:cNvPr>
          <p:cNvSpPr txBox="1"/>
          <p:nvPr/>
        </p:nvSpPr>
        <p:spPr>
          <a:xfrm>
            <a:off x="5410491" y="3833960"/>
            <a:ext cx="6781509" cy="523220"/>
          </a:xfrm>
          <a:prstGeom prst="rect">
            <a:avLst/>
          </a:prstGeom>
          <a:noFill/>
        </p:spPr>
        <p:txBody>
          <a:bodyPr wrap="square" rtlCol="0">
            <a:spAutoFit/>
          </a:bodyPr>
          <a:lstStyle/>
          <a:p>
            <a:r>
              <a:rPr lang="en-US" sz="1400" b="0" i="1" dirty="0">
                <a:solidFill>
                  <a:srgbClr val="4F4F4F"/>
                </a:solidFill>
                <a:effectLst/>
                <a:latin typeface="Open Sans" panose="020B0606030504020204" pitchFamily="34" charset="0"/>
              </a:rPr>
              <a:t>The practice of merging all developers' working copies to a shared mainline several times a day. It's the process of "</a:t>
            </a:r>
            <a:r>
              <a:rPr lang="en-US" sz="1400" b="1" i="1" dirty="0">
                <a:solidFill>
                  <a:srgbClr val="4F4F4F"/>
                </a:solidFill>
                <a:effectLst/>
                <a:latin typeface="Open Sans" panose="020B0606030504020204" pitchFamily="34" charset="0"/>
              </a:rPr>
              <a:t>Making</a:t>
            </a:r>
            <a:r>
              <a:rPr lang="en-US" sz="1400" b="0" i="1" dirty="0">
                <a:solidFill>
                  <a:srgbClr val="4F4F4F"/>
                </a:solidFill>
                <a:effectLst/>
                <a:latin typeface="Open Sans" panose="020B0606030504020204" pitchFamily="34" charset="0"/>
              </a:rPr>
              <a:t>“.</a:t>
            </a:r>
            <a:endParaRPr lang="ko-KR" altLang="en-US" sz="1400" dirty="0">
              <a:solidFill>
                <a:schemeClr val="tx1">
                  <a:lumMod val="85000"/>
                  <a:lumOff val="15000"/>
                </a:schemeClr>
              </a:solidFill>
              <a:cs typeface="Arial" pitchFamily="34" charset="0"/>
            </a:endParaRPr>
          </a:p>
        </p:txBody>
      </p:sp>
      <p:sp>
        <p:nvSpPr>
          <p:cNvPr id="16" name="TextBox 15">
            <a:extLst>
              <a:ext uri="{FF2B5EF4-FFF2-40B4-BE49-F238E27FC236}">
                <a16:creationId xmlns:a16="http://schemas.microsoft.com/office/drawing/2014/main" id="{B1612CE0-CA7E-4A41-A006-33F4DA8A96D2}"/>
              </a:ext>
            </a:extLst>
          </p:cNvPr>
          <p:cNvSpPr txBox="1"/>
          <p:nvPr/>
        </p:nvSpPr>
        <p:spPr>
          <a:xfrm>
            <a:off x="5410492" y="3460903"/>
            <a:ext cx="6781508" cy="379656"/>
          </a:xfrm>
          <a:prstGeom prst="rect">
            <a:avLst/>
          </a:prstGeom>
          <a:noFill/>
        </p:spPr>
        <p:txBody>
          <a:bodyPr wrap="square" rtlCol="0" anchor="ctr">
            <a:spAutoFit/>
          </a:bodyPr>
          <a:lstStyle/>
          <a:p>
            <a:r>
              <a:rPr lang="en-US" altLang="ko-KR" sz="1867" b="1" dirty="0">
                <a:solidFill>
                  <a:schemeClr val="accent3"/>
                </a:solidFill>
                <a:cs typeface="Arial" pitchFamily="34" charset="0"/>
              </a:rPr>
              <a:t>WHAT IS CONTINOUS INTEGRATION?</a:t>
            </a:r>
            <a:endParaRPr lang="ko-KR" altLang="en-US" sz="1867" b="1" dirty="0">
              <a:solidFill>
                <a:schemeClr val="accent3"/>
              </a:solidFill>
              <a:cs typeface="Arial" pitchFamily="34" charset="0"/>
            </a:endParaRPr>
          </a:p>
        </p:txBody>
      </p:sp>
      <p:grpSp>
        <p:nvGrpSpPr>
          <p:cNvPr id="78" name="Group 77">
            <a:extLst>
              <a:ext uri="{FF2B5EF4-FFF2-40B4-BE49-F238E27FC236}">
                <a16:creationId xmlns:a16="http://schemas.microsoft.com/office/drawing/2014/main" id="{25A0E2E0-FD95-4F76-A9A4-0EA2016F31A8}"/>
              </a:ext>
            </a:extLst>
          </p:cNvPr>
          <p:cNvGrpSpPr/>
          <p:nvPr/>
        </p:nvGrpSpPr>
        <p:grpSpPr>
          <a:xfrm>
            <a:off x="575706" y="354758"/>
            <a:ext cx="4286692" cy="6505251"/>
            <a:chOff x="4409786" y="340007"/>
            <a:chExt cx="4286692" cy="6505251"/>
          </a:xfrm>
        </p:grpSpPr>
        <p:sp>
          <p:nvSpPr>
            <p:cNvPr id="79" name="Freeform: Shape 78">
              <a:extLst>
                <a:ext uri="{FF2B5EF4-FFF2-40B4-BE49-F238E27FC236}">
                  <a16:creationId xmlns:a16="http://schemas.microsoft.com/office/drawing/2014/main" id="{1EE05DB4-FA12-4CB2-8E80-47275057CB4D}"/>
                </a:ext>
              </a:extLst>
            </p:cNvPr>
            <p:cNvSpPr/>
            <p:nvPr/>
          </p:nvSpPr>
          <p:spPr>
            <a:xfrm>
              <a:off x="4409786" y="1695857"/>
              <a:ext cx="2838176" cy="2502078"/>
            </a:xfrm>
            <a:custGeom>
              <a:avLst/>
              <a:gdLst>
                <a:gd name="connsiteX0" fmla="*/ 1731761 w 1777943"/>
                <a:gd name="connsiteY0" fmla="*/ 1163792 h 1567397"/>
                <a:gd name="connsiteX1" fmla="*/ 1729422 w 1777943"/>
                <a:gd name="connsiteY1" fmla="*/ 1009392 h 1567397"/>
                <a:gd name="connsiteX2" fmla="*/ 1717725 w 1777943"/>
                <a:gd name="connsiteY2" fmla="*/ 971961 h 1567397"/>
                <a:gd name="connsiteX3" fmla="*/ 1663918 w 1777943"/>
                <a:gd name="connsiteY3" fmla="*/ 567245 h 1567397"/>
                <a:gd name="connsiteX4" fmla="*/ 1633506 w 1777943"/>
                <a:gd name="connsiteY4" fmla="*/ 461972 h 1567397"/>
                <a:gd name="connsiteX5" fmla="*/ 1523554 w 1777943"/>
                <a:gd name="connsiteY5" fmla="*/ 314590 h 1567397"/>
                <a:gd name="connsiteX6" fmla="*/ 1296633 w 1777943"/>
                <a:gd name="connsiteY6" fmla="*/ 192941 h 1567397"/>
                <a:gd name="connsiteX7" fmla="*/ 1294293 w 1777943"/>
                <a:gd name="connsiteY7" fmla="*/ 249087 h 1567397"/>
                <a:gd name="connsiteX8" fmla="*/ 1298972 w 1777943"/>
                <a:gd name="connsiteY8" fmla="*/ 330966 h 1567397"/>
                <a:gd name="connsiteX9" fmla="*/ 1284936 w 1777943"/>
                <a:gd name="connsiteY9" fmla="*/ 354360 h 1567397"/>
                <a:gd name="connsiteX10" fmla="*/ 1270899 w 1777943"/>
                <a:gd name="connsiteY10" fmla="*/ 349681 h 1567397"/>
                <a:gd name="connsiteX11" fmla="*/ 1280257 w 1777943"/>
                <a:gd name="connsiteY11" fmla="*/ 328627 h 1567397"/>
                <a:gd name="connsiteX12" fmla="*/ 1277918 w 1777943"/>
                <a:gd name="connsiteY12" fmla="*/ 263123 h 1567397"/>
                <a:gd name="connsiteX13" fmla="*/ 1263881 w 1777943"/>
                <a:gd name="connsiteY13" fmla="*/ 148493 h 1567397"/>
                <a:gd name="connsiteX14" fmla="*/ 1247505 w 1777943"/>
                <a:gd name="connsiteY14" fmla="*/ 134456 h 1567397"/>
                <a:gd name="connsiteX15" fmla="*/ 1224111 w 1777943"/>
                <a:gd name="connsiteY15" fmla="*/ 132117 h 1567397"/>
                <a:gd name="connsiteX16" fmla="*/ 1196039 w 1777943"/>
                <a:gd name="connsiteY16" fmla="*/ 213996 h 1567397"/>
                <a:gd name="connsiteX17" fmla="*/ 1184342 w 1777943"/>
                <a:gd name="connsiteY17" fmla="*/ 253766 h 1567397"/>
                <a:gd name="connsiteX18" fmla="*/ 1172645 w 1777943"/>
                <a:gd name="connsiteY18" fmla="*/ 394130 h 1567397"/>
                <a:gd name="connsiteX19" fmla="*/ 1128196 w 1777943"/>
                <a:gd name="connsiteY19" fmla="*/ 635088 h 1567397"/>
                <a:gd name="connsiteX20" fmla="*/ 835771 w 1777943"/>
                <a:gd name="connsiteY20" fmla="*/ 307572 h 1567397"/>
                <a:gd name="connsiteX21" fmla="*/ 760910 w 1777943"/>
                <a:gd name="connsiteY21" fmla="*/ 221014 h 1567397"/>
                <a:gd name="connsiteX22" fmla="*/ 756232 w 1777943"/>
                <a:gd name="connsiteY22" fmla="*/ 68953 h 1567397"/>
                <a:gd name="connsiteX23" fmla="*/ 737516 w 1777943"/>
                <a:gd name="connsiteY23" fmla="*/ 43220 h 1567397"/>
                <a:gd name="connsiteX24" fmla="*/ 601831 w 1777943"/>
                <a:gd name="connsiteY24" fmla="*/ 192941 h 1567397"/>
                <a:gd name="connsiteX25" fmla="*/ 627565 w 1777943"/>
                <a:gd name="connsiteY25" fmla="*/ 359039 h 1567397"/>
                <a:gd name="connsiteX26" fmla="*/ 629904 w 1777943"/>
                <a:gd name="connsiteY26" fmla="*/ 361378 h 1567397"/>
                <a:gd name="connsiteX27" fmla="*/ 646280 w 1777943"/>
                <a:gd name="connsiteY27" fmla="*/ 267802 h 1567397"/>
                <a:gd name="connsiteX28" fmla="*/ 730498 w 1777943"/>
                <a:gd name="connsiteY28" fmla="*/ 230372 h 1567397"/>
                <a:gd name="connsiteX29" fmla="*/ 646280 w 1777943"/>
                <a:gd name="connsiteY29" fmla="*/ 370736 h 1567397"/>
                <a:gd name="connsiteX30" fmla="*/ 629904 w 1777943"/>
                <a:gd name="connsiteY30" fmla="*/ 394130 h 1567397"/>
                <a:gd name="connsiteX31" fmla="*/ 606510 w 1777943"/>
                <a:gd name="connsiteY31" fmla="*/ 373075 h 1567397"/>
                <a:gd name="connsiteX32" fmla="*/ 578437 w 1777943"/>
                <a:gd name="connsiteY32" fmla="*/ 204638 h 1567397"/>
                <a:gd name="connsiteX33" fmla="*/ 470825 w 1777943"/>
                <a:gd name="connsiteY33" fmla="*/ 242069 h 1567397"/>
                <a:gd name="connsiteX34" fmla="*/ 314085 w 1777943"/>
                <a:gd name="connsiteY34" fmla="*/ 326287 h 1567397"/>
                <a:gd name="connsiteX35" fmla="*/ 288352 w 1777943"/>
                <a:gd name="connsiteY35" fmla="*/ 340323 h 1567397"/>
                <a:gd name="connsiteX36" fmla="*/ 147988 w 1777943"/>
                <a:gd name="connsiteY36" fmla="*/ 585960 h 1567397"/>
                <a:gd name="connsiteX37" fmla="*/ 73127 w 1777943"/>
                <a:gd name="connsiteY37" fmla="*/ 810543 h 1567397"/>
                <a:gd name="connsiteX38" fmla="*/ 122254 w 1777943"/>
                <a:gd name="connsiteY38" fmla="*/ 918155 h 1567397"/>
                <a:gd name="connsiteX39" fmla="*/ 307067 w 1777943"/>
                <a:gd name="connsiteY39" fmla="*/ 1114665 h 1567397"/>
                <a:gd name="connsiteX40" fmla="*/ 311746 w 1777943"/>
                <a:gd name="connsiteY40" fmla="*/ 1124022 h 1567397"/>
                <a:gd name="connsiteX41" fmla="*/ 307067 w 1777943"/>
                <a:gd name="connsiteY41" fmla="*/ 1117004 h 1567397"/>
                <a:gd name="connsiteX42" fmla="*/ 318764 w 1777943"/>
                <a:gd name="connsiteY42" fmla="*/ 1147416 h 1567397"/>
                <a:gd name="connsiteX43" fmla="*/ 257940 w 1777943"/>
                <a:gd name="connsiteY43" fmla="*/ 1053840 h 1567397"/>
                <a:gd name="connsiteX44" fmla="*/ 157345 w 1777943"/>
                <a:gd name="connsiteY44" fmla="*/ 953246 h 1567397"/>
                <a:gd name="connsiteX45" fmla="*/ 119915 w 1777943"/>
                <a:gd name="connsiteY45" fmla="*/ 960264 h 1567397"/>
                <a:gd name="connsiteX46" fmla="*/ 56751 w 1777943"/>
                <a:gd name="connsiteY46" fmla="*/ 1283102 h 1567397"/>
                <a:gd name="connsiteX47" fmla="*/ 59091 w 1777943"/>
                <a:gd name="connsiteY47" fmla="*/ 1519381 h 1567397"/>
                <a:gd name="connsiteX48" fmla="*/ 110557 w 1777943"/>
                <a:gd name="connsiteY48" fmla="*/ 1517041 h 1567397"/>
                <a:gd name="connsiteX49" fmla="*/ 243903 w 1777943"/>
                <a:gd name="connsiteY49" fmla="*/ 1379017 h 1567397"/>
                <a:gd name="connsiteX50" fmla="*/ 501237 w 1777943"/>
                <a:gd name="connsiteY50" fmla="*/ 1290120 h 1567397"/>
                <a:gd name="connsiteX51" fmla="*/ 821735 w 1777943"/>
                <a:gd name="connsiteY51" fmla="*/ 1285441 h 1567397"/>
                <a:gd name="connsiteX52" fmla="*/ 1731761 w 1777943"/>
                <a:gd name="connsiteY52" fmla="*/ 1163792 h 1567397"/>
                <a:gd name="connsiteX53" fmla="*/ 59091 w 1777943"/>
                <a:gd name="connsiteY53" fmla="*/ 1404750 h 1567397"/>
                <a:gd name="connsiteX54" fmla="*/ 164364 w 1777943"/>
                <a:gd name="connsiteY54" fmla="*/ 1322871 h 1567397"/>
                <a:gd name="connsiteX55" fmla="*/ 59091 w 1777943"/>
                <a:gd name="connsiteY55" fmla="*/ 1404750 h 1567397"/>
                <a:gd name="connsiteX56" fmla="*/ 131612 w 1777943"/>
                <a:gd name="connsiteY56" fmla="*/ 1285441 h 1567397"/>
                <a:gd name="connsiteX57" fmla="*/ 316424 w 1777943"/>
                <a:gd name="connsiteY57" fmla="*/ 1264386 h 1567397"/>
                <a:gd name="connsiteX58" fmla="*/ 131612 w 1777943"/>
                <a:gd name="connsiteY58" fmla="*/ 1285441 h 15673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1777943" h="1567397">
                  <a:moveTo>
                    <a:pt x="1731761" y="1163792"/>
                  </a:moveTo>
                  <a:cubicBezTo>
                    <a:pt x="1755155" y="1124022"/>
                    <a:pt x="1759834" y="1049162"/>
                    <a:pt x="1729422" y="1009392"/>
                  </a:cubicBezTo>
                  <a:cubicBezTo>
                    <a:pt x="1722403" y="1000034"/>
                    <a:pt x="1717725" y="983658"/>
                    <a:pt x="1717725" y="971961"/>
                  </a:cubicBezTo>
                  <a:cubicBezTo>
                    <a:pt x="1724743" y="833937"/>
                    <a:pt x="1659240" y="705270"/>
                    <a:pt x="1663918" y="567245"/>
                  </a:cubicBezTo>
                  <a:cubicBezTo>
                    <a:pt x="1666258" y="529815"/>
                    <a:pt x="1654561" y="492384"/>
                    <a:pt x="1633506" y="461972"/>
                  </a:cubicBezTo>
                  <a:cubicBezTo>
                    <a:pt x="1598415" y="410505"/>
                    <a:pt x="1582039" y="342663"/>
                    <a:pt x="1523554" y="314590"/>
                  </a:cubicBezTo>
                  <a:cubicBezTo>
                    <a:pt x="1444015" y="279499"/>
                    <a:pt x="1378512" y="223354"/>
                    <a:pt x="1296633" y="192941"/>
                  </a:cubicBezTo>
                  <a:cubicBezTo>
                    <a:pt x="1275578" y="211657"/>
                    <a:pt x="1294293" y="230372"/>
                    <a:pt x="1294293" y="249087"/>
                  </a:cubicBezTo>
                  <a:cubicBezTo>
                    <a:pt x="1296633" y="277160"/>
                    <a:pt x="1296633" y="302893"/>
                    <a:pt x="1298972" y="330966"/>
                  </a:cubicBezTo>
                  <a:cubicBezTo>
                    <a:pt x="1298972" y="340323"/>
                    <a:pt x="1298972" y="352020"/>
                    <a:pt x="1284936" y="354360"/>
                  </a:cubicBezTo>
                  <a:cubicBezTo>
                    <a:pt x="1280257" y="354360"/>
                    <a:pt x="1275578" y="352020"/>
                    <a:pt x="1270899" y="349681"/>
                  </a:cubicBezTo>
                  <a:cubicBezTo>
                    <a:pt x="1259202" y="335645"/>
                    <a:pt x="1277918" y="335645"/>
                    <a:pt x="1280257" y="328627"/>
                  </a:cubicBezTo>
                  <a:cubicBezTo>
                    <a:pt x="1287275" y="307572"/>
                    <a:pt x="1280257" y="286517"/>
                    <a:pt x="1277918" y="263123"/>
                  </a:cubicBezTo>
                  <a:cubicBezTo>
                    <a:pt x="1273239" y="225693"/>
                    <a:pt x="1268560" y="185923"/>
                    <a:pt x="1263881" y="148493"/>
                  </a:cubicBezTo>
                  <a:cubicBezTo>
                    <a:pt x="1259202" y="143814"/>
                    <a:pt x="1252184" y="139135"/>
                    <a:pt x="1247505" y="134456"/>
                  </a:cubicBezTo>
                  <a:cubicBezTo>
                    <a:pt x="1240487" y="129778"/>
                    <a:pt x="1233469" y="129778"/>
                    <a:pt x="1224111" y="132117"/>
                  </a:cubicBezTo>
                  <a:cubicBezTo>
                    <a:pt x="1207736" y="155511"/>
                    <a:pt x="1212414" y="188263"/>
                    <a:pt x="1196039" y="213996"/>
                  </a:cubicBezTo>
                  <a:cubicBezTo>
                    <a:pt x="1191360" y="225693"/>
                    <a:pt x="1184342" y="239729"/>
                    <a:pt x="1184342" y="253766"/>
                  </a:cubicBezTo>
                  <a:cubicBezTo>
                    <a:pt x="1186681" y="300554"/>
                    <a:pt x="1179663" y="347342"/>
                    <a:pt x="1172645" y="394130"/>
                  </a:cubicBezTo>
                  <a:cubicBezTo>
                    <a:pt x="1160948" y="468990"/>
                    <a:pt x="1144572" y="602336"/>
                    <a:pt x="1128196" y="635088"/>
                  </a:cubicBezTo>
                  <a:cubicBezTo>
                    <a:pt x="1043978" y="511100"/>
                    <a:pt x="971456" y="382433"/>
                    <a:pt x="835771" y="307572"/>
                  </a:cubicBezTo>
                  <a:cubicBezTo>
                    <a:pt x="800680" y="288857"/>
                    <a:pt x="777286" y="258445"/>
                    <a:pt x="760910" y="221014"/>
                  </a:cubicBezTo>
                  <a:cubicBezTo>
                    <a:pt x="737516" y="169547"/>
                    <a:pt x="735177" y="120420"/>
                    <a:pt x="756232" y="68953"/>
                  </a:cubicBezTo>
                  <a:cubicBezTo>
                    <a:pt x="753892" y="57256"/>
                    <a:pt x="758571" y="40880"/>
                    <a:pt x="737516" y="43220"/>
                  </a:cubicBezTo>
                  <a:cubicBezTo>
                    <a:pt x="653298" y="57256"/>
                    <a:pt x="627565" y="125099"/>
                    <a:pt x="601831" y="192941"/>
                  </a:cubicBezTo>
                  <a:cubicBezTo>
                    <a:pt x="606510" y="244408"/>
                    <a:pt x="597152" y="300554"/>
                    <a:pt x="627565" y="359039"/>
                  </a:cubicBezTo>
                  <a:cubicBezTo>
                    <a:pt x="627565" y="359039"/>
                    <a:pt x="629904" y="361378"/>
                    <a:pt x="629904" y="361378"/>
                  </a:cubicBezTo>
                  <a:cubicBezTo>
                    <a:pt x="629904" y="321608"/>
                    <a:pt x="629904" y="291196"/>
                    <a:pt x="646280" y="267802"/>
                  </a:cubicBezTo>
                  <a:cubicBezTo>
                    <a:pt x="664995" y="239729"/>
                    <a:pt x="690728" y="223354"/>
                    <a:pt x="730498" y="230372"/>
                  </a:cubicBezTo>
                  <a:cubicBezTo>
                    <a:pt x="657977" y="251426"/>
                    <a:pt x="634583" y="300554"/>
                    <a:pt x="646280" y="370736"/>
                  </a:cubicBezTo>
                  <a:cubicBezTo>
                    <a:pt x="648619" y="380093"/>
                    <a:pt x="643940" y="391790"/>
                    <a:pt x="629904" y="394130"/>
                  </a:cubicBezTo>
                  <a:cubicBezTo>
                    <a:pt x="615868" y="396469"/>
                    <a:pt x="611189" y="384772"/>
                    <a:pt x="606510" y="373075"/>
                  </a:cubicBezTo>
                  <a:cubicBezTo>
                    <a:pt x="585455" y="319269"/>
                    <a:pt x="583116" y="260784"/>
                    <a:pt x="578437" y="204638"/>
                  </a:cubicBezTo>
                  <a:cubicBezTo>
                    <a:pt x="541007" y="211657"/>
                    <a:pt x="501237" y="218675"/>
                    <a:pt x="470825" y="242069"/>
                  </a:cubicBezTo>
                  <a:cubicBezTo>
                    <a:pt x="421697" y="277160"/>
                    <a:pt x="370231" y="305233"/>
                    <a:pt x="314085" y="326287"/>
                  </a:cubicBezTo>
                  <a:cubicBezTo>
                    <a:pt x="304727" y="330966"/>
                    <a:pt x="295370" y="333305"/>
                    <a:pt x="288352" y="340323"/>
                  </a:cubicBezTo>
                  <a:cubicBezTo>
                    <a:pt x="211152" y="405827"/>
                    <a:pt x="187758" y="504081"/>
                    <a:pt x="147988" y="585960"/>
                  </a:cubicBezTo>
                  <a:cubicBezTo>
                    <a:pt x="115236" y="653803"/>
                    <a:pt x="84824" y="731003"/>
                    <a:pt x="73127" y="810543"/>
                  </a:cubicBezTo>
                  <a:cubicBezTo>
                    <a:pt x="63769" y="876046"/>
                    <a:pt x="63769" y="892422"/>
                    <a:pt x="122254" y="918155"/>
                  </a:cubicBezTo>
                  <a:cubicBezTo>
                    <a:pt x="213491" y="955586"/>
                    <a:pt x="269637" y="1028107"/>
                    <a:pt x="307067" y="1114665"/>
                  </a:cubicBezTo>
                  <a:cubicBezTo>
                    <a:pt x="309406" y="1117004"/>
                    <a:pt x="309406" y="1121683"/>
                    <a:pt x="311746" y="1124022"/>
                  </a:cubicBezTo>
                  <a:cubicBezTo>
                    <a:pt x="309406" y="1121683"/>
                    <a:pt x="309406" y="1119344"/>
                    <a:pt x="307067" y="1117004"/>
                  </a:cubicBezTo>
                  <a:cubicBezTo>
                    <a:pt x="311746" y="1126362"/>
                    <a:pt x="316424" y="1138059"/>
                    <a:pt x="318764" y="1147416"/>
                  </a:cubicBezTo>
                  <a:cubicBezTo>
                    <a:pt x="297709" y="1117004"/>
                    <a:pt x="278994" y="1084253"/>
                    <a:pt x="257940" y="1053840"/>
                  </a:cubicBezTo>
                  <a:cubicBezTo>
                    <a:pt x="229867" y="1014071"/>
                    <a:pt x="197115" y="981319"/>
                    <a:pt x="157345" y="953246"/>
                  </a:cubicBezTo>
                  <a:cubicBezTo>
                    <a:pt x="138630" y="939210"/>
                    <a:pt x="129273" y="939210"/>
                    <a:pt x="119915" y="960264"/>
                  </a:cubicBezTo>
                  <a:cubicBezTo>
                    <a:pt x="87163" y="1065537"/>
                    <a:pt x="80145" y="1175489"/>
                    <a:pt x="56751" y="1283102"/>
                  </a:cubicBezTo>
                  <a:cubicBezTo>
                    <a:pt x="40375" y="1362641"/>
                    <a:pt x="35697" y="1439841"/>
                    <a:pt x="59091" y="1519381"/>
                  </a:cubicBezTo>
                  <a:cubicBezTo>
                    <a:pt x="75466" y="1528738"/>
                    <a:pt x="91842" y="1526399"/>
                    <a:pt x="110557" y="1517041"/>
                  </a:cubicBezTo>
                  <a:cubicBezTo>
                    <a:pt x="152667" y="1467914"/>
                    <a:pt x="187758" y="1407090"/>
                    <a:pt x="243903" y="1379017"/>
                  </a:cubicBezTo>
                  <a:cubicBezTo>
                    <a:pt x="342158" y="1329890"/>
                    <a:pt x="442752" y="1287780"/>
                    <a:pt x="501237" y="1290120"/>
                  </a:cubicBezTo>
                  <a:cubicBezTo>
                    <a:pt x="590134" y="1294799"/>
                    <a:pt x="737516" y="1313514"/>
                    <a:pt x="821735" y="1285441"/>
                  </a:cubicBezTo>
                  <a:lnTo>
                    <a:pt x="1731761" y="1163792"/>
                  </a:lnTo>
                  <a:close/>
                  <a:moveTo>
                    <a:pt x="59091" y="1404750"/>
                  </a:moveTo>
                  <a:cubicBezTo>
                    <a:pt x="80145" y="1360302"/>
                    <a:pt x="115236" y="1334568"/>
                    <a:pt x="164364" y="1322871"/>
                  </a:cubicBezTo>
                  <a:cubicBezTo>
                    <a:pt x="129273" y="1350944"/>
                    <a:pt x="94182" y="1376678"/>
                    <a:pt x="59091" y="1404750"/>
                  </a:cubicBezTo>
                  <a:close/>
                  <a:moveTo>
                    <a:pt x="131612" y="1285441"/>
                  </a:moveTo>
                  <a:cubicBezTo>
                    <a:pt x="187758" y="1243332"/>
                    <a:pt x="250921" y="1240992"/>
                    <a:pt x="316424" y="1264386"/>
                  </a:cubicBezTo>
                  <a:cubicBezTo>
                    <a:pt x="253261" y="1257368"/>
                    <a:pt x="192436" y="1266726"/>
                    <a:pt x="131612" y="1285441"/>
                  </a:cubicBezTo>
                  <a:close/>
                </a:path>
              </a:pathLst>
            </a:custGeom>
            <a:solidFill>
              <a:srgbClr val="403D3D"/>
            </a:solidFill>
            <a:ln w="23341"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7D910881-F29F-42AA-BD69-EE2F7EC87901}"/>
                </a:ext>
              </a:extLst>
            </p:cNvPr>
            <p:cNvSpPr/>
            <p:nvPr/>
          </p:nvSpPr>
          <p:spPr>
            <a:xfrm>
              <a:off x="5571844" y="927104"/>
              <a:ext cx="1042231" cy="1820896"/>
            </a:xfrm>
            <a:custGeom>
              <a:avLst/>
              <a:gdLst>
                <a:gd name="connsiteX0" fmla="*/ 693217 w 725213"/>
                <a:gd name="connsiteY0" fmla="*/ 121584 h 1216487"/>
                <a:gd name="connsiteX1" fmla="*/ 697896 w 725213"/>
                <a:gd name="connsiteY1" fmla="*/ 166033 h 1216487"/>
                <a:gd name="connsiteX2" fmla="*/ 697896 w 725213"/>
                <a:gd name="connsiteY2" fmla="*/ 273645 h 1216487"/>
                <a:gd name="connsiteX3" fmla="*/ 655787 w 725213"/>
                <a:gd name="connsiteY3" fmla="*/ 456118 h 1216487"/>
                <a:gd name="connsiteX4" fmla="*/ 599641 w 725213"/>
                <a:gd name="connsiteY4" fmla="*/ 589464 h 1216487"/>
                <a:gd name="connsiteX5" fmla="*/ 543496 w 725213"/>
                <a:gd name="connsiteY5" fmla="*/ 666664 h 1216487"/>
                <a:gd name="connsiteX6" fmla="*/ 513084 w 725213"/>
                <a:gd name="connsiteY6" fmla="*/ 734507 h 1216487"/>
                <a:gd name="connsiteX7" fmla="*/ 452259 w 725213"/>
                <a:gd name="connsiteY7" fmla="*/ 750883 h 1216487"/>
                <a:gd name="connsiteX8" fmla="*/ 274465 w 725213"/>
                <a:gd name="connsiteY8" fmla="*/ 661986 h 1216487"/>
                <a:gd name="connsiteX9" fmla="*/ 501387 w 725213"/>
                <a:gd name="connsiteY9" fmla="*/ 764919 h 1216487"/>
                <a:gd name="connsiteX10" fmla="*/ 508405 w 725213"/>
                <a:gd name="connsiteY10" fmla="*/ 776616 h 1216487"/>
                <a:gd name="connsiteX11" fmla="*/ 475653 w 725213"/>
                <a:gd name="connsiteY11" fmla="*/ 1059684 h 1216487"/>
                <a:gd name="connsiteX12" fmla="*/ 456938 w 725213"/>
                <a:gd name="connsiteY12" fmla="*/ 1143902 h 1216487"/>
                <a:gd name="connsiteX13" fmla="*/ 438223 w 725213"/>
                <a:gd name="connsiteY13" fmla="*/ 1183672 h 1216487"/>
                <a:gd name="connsiteX14" fmla="*/ 253410 w 725213"/>
                <a:gd name="connsiteY14" fmla="*/ 926338 h 1216487"/>
                <a:gd name="connsiteX15" fmla="*/ 143459 w 725213"/>
                <a:gd name="connsiteY15" fmla="*/ 849138 h 1216487"/>
                <a:gd name="connsiteX16" fmla="*/ 59240 w 725213"/>
                <a:gd name="connsiteY16" fmla="*/ 605840 h 1216487"/>
                <a:gd name="connsiteX17" fmla="*/ 103689 w 725213"/>
                <a:gd name="connsiteY17" fmla="*/ 406991 h 1216487"/>
                <a:gd name="connsiteX18" fmla="*/ 192586 w 725213"/>
                <a:gd name="connsiteY18" fmla="*/ 411670 h 1216487"/>
                <a:gd name="connsiteX19" fmla="*/ 99010 w 725213"/>
                <a:gd name="connsiteY19" fmla="*/ 336809 h 1216487"/>
                <a:gd name="connsiteX20" fmla="*/ 66258 w 725213"/>
                <a:gd name="connsiteY20" fmla="*/ 261948 h 1216487"/>
                <a:gd name="connsiteX21" fmla="*/ 56901 w 725213"/>
                <a:gd name="connsiteY21" fmla="*/ 163694 h 1216487"/>
                <a:gd name="connsiteX22" fmla="*/ 204283 w 725213"/>
                <a:gd name="connsiteY22" fmla="*/ 297039 h 1216487"/>
                <a:gd name="connsiteX23" fmla="*/ 234695 w 725213"/>
                <a:gd name="connsiteY23" fmla="*/ 217500 h 1216487"/>
                <a:gd name="connsiteX24" fmla="*/ 279144 w 725213"/>
                <a:gd name="connsiteY24" fmla="*/ 170712 h 1216487"/>
                <a:gd name="connsiteX25" fmla="*/ 363362 w 725213"/>
                <a:gd name="connsiteY25" fmla="*/ 109887 h 1216487"/>
                <a:gd name="connsiteX26" fmla="*/ 506066 w 725213"/>
                <a:gd name="connsiteY26" fmla="*/ 63099 h 1216487"/>
                <a:gd name="connsiteX27" fmla="*/ 693217 w 725213"/>
                <a:gd name="connsiteY27" fmla="*/ 121584 h 1216487"/>
                <a:gd name="connsiteX0" fmla="*/ 650223 w 654902"/>
                <a:gd name="connsiteY0" fmla="*/ 78590 h 1140678"/>
                <a:gd name="connsiteX1" fmla="*/ 654902 w 654902"/>
                <a:gd name="connsiteY1" fmla="*/ 123039 h 1140678"/>
                <a:gd name="connsiteX2" fmla="*/ 654902 w 654902"/>
                <a:gd name="connsiteY2" fmla="*/ 230651 h 1140678"/>
                <a:gd name="connsiteX3" fmla="*/ 612793 w 654902"/>
                <a:gd name="connsiteY3" fmla="*/ 413124 h 1140678"/>
                <a:gd name="connsiteX4" fmla="*/ 556647 w 654902"/>
                <a:gd name="connsiteY4" fmla="*/ 546470 h 1140678"/>
                <a:gd name="connsiteX5" fmla="*/ 500502 w 654902"/>
                <a:gd name="connsiteY5" fmla="*/ 623670 h 1140678"/>
                <a:gd name="connsiteX6" fmla="*/ 470090 w 654902"/>
                <a:gd name="connsiteY6" fmla="*/ 691513 h 1140678"/>
                <a:gd name="connsiteX7" fmla="*/ 409265 w 654902"/>
                <a:gd name="connsiteY7" fmla="*/ 707889 h 1140678"/>
                <a:gd name="connsiteX8" fmla="*/ 231471 w 654902"/>
                <a:gd name="connsiteY8" fmla="*/ 618992 h 1140678"/>
                <a:gd name="connsiteX9" fmla="*/ 458393 w 654902"/>
                <a:gd name="connsiteY9" fmla="*/ 721925 h 1140678"/>
                <a:gd name="connsiteX10" fmla="*/ 465411 w 654902"/>
                <a:gd name="connsiteY10" fmla="*/ 733622 h 1140678"/>
                <a:gd name="connsiteX11" fmla="*/ 432659 w 654902"/>
                <a:gd name="connsiteY11" fmla="*/ 1016690 h 1140678"/>
                <a:gd name="connsiteX12" fmla="*/ 413944 w 654902"/>
                <a:gd name="connsiteY12" fmla="*/ 1100908 h 1140678"/>
                <a:gd name="connsiteX13" fmla="*/ 395229 w 654902"/>
                <a:gd name="connsiteY13" fmla="*/ 1140678 h 1140678"/>
                <a:gd name="connsiteX14" fmla="*/ 210416 w 654902"/>
                <a:gd name="connsiteY14" fmla="*/ 883344 h 1140678"/>
                <a:gd name="connsiteX15" fmla="*/ 100465 w 654902"/>
                <a:gd name="connsiteY15" fmla="*/ 806144 h 1140678"/>
                <a:gd name="connsiteX16" fmla="*/ 16246 w 654902"/>
                <a:gd name="connsiteY16" fmla="*/ 562846 h 1140678"/>
                <a:gd name="connsiteX17" fmla="*/ 57735 w 654902"/>
                <a:gd name="connsiteY17" fmla="*/ 346242 h 1140678"/>
                <a:gd name="connsiteX18" fmla="*/ 149592 w 654902"/>
                <a:gd name="connsiteY18" fmla="*/ 368676 h 1140678"/>
                <a:gd name="connsiteX19" fmla="*/ 56016 w 654902"/>
                <a:gd name="connsiteY19" fmla="*/ 293815 h 1140678"/>
                <a:gd name="connsiteX20" fmla="*/ 23264 w 654902"/>
                <a:gd name="connsiteY20" fmla="*/ 218954 h 1140678"/>
                <a:gd name="connsiteX21" fmla="*/ 13907 w 654902"/>
                <a:gd name="connsiteY21" fmla="*/ 120700 h 1140678"/>
                <a:gd name="connsiteX22" fmla="*/ 161289 w 654902"/>
                <a:gd name="connsiteY22" fmla="*/ 254045 h 1140678"/>
                <a:gd name="connsiteX23" fmla="*/ 191701 w 654902"/>
                <a:gd name="connsiteY23" fmla="*/ 174506 h 1140678"/>
                <a:gd name="connsiteX24" fmla="*/ 236150 w 654902"/>
                <a:gd name="connsiteY24" fmla="*/ 127718 h 1140678"/>
                <a:gd name="connsiteX25" fmla="*/ 320368 w 654902"/>
                <a:gd name="connsiteY25" fmla="*/ 66893 h 1140678"/>
                <a:gd name="connsiteX26" fmla="*/ 463072 w 654902"/>
                <a:gd name="connsiteY26" fmla="*/ 20105 h 1140678"/>
                <a:gd name="connsiteX27" fmla="*/ 650223 w 654902"/>
                <a:gd name="connsiteY27" fmla="*/ 78590 h 1140678"/>
                <a:gd name="connsiteX0" fmla="*/ 648214 w 652893"/>
                <a:gd name="connsiteY0" fmla="*/ 78590 h 1140678"/>
                <a:gd name="connsiteX1" fmla="*/ 652893 w 652893"/>
                <a:gd name="connsiteY1" fmla="*/ 123039 h 1140678"/>
                <a:gd name="connsiteX2" fmla="*/ 652893 w 652893"/>
                <a:gd name="connsiteY2" fmla="*/ 230651 h 1140678"/>
                <a:gd name="connsiteX3" fmla="*/ 610784 w 652893"/>
                <a:gd name="connsiteY3" fmla="*/ 413124 h 1140678"/>
                <a:gd name="connsiteX4" fmla="*/ 554638 w 652893"/>
                <a:gd name="connsiteY4" fmla="*/ 546470 h 1140678"/>
                <a:gd name="connsiteX5" fmla="*/ 498493 w 652893"/>
                <a:gd name="connsiteY5" fmla="*/ 623670 h 1140678"/>
                <a:gd name="connsiteX6" fmla="*/ 468081 w 652893"/>
                <a:gd name="connsiteY6" fmla="*/ 691513 h 1140678"/>
                <a:gd name="connsiteX7" fmla="*/ 407256 w 652893"/>
                <a:gd name="connsiteY7" fmla="*/ 707889 h 1140678"/>
                <a:gd name="connsiteX8" fmla="*/ 229462 w 652893"/>
                <a:gd name="connsiteY8" fmla="*/ 618992 h 1140678"/>
                <a:gd name="connsiteX9" fmla="*/ 456384 w 652893"/>
                <a:gd name="connsiteY9" fmla="*/ 721925 h 1140678"/>
                <a:gd name="connsiteX10" fmla="*/ 463402 w 652893"/>
                <a:gd name="connsiteY10" fmla="*/ 733622 h 1140678"/>
                <a:gd name="connsiteX11" fmla="*/ 430650 w 652893"/>
                <a:gd name="connsiteY11" fmla="*/ 1016690 h 1140678"/>
                <a:gd name="connsiteX12" fmla="*/ 411935 w 652893"/>
                <a:gd name="connsiteY12" fmla="*/ 1100908 h 1140678"/>
                <a:gd name="connsiteX13" fmla="*/ 393220 w 652893"/>
                <a:gd name="connsiteY13" fmla="*/ 1140678 h 1140678"/>
                <a:gd name="connsiteX14" fmla="*/ 208407 w 652893"/>
                <a:gd name="connsiteY14" fmla="*/ 883344 h 1140678"/>
                <a:gd name="connsiteX15" fmla="*/ 98456 w 652893"/>
                <a:gd name="connsiteY15" fmla="*/ 806144 h 1140678"/>
                <a:gd name="connsiteX16" fmla="*/ 14237 w 652893"/>
                <a:gd name="connsiteY16" fmla="*/ 562846 h 1140678"/>
                <a:gd name="connsiteX17" fmla="*/ 55726 w 652893"/>
                <a:gd name="connsiteY17" fmla="*/ 346242 h 1140678"/>
                <a:gd name="connsiteX18" fmla="*/ 147583 w 652893"/>
                <a:gd name="connsiteY18" fmla="*/ 368676 h 1140678"/>
                <a:gd name="connsiteX19" fmla="*/ 54007 w 652893"/>
                <a:gd name="connsiteY19" fmla="*/ 293815 h 1140678"/>
                <a:gd name="connsiteX20" fmla="*/ 21255 w 652893"/>
                <a:gd name="connsiteY20" fmla="*/ 218954 h 1140678"/>
                <a:gd name="connsiteX21" fmla="*/ 11898 w 652893"/>
                <a:gd name="connsiteY21" fmla="*/ 111822 h 1140678"/>
                <a:gd name="connsiteX22" fmla="*/ 159280 w 652893"/>
                <a:gd name="connsiteY22" fmla="*/ 254045 h 1140678"/>
                <a:gd name="connsiteX23" fmla="*/ 189692 w 652893"/>
                <a:gd name="connsiteY23" fmla="*/ 174506 h 1140678"/>
                <a:gd name="connsiteX24" fmla="*/ 234141 w 652893"/>
                <a:gd name="connsiteY24" fmla="*/ 127718 h 1140678"/>
                <a:gd name="connsiteX25" fmla="*/ 318359 w 652893"/>
                <a:gd name="connsiteY25" fmla="*/ 66893 h 1140678"/>
                <a:gd name="connsiteX26" fmla="*/ 461063 w 652893"/>
                <a:gd name="connsiteY26" fmla="*/ 20105 h 1140678"/>
                <a:gd name="connsiteX27" fmla="*/ 648214 w 652893"/>
                <a:gd name="connsiteY27" fmla="*/ 78590 h 11406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652893" h="1140678">
                  <a:moveTo>
                    <a:pt x="648214" y="78590"/>
                  </a:moveTo>
                  <a:cubicBezTo>
                    <a:pt x="650554" y="99645"/>
                    <a:pt x="652893" y="109003"/>
                    <a:pt x="652893" y="123039"/>
                  </a:cubicBezTo>
                  <a:lnTo>
                    <a:pt x="652893" y="230651"/>
                  </a:lnTo>
                  <a:cubicBezTo>
                    <a:pt x="615463" y="289136"/>
                    <a:pt x="608445" y="340603"/>
                    <a:pt x="610784" y="413124"/>
                  </a:cubicBezTo>
                  <a:cubicBezTo>
                    <a:pt x="613123" y="462252"/>
                    <a:pt x="589729" y="509040"/>
                    <a:pt x="554638" y="546470"/>
                  </a:cubicBezTo>
                  <a:cubicBezTo>
                    <a:pt x="533584" y="569864"/>
                    <a:pt x="517208" y="586240"/>
                    <a:pt x="498493" y="623670"/>
                  </a:cubicBezTo>
                  <a:cubicBezTo>
                    <a:pt x="486796" y="649404"/>
                    <a:pt x="479778" y="670458"/>
                    <a:pt x="468081" y="691513"/>
                  </a:cubicBezTo>
                  <a:cubicBezTo>
                    <a:pt x="456384" y="721925"/>
                    <a:pt x="430650" y="719586"/>
                    <a:pt x="407256" y="707889"/>
                  </a:cubicBezTo>
                  <a:cubicBezTo>
                    <a:pt x="344093" y="672798"/>
                    <a:pt x="271571" y="656422"/>
                    <a:pt x="229462" y="618992"/>
                  </a:cubicBezTo>
                  <a:cubicBezTo>
                    <a:pt x="290286" y="656422"/>
                    <a:pt x="369826" y="698531"/>
                    <a:pt x="456384" y="721925"/>
                  </a:cubicBezTo>
                  <a:cubicBezTo>
                    <a:pt x="461063" y="724265"/>
                    <a:pt x="463402" y="728943"/>
                    <a:pt x="463402" y="733622"/>
                  </a:cubicBezTo>
                  <a:cubicBezTo>
                    <a:pt x="482117" y="831877"/>
                    <a:pt x="442347" y="920774"/>
                    <a:pt x="430650" y="1016690"/>
                  </a:cubicBezTo>
                  <a:cubicBezTo>
                    <a:pt x="428311" y="1044762"/>
                    <a:pt x="418953" y="1072835"/>
                    <a:pt x="411935" y="1100908"/>
                  </a:cubicBezTo>
                  <a:cubicBezTo>
                    <a:pt x="397899" y="1110266"/>
                    <a:pt x="418953" y="1135999"/>
                    <a:pt x="393220" y="1140678"/>
                  </a:cubicBezTo>
                  <a:cubicBezTo>
                    <a:pt x="346432" y="1044762"/>
                    <a:pt x="273911" y="965223"/>
                    <a:pt x="208407" y="883344"/>
                  </a:cubicBezTo>
                  <a:cubicBezTo>
                    <a:pt x="180335" y="850592"/>
                    <a:pt x="135886" y="829538"/>
                    <a:pt x="98456" y="806144"/>
                  </a:cubicBezTo>
                  <a:cubicBezTo>
                    <a:pt x="9558" y="749998"/>
                    <a:pt x="-20854" y="658761"/>
                    <a:pt x="14237" y="562846"/>
                  </a:cubicBezTo>
                  <a:cubicBezTo>
                    <a:pt x="39971" y="499682"/>
                    <a:pt x="44029" y="414085"/>
                    <a:pt x="55726" y="346242"/>
                  </a:cubicBezTo>
                  <a:cubicBezTo>
                    <a:pt x="83799" y="360278"/>
                    <a:pt x="114831" y="406106"/>
                    <a:pt x="147583" y="368676"/>
                  </a:cubicBezTo>
                  <a:cubicBezTo>
                    <a:pt x="82080" y="368676"/>
                    <a:pt x="70383" y="354639"/>
                    <a:pt x="54007" y="293815"/>
                  </a:cubicBezTo>
                  <a:cubicBezTo>
                    <a:pt x="46989" y="268082"/>
                    <a:pt x="28273" y="249286"/>
                    <a:pt x="21255" y="218954"/>
                  </a:cubicBezTo>
                  <a:cubicBezTo>
                    <a:pt x="14237" y="188622"/>
                    <a:pt x="-13836" y="144573"/>
                    <a:pt x="11898" y="111822"/>
                  </a:cubicBezTo>
                  <a:cubicBezTo>
                    <a:pt x="86759" y="109482"/>
                    <a:pt x="154601" y="151112"/>
                    <a:pt x="159280" y="254045"/>
                  </a:cubicBezTo>
                  <a:cubicBezTo>
                    <a:pt x="192032" y="235330"/>
                    <a:pt x="192032" y="204918"/>
                    <a:pt x="189692" y="174506"/>
                  </a:cubicBezTo>
                  <a:cubicBezTo>
                    <a:pt x="187353" y="141754"/>
                    <a:pt x="194371" y="120700"/>
                    <a:pt x="234141" y="127718"/>
                  </a:cubicBezTo>
                  <a:cubicBezTo>
                    <a:pt x="283268" y="137075"/>
                    <a:pt x="304323" y="106663"/>
                    <a:pt x="318359" y="66893"/>
                  </a:cubicBezTo>
                  <a:cubicBezTo>
                    <a:pt x="337074" y="6069"/>
                    <a:pt x="411935" y="-22004"/>
                    <a:pt x="461063" y="20105"/>
                  </a:cubicBezTo>
                  <a:cubicBezTo>
                    <a:pt x="514869" y="57536"/>
                    <a:pt x="587390" y="66893"/>
                    <a:pt x="648214" y="78590"/>
                  </a:cubicBezTo>
                  <a:close/>
                </a:path>
              </a:pathLst>
            </a:custGeom>
            <a:solidFill>
              <a:srgbClr val="F9BA99"/>
            </a:solidFill>
            <a:ln w="4506"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944AE806-0C66-40C2-A410-2F9B4F3FADE6}"/>
                </a:ext>
              </a:extLst>
            </p:cNvPr>
            <p:cNvSpPr/>
            <p:nvPr/>
          </p:nvSpPr>
          <p:spPr>
            <a:xfrm>
              <a:off x="7004516" y="3450925"/>
              <a:ext cx="1045644" cy="896267"/>
            </a:xfrm>
            <a:custGeom>
              <a:avLst/>
              <a:gdLst>
                <a:gd name="connsiteX0" fmla="*/ 52515 w 655031"/>
                <a:gd name="connsiteY0" fmla="*/ 534570 h 561455"/>
                <a:gd name="connsiteX1" fmla="*/ 43157 w 655031"/>
                <a:gd name="connsiteY1" fmla="*/ 525213 h 561455"/>
                <a:gd name="connsiteX2" fmla="*/ 78248 w 655031"/>
                <a:gd name="connsiteY2" fmla="*/ 490122 h 561455"/>
                <a:gd name="connsiteX3" fmla="*/ 270079 w 655031"/>
                <a:gd name="connsiteY3" fmla="*/ 349758 h 561455"/>
                <a:gd name="connsiteX4" fmla="*/ 548468 w 655031"/>
                <a:gd name="connsiteY4" fmla="*/ 104121 h 561455"/>
                <a:gd name="connsiteX5" fmla="*/ 553146 w 655031"/>
                <a:gd name="connsiteY5" fmla="*/ 57333 h 561455"/>
                <a:gd name="connsiteX6" fmla="*/ 606953 w 655031"/>
                <a:gd name="connsiteY6" fmla="*/ 69030 h 561455"/>
                <a:gd name="connsiteX7" fmla="*/ 635025 w 655031"/>
                <a:gd name="connsiteY7" fmla="*/ 87745 h 561455"/>
                <a:gd name="connsiteX8" fmla="*/ 525074 w 655031"/>
                <a:gd name="connsiteY8" fmla="*/ 164945 h 561455"/>
                <a:gd name="connsiteX9" fmla="*/ 167146 w 655031"/>
                <a:gd name="connsiteY9" fmla="*/ 469067 h 561455"/>
                <a:gd name="connsiteX10" fmla="*/ 52515 w 655031"/>
                <a:gd name="connsiteY10" fmla="*/ 534570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55031" h="561455">
                  <a:moveTo>
                    <a:pt x="52515" y="534570"/>
                  </a:moveTo>
                  <a:cubicBezTo>
                    <a:pt x="50176" y="532231"/>
                    <a:pt x="45497" y="527552"/>
                    <a:pt x="43157" y="525213"/>
                  </a:cubicBezTo>
                  <a:cubicBezTo>
                    <a:pt x="40818" y="499479"/>
                    <a:pt x="64212" y="497140"/>
                    <a:pt x="78248" y="490122"/>
                  </a:cubicBezTo>
                  <a:cubicBezTo>
                    <a:pt x="148430" y="452691"/>
                    <a:pt x="209255" y="398885"/>
                    <a:pt x="270079" y="349758"/>
                  </a:cubicBezTo>
                  <a:cubicBezTo>
                    <a:pt x="365994" y="270218"/>
                    <a:pt x="459570" y="188339"/>
                    <a:pt x="548468" y="104121"/>
                  </a:cubicBezTo>
                  <a:cubicBezTo>
                    <a:pt x="567183" y="85406"/>
                    <a:pt x="574201" y="73709"/>
                    <a:pt x="553146" y="57333"/>
                  </a:cubicBezTo>
                  <a:cubicBezTo>
                    <a:pt x="576540" y="40957"/>
                    <a:pt x="599934" y="31599"/>
                    <a:pt x="606953" y="69030"/>
                  </a:cubicBezTo>
                  <a:cubicBezTo>
                    <a:pt x="611631" y="87745"/>
                    <a:pt x="625668" y="83066"/>
                    <a:pt x="635025" y="87745"/>
                  </a:cubicBezTo>
                  <a:cubicBezTo>
                    <a:pt x="588237" y="101781"/>
                    <a:pt x="555486" y="132194"/>
                    <a:pt x="525074" y="164945"/>
                  </a:cubicBezTo>
                  <a:cubicBezTo>
                    <a:pt x="417461" y="279576"/>
                    <a:pt x="286455" y="366133"/>
                    <a:pt x="167146" y="469067"/>
                  </a:cubicBezTo>
                  <a:cubicBezTo>
                    <a:pt x="132055" y="499479"/>
                    <a:pt x="92285" y="515855"/>
                    <a:pt x="52515" y="534570"/>
                  </a:cubicBezTo>
                  <a:close/>
                </a:path>
              </a:pathLst>
            </a:custGeom>
            <a:solidFill>
              <a:srgbClr val="F9A687"/>
            </a:solidFill>
            <a:ln w="4506"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21984487-DB83-436B-91C4-C524B1AAA7DC}"/>
                </a:ext>
              </a:extLst>
            </p:cNvPr>
            <p:cNvSpPr/>
            <p:nvPr/>
          </p:nvSpPr>
          <p:spPr>
            <a:xfrm>
              <a:off x="5077145" y="3647370"/>
              <a:ext cx="2156846" cy="3197888"/>
            </a:xfrm>
            <a:custGeom>
              <a:avLst/>
              <a:gdLst>
                <a:gd name="connsiteX0" fmla="*/ 1750274 w 1812246"/>
                <a:gd name="connsiteY0" fmla="*/ 91 h 2686959"/>
                <a:gd name="connsiteX1" fmla="*/ 1812246 w 1812246"/>
                <a:gd name="connsiteY1" fmla="*/ 27939 h 2686959"/>
                <a:gd name="connsiteX2" fmla="*/ 1796557 w 1812246"/>
                <a:gd name="connsiteY2" fmla="*/ 40489 h 2686959"/>
                <a:gd name="connsiteX3" fmla="*/ 1758903 w 1812246"/>
                <a:gd name="connsiteY3" fmla="*/ 46765 h 2686959"/>
                <a:gd name="connsiteX4" fmla="*/ 1705560 w 1812246"/>
                <a:gd name="connsiteY4" fmla="*/ 144038 h 2686959"/>
                <a:gd name="connsiteX5" fmla="*/ 1520432 w 1812246"/>
                <a:gd name="connsiteY5" fmla="*/ 260135 h 2686959"/>
                <a:gd name="connsiteX6" fmla="*/ 1511018 w 1812246"/>
                <a:gd name="connsiteY6" fmla="*/ 363682 h 2686959"/>
                <a:gd name="connsiteX7" fmla="*/ 1523569 w 1812246"/>
                <a:gd name="connsiteY7" fmla="*/ 435852 h 2686959"/>
                <a:gd name="connsiteX8" fmla="*/ 1649080 w 1812246"/>
                <a:gd name="connsiteY8" fmla="*/ 526847 h 2686959"/>
                <a:gd name="connsiteX9" fmla="*/ 1677321 w 1812246"/>
                <a:gd name="connsiteY9" fmla="*/ 526847 h 2686959"/>
                <a:gd name="connsiteX10" fmla="*/ 1689871 w 1812246"/>
                <a:gd name="connsiteY10" fmla="*/ 548812 h 2686959"/>
                <a:gd name="connsiteX11" fmla="*/ 1539258 w 1812246"/>
                <a:gd name="connsiteY11" fmla="*/ 580190 h 2686959"/>
                <a:gd name="connsiteX12" fmla="*/ 1554947 w 1812246"/>
                <a:gd name="connsiteY12" fmla="*/ 900245 h 2686959"/>
                <a:gd name="connsiteX13" fmla="*/ 1526707 w 1812246"/>
                <a:gd name="connsiteY13" fmla="*/ 1148129 h 2686959"/>
                <a:gd name="connsiteX14" fmla="*/ 1705560 w 1812246"/>
                <a:gd name="connsiteY14" fmla="*/ 2155360 h 2686959"/>
                <a:gd name="connsiteX15" fmla="*/ 1697717 w 1812246"/>
                <a:gd name="connsiteY15" fmla="*/ 2520521 h 2686959"/>
                <a:gd name="connsiteX16" fmla="*/ 1691154 w 1812246"/>
                <a:gd name="connsiteY16" fmla="*/ 2686959 h 2686959"/>
                <a:gd name="connsiteX17" fmla="*/ 962755 w 1812246"/>
                <a:gd name="connsiteY17" fmla="*/ 2686959 h 2686959"/>
                <a:gd name="connsiteX18" fmla="*/ 960777 w 1812246"/>
                <a:gd name="connsiteY18" fmla="*/ 2668781 h 2686959"/>
                <a:gd name="connsiteX19" fmla="*/ 943078 w 1812246"/>
                <a:gd name="connsiteY19" fmla="*/ 2594651 h 2686959"/>
                <a:gd name="connsiteX20" fmla="*/ 977594 w 1812246"/>
                <a:gd name="connsiteY20" fmla="*/ 2312249 h 2686959"/>
                <a:gd name="connsiteX21" fmla="*/ 1008972 w 1812246"/>
                <a:gd name="connsiteY21" fmla="*/ 2004746 h 2686959"/>
                <a:gd name="connsiteX22" fmla="*/ 877185 w 1812246"/>
                <a:gd name="connsiteY22" fmla="*/ 2632304 h 2686959"/>
                <a:gd name="connsiteX23" fmla="*/ 873291 w 1812246"/>
                <a:gd name="connsiteY23" fmla="*/ 2686959 h 2686959"/>
                <a:gd name="connsiteX24" fmla="*/ 199928 w 1812246"/>
                <a:gd name="connsiteY24" fmla="*/ 2686959 h 2686959"/>
                <a:gd name="connsiteX25" fmla="*/ 193147 w 1812246"/>
                <a:gd name="connsiteY25" fmla="*/ 2654269 h 2686959"/>
                <a:gd name="connsiteX26" fmla="*/ 152356 w 1812246"/>
                <a:gd name="connsiteY26" fmla="*/ 2425211 h 2686959"/>
                <a:gd name="connsiteX27" fmla="*/ 120978 w 1812246"/>
                <a:gd name="connsiteY27" fmla="*/ 2240080 h 2686959"/>
                <a:gd name="connsiteX28" fmla="*/ 89600 w 1812246"/>
                <a:gd name="connsiteY28" fmla="*/ 1960818 h 2686959"/>
                <a:gd name="connsiteX29" fmla="*/ 95876 w 1812246"/>
                <a:gd name="connsiteY29" fmla="*/ 1766275 h 2686959"/>
                <a:gd name="connsiteX30" fmla="*/ 95876 w 1812246"/>
                <a:gd name="connsiteY30" fmla="*/ 1417979 h 2686959"/>
                <a:gd name="connsiteX31" fmla="*/ 99013 w 1812246"/>
                <a:gd name="connsiteY31" fmla="*/ 1399153 h 2686959"/>
                <a:gd name="connsiteX32" fmla="*/ 108426 w 1812246"/>
                <a:gd name="connsiteY32" fmla="*/ 1022618 h 2686959"/>
                <a:gd name="connsiteX33" fmla="*/ 70773 w 1812246"/>
                <a:gd name="connsiteY33" fmla="*/ 934760 h 2686959"/>
                <a:gd name="connsiteX34" fmla="*/ 17431 w 1812246"/>
                <a:gd name="connsiteY34" fmla="*/ 872004 h 2686959"/>
                <a:gd name="connsiteX35" fmla="*/ 42533 w 1812246"/>
                <a:gd name="connsiteY35" fmla="*/ 724528 h 2686959"/>
                <a:gd name="connsiteX36" fmla="*/ 64498 w 1812246"/>
                <a:gd name="connsiteY36" fmla="*/ 646083 h 2686959"/>
                <a:gd name="connsiteX37" fmla="*/ 64498 w 1812246"/>
                <a:gd name="connsiteY37" fmla="*/ 551949 h 2686959"/>
                <a:gd name="connsiteX38" fmla="*/ 89600 w 1812246"/>
                <a:gd name="connsiteY38" fmla="*/ 489193 h 2686959"/>
                <a:gd name="connsiteX39" fmla="*/ 798740 w 1812246"/>
                <a:gd name="connsiteY39" fmla="*/ 134623 h 2686959"/>
                <a:gd name="connsiteX40" fmla="*/ 845807 w 1812246"/>
                <a:gd name="connsiteY40" fmla="*/ 106384 h 2686959"/>
                <a:gd name="connsiteX41" fmla="*/ 1658494 w 1812246"/>
                <a:gd name="connsiteY41" fmla="*/ 59317 h 2686959"/>
                <a:gd name="connsiteX42" fmla="*/ 1693010 w 1812246"/>
                <a:gd name="connsiteY42" fmla="*/ 40489 h 2686959"/>
                <a:gd name="connsiteX43" fmla="*/ 1750274 w 1812246"/>
                <a:gd name="connsiteY43" fmla="*/ 91 h 2686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812246" h="2686959">
                  <a:moveTo>
                    <a:pt x="1750274" y="91"/>
                  </a:moveTo>
                  <a:cubicBezTo>
                    <a:pt x="1770670" y="1268"/>
                    <a:pt x="1791850" y="13819"/>
                    <a:pt x="1812246" y="27939"/>
                  </a:cubicBezTo>
                  <a:cubicBezTo>
                    <a:pt x="1809108" y="34215"/>
                    <a:pt x="1802833" y="37352"/>
                    <a:pt x="1796557" y="40489"/>
                  </a:cubicBezTo>
                  <a:cubicBezTo>
                    <a:pt x="1784005" y="43628"/>
                    <a:pt x="1771455" y="37352"/>
                    <a:pt x="1758903" y="46765"/>
                  </a:cubicBezTo>
                  <a:cubicBezTo>
                    <a:pt x="1799694" y="125210"/>
                    <a:pt x="1793420" y="131486"/>
                    <a:pt x="1705560" y="144038"/>
                  </a:cubicBezTo>
                  <a:cubicBezTo>
                    <a:pt x="1627116" y="156588"/>
                    <a:pt x="1570636" y="200518"/>
                    <a:pt x="1520432" y="260135"/>
                  </a:cubicBezTo>
                  <a:cubicBezTo>
                    <a:pt x="1495330" y="291513"/>
                    <a:pt x="1507880" y="329167"/>
                    <a:pt x="1511018" y="363682"/>
                  </a:cubicBezTo>
                  <a:cubicBezTo>
                    <a:pt x="1514156" y="388785"/>
                    <a:pt x="1517293" y="410749"/>
                    <a:pt x="1523569" y="435852"/>
                  </a:cubicBezTo>
                  <a:cubicBezTo>
                    <a:pt x="1545534" y="526847"/>
                    <a:pt x="1558085" y="536260"/>
                    <a:pt x="1649080" y="526847"/>
                  </a:cubicBezTo>
                  <a:cubicBezTo>
                    <a:pt x="1658494" y="523710"/>
                    <a:pt x="1667908" y="523710"/>
                    <a:pt x="1677321" y="526847"/>
                  </a:cubicBezTo>
                  <a:cubicBezTo>
                    <a:pt x="1686734" y="529986"/>
                    <a:pt x="1693010" y="536260"/>
                    <a:pt x="1689871" y="548812"/>
                  </a:cubicBezTo>
                  <a:cubicBezTo>
                    <a:pt x="1649080" y="595879"/>
                    <a:pt x="1592600" y="573914"/>
                    <a:pt x="1539258" y="580190"/>
                  </a:cubicBezTo>
                  <a:cubicBezTo>
                    <a:pt x="1573774" y="686874"/>
                    <a:pt x="1573774" y="799835"/>
                    <a:pt x="1554947" y="900245"/>
                  </a:cubicBezTo>
                  <a:cubicBezTo>
                    <a:pt x="1539258" y="975551"/>
                    <a:pt x="1507880" y="1138716"/>
                    <a:pt x="1526707" y="1148129"/>
                  </a:cubicBezTo>
                  <a:cubicBezTo>
                    <a:pt x="1630254" y="1474460"/>
                    <a:pt x="1696147" y="1810203"/>
                    <a:pt x="1705560" y="2155360"/>
                  </a:cubicBezTo>
                  <a:cubicBezTo>
                    <a:pt x="1708698" y="2277735"/>
                    <a:pt x="1703208" y="2399324"/>
                    <a:pt x="1697717" y="2520521"/>
                  </a:cubicBezTo>
                  <a:lnTo>
                    <a:pt x="1691154" y="2686959"/>
                  </a:lnTo>
                  <a:lnTo>
                    <a:pt x="962755" y="2686959"/>
                  </a:lnTo>
                  <a:lnTo>
                    <a:pt x="960777" y="2668781"/>
                  </a:lnTo>
                  <a:cubicBezTo>
                    <a:pt x="956610" y="2643090"/>
                    <a:pt x="950922" y="2618184"/>
                    <a:pt x="943078" y="2594651"/>
                  </a:cubicBezTo>
                  <a:cubicBezTo>
                    <a:pt x="949354" y="2491104"/>
                    <a:pt x="961905" y="2418935"/>
                    <a:pt x="977594" y="2312249"/>
                  </a:cubicBezTo>
                  <a:cubicBezTo>
                    <a:pt x="993283" y="2221254"/>
                    <a:pt x="1002696" y="2007885"/>
                    <a:pt x="1008972" y="2004746"/>
                  </a:cubicBezTo>
                  <a:cubicBezTo>
                    <a:pt x="949354" y="2145947"/>
                    <a:pt x="886598" y="2475415"/>
                    <a:pt x="877185" y="2632304"/>
                  </a:cubicBezTo>
                  <a:lnTo>
                    <a:pt x="873291" y="2686959"/>
                  </a:lnTo>
                  <a:lnTo>
                    <a:pt x="199928" y="2686959"/>
                  </a:lnTo>
                  <a:lnTo>
                    <a:pt x="193147" y="2654269"/>
                  </a:lnTo>
                  <a:cubicBezTo>
                    <a:pt x="171182" y="2578962"/>
                    <a:pt x="142942" y="2503655"/>
                    <a:pt x="152356" y="2425211"/>
                  </a:cubicBezTo>
                  <a:cubicBezTo>
                    <a:pt x="161769" y="2356179"/>
                    <a:pt x="149217" y="2296560"/>
                    <a:pt x="120978" y="2240080"/>
                  </a:cubicBezTo>
                  <a:cubicBezTo>
                    <a:pt x="77049" y="2149085"/>
                    <a:pt x="67635" y="2058089"/>
                    <a:pt x="89600" y="1960818"/>
                  </a:cubicBezTo>
                  <a:cubicBezTo>
                    <a:pt x="102151" y="1898062"/>
                    <a:pt x="114702" y="1832168"/>
                    <a:pt x="95876" y="1766275"/>
                  </a:cubicBezTo>
                  <a:cubicBezTo>
                    <a:pt x="61360" y="1650176"/>
                    <a:pt x="64498" y="1534079"/>
                    <a:pt x="95876" y="1417979"/>
                  </a:cubicBezTo>
                  <a:cubicBezTo>
                    <a:pt x="99013" y="1411704"/>
                    <a:pt x="102151" y="1405429"/>
                    <a:pt x="99013" y="1399153"/>
                  </a:cubicBezTo>
                  <a:cubicBezTo>
                    <a:pt x="55084" y="1273641"/>
                    <a:pt x="111565" y="1148129"/>
                    <a:pt x="108426" y="1022618"/>
                  </a:cubicBezTo>
                  <a:cubicBezTo>
                    <a:pt x="105289" y="984964"/>
                    <a:pt x="102151" y="959862"/>
                    <a:pt x="70773" y="934760"/>
                  </a:cubicBezTo>
                  <a:cubicBezTo>
                    <a:pt x="51947" y="919071"/>
                    <a:pt x="33120" y="893969"/>
                    <a:pt x="17431" y="872004"/>
                  </a:cubicBezTo>
                  <a:cubicBezTo>
                    <a:pt x="-13947" y="824937"/>
                    <a:pt x="-1396" y="759044"/>
                    <a:pt x="42533" y="724528"/>
                  </a:cubicBezTo>
                  <a:cubicBezTo>
                    <a:pt x="70773" y="702563"/>
                    <a:pt x="92738" y="686874"/>
                    <a:pt x="64498" y="646083"/>
                  </a:cubicBezTo>
                  <a:cubicBezTo>
                    <a:pt x="48809" y="617844"/>
                    <a:pt x="55084" y="583327"/>
                    <a:pt x="64498" y="551949"/>
                  </a:cubicBezTo>
                  <a:cubicBezTo>
                    <a:pt x="73911" y="533123"/>
                    <a:pt x="61360" y="501745"/>
                    <a:pt x="89600" y="489193"/>
                  </a:cubicBezTo>
                  <a:cubicBezTo>
                    <a:pt x="353174" y="423300"/>
                    <a:pt x="572819" y="272687"/>
                    <a:pt x="798740" y="134623"/>
                  </a:cubicBezTo>
                  <a:cubicBezTo>
                    <a:pt x="817566" y="125210"/>
                    <a:pt x="836394" y="112660"/>
                    <a:pt x="845807" y="106384"/>
                  </a:cubicBezTo>
                  <a:cubicBezTo>
                    <a:pt x="855220" y="147175"/>
                    <a:pt x="1520432" y="71867"/>
                    <a:pt x="1658494" y="59317"/>
                  </a:cubicBezTo>
                  <a:cubicBezTo>
                    <a:pt x="1674182" y="56178"/>
                    <a:pt x="1686734" y="53041"/>
                    <a:pt x="1693010" y="40489"/>
                  </a:cubicBezTo>
                  <a:cubicBezTo>
                    <a:pt x="1710268" y="9111"/>
                    <a:pt x="1729879" y="-1086"/>
                    <a:pt x="1750274" y="91"/>
                  </a:cubicBezTo>
                  <a:close/>
                </a:path>
              </a:pathLst>
            </a:custGeom>
            <a:solidFill>
              <a:srgbClr val="403D3D"/>
            </a:solidFill>
            <a:ln w="23341" cap="flat">
              <a:noFill/>
              <a:prstDash val="solid"/>
              <a:miter/>
            </a:ln>
          </p:spPr>
          <p:txBody>
            <a:bodyPr wrap="square" rtlCol="0" anchor="ctr">
              <a:noAutofit/>
            </a:bodyPr>
            <a:lstStyle/>
            <a:p>
              <a:endParaRPr lang="en-US"/>
            </a:p>
          </p:txBody>
        </p:sp>
        <p:sp>
          <p:nvSpPr>
            <p:cNvPr id="83" name="Freeform: Shape 82">
              <a:extLst>
                <a:ext uri="{FF2B5EF4-FFF2-40B4-BE49-F238E27FC236}">
                  <a16:creationId xmlns:a16="http://schemas.microsoft.com/office/drawing/2014/main" id="{C62123B2-F887-456F-8234-B078C1E5AC68}"/>
                </a:ext>
              </a:extLst>
            </p:cNvPr>
            <p:cNvSpPr/>
            <p:nvPr/>
          </p:nvSpPr>
          <p:spPr>
            <a:xfrm>
              <a:off x="5508789" y="340007"/>
              <a:ext cx="1232366" cy="1045644"/>
            </a:xfrm>
            <a:custGeom>
              <a:avLst/>
              <a:gdLst>
                <a:gd name="connsiteX0" fmla="*/ 49058 w 772001"/>
                <a:gd name="connsiteY0" fmla="*/ 434054 h 655031"/>
                <a:gd name="connsiteX1" fmla="*/ 105204 w 772001"/>
                <a:gd name="connsiteY1" fmla="*/ 160344 h 655031"/>
                <a:gd name="connsiteX2" fmla="*/ 233871 w 772001"/>
                <a:gd name="connsiteY2" fmla="*/ 85484 h 655031"/>
                <a:gd name="connsiteX3" fmla="*/ 285338 w 772001"/>
                <a:gd name="connsiteY3" fmla="*/ 69108 h 655031"/>
                <a:gd name="connsiteX4" fmla="*/ 399968 w 772001"/>
                <a:gd name="connsiteY4" fmla="*/ 57411 h 655031"/>
                <a:gd name="connsiteX5" fmla="*/ 552029 w 772001"/>
                <a:gd name="connsiteY5" fmla="*/ 104199 h 655031"/>
                <a:gd name="connsiteX6" fmla="*/ 736842 w 772001"/>
                <a:gd name="connsiteY6" fmla="*/ 314745 h 655031"/>
                <a:gd name="connsiteX7" fmla="*/ 701751 w 772001"/>
                <a:gd name="connsiteY7" fmla="*/ 424697 h 655031"/>
                <a:gd name="connsiteX8" fmla="*/ 666660 w 772001"/>
                <a:gd name="connsiteY8" fmla="*/ 452769 h 655031"/>
                <a:gd name="connsiteX9" fmla="*/ 495883 w 772001"/>
                <a:gd name="connsiteY9" fmla="*/ 396624 h 655031"/>
                <a:gd name="connsiteX10" fmla="*/ 360198 w 772001"/>
                <a:gd name="connsiteY10" fmla="*/ 431715 h 655031"/>
                <a:gd name="connsiteX11" fmla="*/ 275980 w 772001"/>
                <a:gd name="connsiteY11" fmla="*/ 499557 h 655031"/>
                <a:gd name="connsiteX12" fmla="*/ 236210 w 772001"/>
                <a:gd name="connsiteY12" fmla="*/ 541667 h 655031"/>
                <a:gd name="connsiteX13" fmla="*/ 231531 w 772001"/>
                <a:gd name="connsiteY13" fmla="*/ 576758 h 655031"/>
                <a:gd name="connsiteX14" fmla="*/ 198780 w 772001"/>
                <a:gd name="connsiteY14" fmla="*/ 616527 h 655031"/>
                <a:gd name="connsiteX15" fmla="*/ 175386 w 772001"/>
                <a:gd name="connsiteY15" fmla="*/ 576758 h 655031"/>
                <a:gd name="connsiteX16" fmla="*/ 53737 w 772001"/>
                <a:gd name="connsiteY16" fmla="*/ 478503 h 655031"/>
                <a:gd name="connsiteX17" fmla="*/ 49058 w 772001"/>
                <a:gd name="connsiteY17" fmla="*/ 434054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72001" h="655031">
                  <a:moveTo>
                    <a:pt x="49058" y="434054"/>
                  </a:moveTo>
                  <a:cubicBezTo>
                    <a:pt x="28004" y="335799"/>
                    <a:pt x="65434" y="244563"/>
                    <a:pt x="105204" y="160344"/>
                  </a:cubicBezTo>
                  <a:cubicBezTo>
                    <a:pt x="123919" y="118235"/>
                    <a:pt x="173046" y="80805"/>
                    <a:pt x="233871" y="85484"/>
                  </a:cubicBezTo>
                  <a:cubicBezTo>
                    <a:pt x="254925" y="87823"/>
                    <a:pt x="268962" y="83144"/>
                    <a:pt x="285338" y="69108"/>
                  </a:cubicBezTo>
                  <a:cubicBezTo>
                    <a:pt x="318089" y="43375"/>
                    <a:pt x="353180" y="31678"/>
                    <a:pt x="399968" y="57411"/>
                  </a:cubicBezTo>
                  <a:cubicBezTo>
                    <a:pt x="446756" y="80805"/>
                    <a:pt x="502902" y="83144"/>
                    <a:pt x="552029" y="104199"/>
                  </a:cubicBezTo>
                  <a:cubicBezTo>
                    <a:pt x="650284" y="143969"/>
                    <a:pt x="708769" y="216490"/>
                    <a:pt x="736842" y="314745"/>
                  </a:cubicBezTo>
                  <a:cubicBezTo>
                    <a:pt x="748539" y="356854"/>
                    <a:pt x="736842" y="396624"/>
                    <a:pt x="701751" y="424697"/>
                  </a:cubicBezTo>
                  <a:cubicBezTo>
                    <a:pt x="692393" y="438733"/>
                    <a:pt x="683035" y="450430"/>
                    <a:pt x="666660" y="452769"/>
                  </a:cubicBezTo>
                  <a:cubicBezTo>
                    <a:pt x="605835" y="448091"/>
                    <a:pt x="547350" y="434054"/>
                    <a:pt x="495883" y="396624"/>
                  </a:cubicBezTo>
                  <a:cubicBezTo>
                    <a:pt x="442077" y="356854"/>
                    <a:pt x="385932" y="373230"/>
                    <a:pt x="360198" y="431715"/>
                  </a:cubicBezTo>
                  <a:cubicBezTo>
                    <a:pt x="343823" y="469145"/>
                    <a:pt x="322768" y="499557"/>
                    <a:pt x="275980" y="499557"/>
                  </a:cubicBezTo>
                  <a:cubicBezTo>
                    <a:pt x="247907" y="499557"/>
                    <a:pt x="236210" y="515933"/>
                    <a:pt x="236210" y="541667"/>
                  </a:cubicBezTo>
                  <a:cubicBezTo>
                    <a:pt x="236210" y="553364"/>
                    <a:pt x="236210" y="565061"/>
                    <a:pt x="231531" y="576758"/>
                  </a:cubicBezTo>
                  <a:cubicBezTo>
                    <a:pt x="226853" y="595473"/>
                    <a:pt x="217495" y="616527"/>
                    <a:pt x="198780" y="616527"/>
                  </a:cubicBezTo>
                  <a:cubicBezTo>
                    <a:pt x="177725" y="616527"/>
                    <a:pt x="177725" y="593133"/>
                    <a:pt x="175386" y="576758"/>
                  </a:cubicBezTo>
                  <a:cubicBezTo>
                    <a:pt x="161349" y="511254"/>
                    <a:pt x="109883" y="492539"/>
                    <a:pt x="53737" y="478503"/>
                  </a:cubicBezTo>
                  <a:cubicBezTo>
                    <a:pt x="39701" y="466806"/>
                    <a:pt x="46719" y="450430"/>
                    <a:pt x="49058" y="434054"/>
                  </a:cubicBezTo>
                  <a:close/>
                </a:path>
              </a:pathLst>
            </a:custGeom>
            <a:solidFill>
              <a:srgbClr val="0D0402"/>
            </a:solidFill>
            <a:ln w="23341"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2B9A264C-D2EF-4D3D-856F-9189EF943094}"/>
                </a:ext>
              </a:extLst>
            </p:cNvPr>
            <p:cNvSpPr/>
            <p:nvPr/>
          </p:nvSpPr>
          <p:spPr>
            <a:xfrm>
              <a:off x="5491311" y="1020283"/>
              <a:ext cx="373444" cy="821578"/>
            </a:xfrm>
            <a:custGeom>
              <a:avLst/>
              <a:gdLst>
                <a:gd name="connsiteX0" fmla="*/ 57668 w 233939"/>
                <a:gd name="connsiteY0" fmla="*/ 42994 h 514667"/>
                <a:gd name="connsiteX1" fmla="*/ 67026 w 233939"/>
                <a:gd name="connsiteY1" fmla="*/ 54691 h 514667"/>
                <a:gd name="connsiteX2" fmla="*/ 116153 w 233939"/>
                <a:gd name="connsiteY2" fmla="*/ 255880 h 514667"/>
                <a:gd name="connsiteX3" fmla="*/ 155923 w 233939"/>
                <a:gd name="connsiteY3" fmla="*/ 297989 h 514667"/>
                <a:gd name="connsiteX4" fmla="*/ 191014 w 233939"/>
                <a:gd name="connsiteY4" fmla="*/ 302668 h 514667"/>
                <a:gd name="connsiteX5" fmla="*/ 160601 w 233939"/>
                <a:gd name="connsiteY5" fmla="*/ 321383 h 514667"/>
                <a:gd name="connsiteX6" fmla="*/ 116153 w 233939"/>
                <a:gd name="connsiteY6" fmla="*/ 300328 h 514667"/>
                <a:gd name="connsiteX7" fmla="*/ 102117 w 233939"/>
                <a:gd name="connsiteY7" fmla="*/ 384547 h 514667"/>
                <a:gd name="connsiteX8" fmla="*/ 76383 w 233939"/>
                <a:gd name="connsiteY8" fmla="*/ 473444 h 514667"/>
                <a:gd name="connsiteX9" fmla="*/ 67026 w 233939"/>
                <a:gd name="connsiteY9" fmla="*/ 466426 h 514667"/>
                <a:gd name="connsiteX10" fmla="*/ 99777 w 233939"/>
                <a:gd name="connsiteY10" fmla="*/ 272255 h 514667"/>
                <a:gd name="connsiteX11" fmla="*/ 81062 w 233939"/>
                <a:gd name="connsiteY11" fmla="*/ 183358 h 514667"/>
                <a:gd name="connsiteX12" fmla="*/ 57668 w 233939"/>
                <a:gd name="connsiteY12" fmla="*/ 42994 h 514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33939" h="514667">
                  <a:moveTo>
                    <a:pt x="57668" y="42994"/>
                  </a:moveTo>
                  <a:cubicBezTo>
                    <a:pt x="64686" y="50013"/>
                    <a:pt x="64686" y="50013"/>
                    <a:pt x="67026" y="54691"/>
                  </a:cubicBezTo>
                  <a:cubicBezTo>
                    <a:pt x="24916" y="131892"/>
                    <a:pt x="97438" y="136570"/>
                    <a:pt x="116153" y="255880"/>
                  </a:cubicBezTo>
                  <a:cubicBezTo>
                    <a:pt x="118492" y="274595"/>
                    <a:pt x="137207" y="295649"/>
                    <a:pt x="155923" y="297989"/>
                  </a:cubicBezTo>
                  <a:cubicBezTo>
                    <a:pt x="167620" y="300328"/>
                    <a:pt x="179317" y="302668"/>
                    <a:pt x="191014" y="302668"/>
                  </a:cubicBezTo>
                  <a:cubicBezTo>
                    <a:pt x="214408" y="302668"/>
                    <a:pt x="172298" y="326062"/>
                    <a:pt x="160601" y="321383"/>
                  </a:cubicBezTo>
                  <a:cubicBezTo>
                    <a:pt x="139547" y="314365"/>
                    <a:pt x="123171" y="305007"/>
                    <a:pt x="116153" y="300328"/>
                  </a:cubicBezTo>
                  <a:cubicBezTo>
                    <a:pt x="106795" y="295649"/>
                    <a:pt x="106795" y="358813"/>
                    <a:pt x="102117" y="384547"/>
                  </a:cubicBezTo>
                  <a:cubicBezTo>
                    <a:pt x="95098" y="421977"/>
                    <a:pt x="88080" y="440692"/>
                    <a:pt x="76383" y="473444"/>
                  </a:cubicBezTo>
                  <a:cubicBezTo>
                    <a:pt x="71704" y="464086"/>
                    <a:pt x="78723" y="473444"/>
                    <a:pt x="67026" y="466426"/>
                  </a:cubicBezTo>
                  <a:cubicBezTo>
                    <a:pt x="90420" y="398583"/>
                    <a:pt x="99777" y="340098"/>
                    <a:pt x="99777" y="272255"/>
                  </a:cubicBezTo>
                  <a:cubicBezTo>
                    <a:pt x="99777" y="244183"/>
                    <a:pt x="95098" y="204413"/>
                    <a:pt x="81062" y="183358"/>
                  </a:cubicBezTo>
                  <a:cubicBezTo>
                    <a:pt x="36613" y="122534"/>
                    <a:pt x="34274" y="96801"/>
                    <a:pt x="57668" y="42994"/>
                  </a:cubicBezTo>
                  <a:close/>
                </a:path>
              </a:pathLst>
            </a:custGeom>
            <a:solidFill>
              <a:srgbClr val="F9A687"/>
            </a:solidFill>
            <a:ln w="4506"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2E9B877D-0E33-466B-A019-E491B725A103}"/>
                </a:ext>
              </a:extLst>
            </p:cNvPr>
            <p:cNvSpPr/>
            <p:nvPr/>
          </p:nvSpPr>
          <p:spPr>
            <a:xfrm>
              <a:off x="4472825" y="4056387"/>
              <a:ext cx="746889" cy="336100"/>
            </a:xfrm>
            <a:custGeom>
              <a:avLst/>
              <a:gdLst>
                <a:gd name="connsiteX0" fmla="*/ 42994 w 467879"/>
                <a:gd name="connsiteY0" fmla="*/ 45334 h 210545"/>
                <a:gd name="connsiteX1" fmla="*/ 61710 w 467879"/>
                <a:gd name="connsiteY1" fmla="*/ 42994 h 210545"/>
                <a:gd name="connsiteX2" fmla="*/ 108498 w 467879"/>
                <a:gd name="connsiteY2" fmla="*/ 134231 h 210545"/>
                <a:gd name="connsiteX3" fmla="*/ 234825 w 467879"/>
                <a:gd name="connsiteY3" fmla="*/ 162304 h 210545"/>
                <a:gd name="connsiteX4" fmla="*/ 400922 w 467879"/>
                <a:gd name="connsiteY4" fmla="*/ 117855 h 210545"/>
                <a:gd name="connsiteX5" fmla="*/ 440692 w 467879"/>
                <a:gd name="connsiteY5" fmla="*/ 110837 h 210545"/>
                <a:gd name="connsiteX6" fmla="*/ 426656 w 467879"/>
                <a:gd name="connsiteY6" fmla="*/ 155286 h 210545"/>
                <a:gd name="connsiteX7" fmla="*/ 405601 w 467879"/>
                <a:gd name="connsiteY7" fmla="*/ 127213 h 210545"/>
                <a:gd name="connsiteX8" fmla="*/ 239504 w 467879"/>
                <a:gd name="connsiteY8" fmla="*/ 178680 h 210545"/>
                <a:gd name="connsiteX9" fmla="*/ 99140 w 467879"/>
                <a:gd name="connsiteY9" fmla="*/ 145928 h 210545"/>
                <a:gd name="connsiteX10" fmla="*/ 57031 w 467879"/>
                <a:gd name="connsiteY10" fmla="*/ 75746 h 210545"/>
                <a:gd name="connsiteX11" fmla="*/ 42994 w 467879"/>
                <a:gd name="connsiteY11" fmla="*/ 45334 h 210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7879" h="210545">
                  <a:moveTo>
                    <a:pt x="42994" y="45334"/>
                  </a:moveTo>
                  <a:cubicBezTo>
                    <a:pt x="57031" y="45334"/>
                    <a:pt x="57031" y="45334"/>
                    <a:pt x="61710" y="42994"/>
                  </a:cubicBezTo>
                  <a:cubicBezTo>
                    <a:pt x="78085" y="85104"/>
                    <a:pt x="87443" y="108498"/>
                    <a:pt x="108498" y="134231"/>
                  </a:cubicBezTo>
                  <a:cubicBezTo>
                    <a:pt x="150607" y="188037"/>
                    <a:pt x="190377" y="181019"/>
                    <a:pt x="234825" y="162304"/>
                  </a:cubicBezTo>
                  <a:cubicBezTo>
                    <a:pt x="290971" y="141249"/>
                    <a:pt x="342437" y="124873"/>
                    <a:pt x="400922" y="117855"/>
                  </a:cubicBezTo>
                  <a:cubicBezTo>
                    <a:pt x="417298" y="115516"/>
                    <a:pt x="431335" y="113176"/>
                    <a:pt x="440692" y="110837"/>
                  </a:cubicBezTo>
                  <a:cubicBezTo>
                    <a:pt x="424316" y="129552"/>
                    <a:pt x="431335" y="141249"/>
                    <a:pt x="426656" y="155286"/>
                  </a:cubicBezTo>
                  <a:cubicBezTo>
                    <a:pt x="428995" y="131892"/>
                    <a:pt x="426656" y="122534"/>
                    <a:pt x="405601" y="127213"/>
                  </a:cubicBezTo>
                  <a:cubicBezTo>
                    <a:pt x="342437" y="141249"/>
                    <a:pt x="295649" y="155286"/>
                    <a:pt x="239504" y="178680"/>
                  </a:cubicBezTo>
                  <a:cubicBezTo>
                    <a:pt x="204413" y="190377"/>
                    <a:pt x="145928" y="209092"/>
                    <a:pt x="99140" y="145928"/>
                  </a:cubicBezTo>
                  <a:cubicBezTo>
                    <a:pt x="78085" y="115516"/>
                    <a:pt x="73407" y="103819"/>
                    <a:pt x="57031" y="75746"/>
                  </a:cubicBezTo>
                  <a:cubicBezTo>
                    <a:pt x="52352" y="64049"/>
                    <a:pt x="54691" y="57031"/>
                    <a:pt x="42994" y="45334"/>
                  </a:cubicBezTo>
                  <a:close/>
                </a:path>
              </a:pathLst>
            </a:custGeom>
            <a:solidFill>
              <a:srgbClr val="F9A687"/>
            </a:solidFill>
            <a:ln w="4506"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83DD44C4-9BE3-4A56-AD66-58963D4461E2}"/>
                </a:ext>
              </a:extLst>
            </p:cNvPr>
            <p:cNvSpPr/>
            <p:nvPr/>
          </p:nvSpPr>
          <p:spPr>
            <a:xfrm>
              <a:off x="4502700" y="3324187"/>
              <a:ext cx="2651453" cy="1045644"/>
            </a:xfrm>
            <a:custGeom>
              <a:avLst/>
              <a:gdLst>
                <a:gd name="connsiteX0" fmla="*/ 421977 w 1660973"/>
                <a:gd name="connsiteY0" fmla="*/ 569515 h 655031"/>
                <a:gd name="connsiteX1" fmla="*/ 216110 w 1660973"/>
                <a:gd name="connsiteY1" fmla="*/ 620982 h 655031"/>
                <a:gd name="connsiteX2" fmla="*/ 106158 w 1660973"/>
                <a:gd name="connsiteY2" fmla="*/ 611624 h 655031"/>
                <a:gd name="connsiteX3" fmla="*/ 42994 w 1660973"/>
                <a:gd name="connsiteY3" fmla="*/ 501672 h 655031"/>
                <a:gd name="connsiteX4" fmla="*/ 166983 w 1660973"/>
                <a:gd name="connsiteY4" fmla="*/ 370666 h 655031"/>
                <a:gd name="connsiteX5" fmla="*/ 503856 w 1660973"/>
                <a:gd name="connsiteY5" fmla="*/ 267732 h 655031"/>
                <a:gd name="connsiteX6" fmla="*/ 716741 w 1660973"/>
                <a:gd name="connsiteY6" fmla="*/ 232641 h 655031"/>
                <a:gd name="connsiteX7" fmla="*/ 969396 w 1660973"/>
                <a:gd name="connsiteY7" fmla="*/ 171817 h 655031"/>
                <a:gd name="connsiteX8" fmla="*/ 1203336 w 1660973"/>
                <a:gd name="connsiteY8" fmla="*/ 61865 h 655031"/>
                <a:gd name="connsiteX9" fmla="*/ 1626768 w 1660973"/>
                <a:gd name="connsiteY9" fmla="*/ 82920 h 655031"/>
                <a:gd name="connsiteX10" fmla="*/ 1640804 w 1660973"/>
                <a:gd name="connsiteY10" fmla="*/ 94617 h 655031"/>
                <a:gd name="connsiteX11" fmla="*/ 1624428 w 1660973"/>
                <a:gd name="connsiteY11" fmla="*/ 110993 h 655031"/>
                <a:gd name="connsiteX12" fmla="*/ 1551907 w 1660973"/>
                <a:gd name="connsiteY12" fmla="*/ 118011 h 655031"/>
                <a:gd name="connsiteX13" fmla="*/ 1467688 w 1660973"/>
                <a:gd name="connsiteY13" fmla="*/ 103975 h 655031"/>
                <a:gd name="connsiteX14" fmla="*/ 1369434 w 1660973"/>
                <a:gd name="connsiteY14" fmla="*/ 99296 h 655031"/>
                <a:gd name="connsiteX15" fmla="*/ 1467688 w 1660973"/>
                <a:gd name="connsiteY15" fmla="*/ 122690 h 655031"/>
                <a:gd name="connsiteX16" fmla="*/ 1416222 w 1660973"/>
                <a:gd name="connsiteY16" fmla="*/ 155441 h 655031"/>
                <a:gd name="connsiteX17" fmla="*/ 1313288 w 1660973"/>
                <a:gd name="connsiteY17" fmla="*/ 143744 h 655031"/>
                <a:gd name="connsiteX18" fmla="*/ 1271179 w 1660973"/>
                <a:gd name="connsiteY18" fmla="*/ 153102 h 655031"/>
                <a:gd name="connsiteX19" fmla="*/ 1313288 w 1660973"/>
                <a:gd name="connsiteY19" fmla="*/ 155441 h 655031"/>
                <a:gd name="connsiteX20" fmla="*/ 1383470 w 1660973"/>
                <a:gd name="connsiteY20" fmla="*/ 174157 h 655031"/>
                <a:gd name="connsiteX21" fmla="*/ 1231409 w 1660973"/>
                <a:gd name="connsiteY21" fmla="*/ 216266 h 655031"/>
                <a:gd name="connsiteX22" fmla="*/ 1037239 w 1660973"/>
                <a:gd name="connsiteY22" fmla="*/ 249017 h 655031"/>
                <a:gd name="connsiteX23" fmla="*/ 997469 w 1660973"/>
                <a:gd name="connsiteY23" fmla="*/ 277090 h 655031"/>
                <a:gd name="connsiteX24" fmla="*/ 943663 w 1660973"/>
                <a:gd name="connsiteY24" fmla="*/ 312181 h 655031"/>
                <a:gd name="connsiteX25" fmla="*/ 793941 w 1660973"/>
                <a:gd name="connsiteY25" fmla="*/ 403418 h 655031"/>
                <a:gd name="connsiteX26" fmla="*/ 421977 w 1660973"/>
                <a:gd name="connsiteY26" fmla="*/ 569515 h 655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60973" h="655031">
                  <a:moveTo>
                    <a:pt x="421977" y="569515"/>
                  </a:moveTo>
                  <a:cubicBezTo>
                    <a:pt x="412619" y="571854"/>
                    <a:pt x="295649" y="588230"/>
                    <a:pt x="216110" y="620982"/>
                  </a:cubicBezTo>
                  <a:cubicBezTo>
                    <a:pt x="174001" y="639697"/>
                    <a:pt x="136570" y="642036"/>
                    <a:pt x="106158" y="611624"/>
                  </a:cubicBezTo>
                  <a:cubicBezTo>
                    <a:pt x="75746" y="578873"/>
                    <a:pt x="59370" y="548460"/>
                    <a:pt x="42994" y="501672"/>
                  </a:cubicBezTo>
                  <a:cubicBezTo>
                    <a:pt x="120195" y="436169"/>
                    <a:pt x="106158" y="415115"/>
                    <a:pt x="166983" y="370666"/>
                  </a:cubicBezTo>
                  <a:cubicBezTo>
                    <a:pt x="368171" y="246678"/>
                    <a:pt x="452389" y="270072"/>
                    <a:pt x="503856" y="267732"/>
                  </a:cubicBezTo>
                  <a:cubicBezTo>
                    <a:pt x="562341" y="260714"/>
                    <a:pt x="630184" y="260714"/>
                    <a:pt x="716741" y="232641"/>
                  </a:cubicBezTo>
                  <a:cubicBezTo>
                    <a:pt x="831372" y="197550"/>
                    <a:pt x="887517" y="195211"/>
                    <a:pt x="969396" y="171817"/>
                  </a:cubicBezTo>
                  <a:cubicBezTo>
                    <a:pt x="1077009" y="143744"/>
                    <a:pt x="1130815" y="92278"/>
                    <a:pt x="1203336" y="61865"/>
                  </a:cubicBezTo>
                  <a:cubicBezTo>
                    <a:pt x="1367094" y="29114"/>
                    <a:pt x="1477046" y="40811"/>
                    <a:pt x="1626768" y="82920"/>
                  </a:cubicBezTo>
                  <a:cubicBezTo>
                    <a:pt x="1633786" y="85259"/>
                    <a:pt x="1640804" y="85259"/>
                    <a:pt x="1640804" y="94617"/>
                  </a:cubicBezTo>
                  <a:cubicBezTo>
                    <a:pt x="1643143" y="106314"/>
                    <a:pt x="1633786" y="108653"/>
                    <a:pt x="1624428" y="110993"/>
                  </a:cubicBezTo>
                  <a:cubicBezTo>
                    <a:pt x="1601034" y="120350"/>
                    <a:pt x="1579980" y="129708"/>
                    <a:pt x="1551907" y="118011"/>
                  </a:cubicBezTo>
                  <a:cubicBezTo>
                    <a:pt x="1526173" y="106314"/>
                    <a:pt x="1495761" y="108653"/>
                    <a:pt x="1467688" y="103975"/>
                  </a:cubicBezTo>
                  <a:cubicBezTo>
                    <a:pt x="1439616" y="92278"/>
                    <a:pt x="1402185" y="89938"/>
                    <a:pt x="1369434" y="99296"/>
                  </a:cubicBezTo>
                  <a:cubicBezTo>
                    <a:pt x="1402185" y="103975"/>
                    <a:pt x="1446634" y="108653"/>
                    <a:pt x="1467688" y="122690"/>
                  </a:cubicBezTo>
                  <a:cubicBezTo>
                    <a:pt x="1470028" y="169478"/>
                    <a:pt x="1434937" y="150763"/>
                    <a:pt x="1416222" y="155441"/>
                  </a:cubicBezTo>
                  <a:cubicBezTo>
                    <a:pt x="1385809" y="148423"/>
                    <a:pt x="1339021" y="139066"/>
                    <a:pt x="1313288" y="143744"/>
                  </a:cubicBezTo>
                  <a:cubicBezTo>
                    <a:pt x="1299252" y="148423"/>
                    <a:pt x="1278197" y="150763"/>
                    <a:pt x="1271179" y="153102"/>
                  </a:cubicBezTo>
                  <a:cubicBezTo>
                    <a:pt x="1278197" y="155441"/>
                    <a:pt x="1296912" y="157781"/>
                    <a:pt x="1313288" y="155441"/>
                  </a:cubicBezTo>
                  <a:cubicBezTo>
                    <a:pt x="1350718" y="150763"/>
                    <a:pt x="1374112" y="153102"/>
                    <a:pt x="1383470" y="174157"/>
                  </a:cubicBezTo>
                  <a:cubicBezTo>
                    <a:pt x="1334343" y="192872"/>
                    <a:pt x="1278197" y="185854"/>
                    <a:pt x="1231409" y="216266"/>
                  </a:cubicBezTo>
                  <a:cubicBezTo>
                    <a:pt x="1165906" y="227963"/>
                    <a:pt x="1102742" y="239660"/>
                    <a:pt x="1037239" y="249017"/>
                  </a:cubicBezTo>
                  <a:cubicBezTo>
                    <a:pt x="1018524" y="251357"/>
                    <a:pt x="1006827" y="260714"/>
                    <a:pt x="997469" y="277090"/>
                  </a:cubicBezTo>
                  <a:cubicBezTo>
                    <a:pt x="992790" y="284108"/>
                    <a:pt x="964718" y="298145"/>
                    <a:pt x="943663" y="312181"/>
                  </a:cubicBezTo>
                  <a:cubicBezTo>
                    <a:pt x="889857" y="344933"/>
                    <a:pt x="843069" y="373005"/>
                    <a:pt x="793941" y="403418"/>
                  </a:cubicBezTo>
                  <a:cubicBezTo>
                    <a:pt x="676972" y="478278"/>
                    <a:pt x="560002" y="534424"/>
                    <a:pt x="421977" y="569515"/>
                  </a:cubicBezTo>
                  <a:close/>
                </a:path>
              </a:pathLst>
            </a:custGeom>
            <a:solidFill>
              <a:srgbClr val="F9BA99"/>
            </a:solidFill>
            <a:ln w="4506"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1086D490-A44E-4864-AE3F-1D0723C4E2C7}"/>
                </a:ext>
              </a:extLst>
            </p:cNvPr>
            <p:cNvSpPr/>
            <p:nvPr/>
          </p:nvSpPr>
          <p:spPr>
            <a:xfrm>
              <a:off x="6785263" y="3467371"/>
              <a:ext cx="1232366" cy="896267"/>
            </a:xfrm>
            <a:custGeom>
              <a:avLst/>
              <a:gdLst>
                <a:gd name="connsiteX0" fmla="*/ 688156 w 772001"/>
                <a:gd name="connsiteY0" fmla="*/ 44691 h 561455"/>
                <a:gd name="connsiteX1" fmla="*/ 730265 w 772001"/>
                <a:gd name="connsiteY1" fmla="*/ 54048 h 561455"/>
                <a:gd name="connsiteX2" fmla="*/ 709211 w 772001"/>
                <a:gd name="connsiteY2" fmla="*/ 89139 h 561455"/>
                <a:gd name="connsiteX3" fmla="*/ 381695 w 772001"/>
                <a:gd name="connsiteY3" fmla="*/ 376885 h 561455"/>
                <a:gd name="connsiteX4" fmla="*/ 180506 w 772001"/>
                <a:gd name="connsiteY4" fmla="*/ 514910 h 561455"/>
                <a:gd name="connsiteX5" fmla="*/ 51839 w 772001"/>
                <a:gd name="connsiteY5" fmla="*/ 437710 h 561455"/>
                <a:gd name="connsiteX6" fmla="*/ 222615 w 772001"/>
                <a:gd name="connsiteY6" fmla="*/ 210788 h 561455"/>
                <a:gd name="connsiteX7" fmla="*/ 253028 w 772001"/>
                <a:gd name="connsiteY7" fmla="*/ 199091 h 561455"/>
                <a:gd name="connsiteX8" fmla="*/ 243670 w 772001"/>
                <a:gd name="connsiteY8" fmla="*/ 178036 h 561455"/>
                <a:gd name="connsiteX9" fmla="*/ 208579 w 772001"/>
                <a:gd name="connsiteY9" fmla="*/ 140606 h 561455"/>
                <a:gd name="connsiteX10" fmla="*/ 269403 w 772001"/>
                <a:gd name="connsiteY10" fmla="*/ 135927 h 561455"/>
                <a:gd name="connsiteX11" fmla="*/ 332567 w 772001"/>
                <a:gd name="connsiteY11" fmla="*/ 161661 h 561455"/>
                <a:gd name="connsiteX12" fmla="*/ 332567 w 772001"/>
                <a:gd name="connsiteY12" fmla="*/ 114873 h 561455"/>
                <a:gd name="connsiteX13" fmla="*/ 391052 w 772001"/>
                <a:gd name="connsiteY13" fmla="*/ 114873 h 561455"/>
                <a:gd name="connsiteX14" fmla="*/ 503343 w 772001"/>
                <a:gd name="connsiteY14" fmla="*/ 112533 h 561455"/>
                <a:gd name="connsiteX15" fmla="*/ 622653 w 772001"/>
                <a:gd name="connsiteY15" fmla="*/ 86800 h 561455"/>
                <a:gd name="connsiteX16" fmla="*/ 688156 w 772001"/>
                <a:gd name="connsiteY16" fmla="*/ 44691 h 56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72001" h="561455">
                  <a:moveTo>
                    <a:pt x="688156" y="44691"/>
                  </a:moveTo>
                  <a:cubicBezTo>
                    <a:pt x="702192" y="49369"/>
                    <a:pt x="720908" y="32994"/>
                    <a:pt x="730265" y="54048"/>
                  </a:cubicBezTo>
                  <a:cubicBezTo>
                    <a:pt x="739623" y="72763"/>
                    <a:pt x="718568" y="77442"/>
                    <a:pt x="709211" y="89139"/>
                  </a:cubicBezTo>
                  <a:cubicBezTo>
                    <a:pt x="608616" y="194412"/>
                    <a:pt x="491646" y="280970"/>
                    <a:pt x="381695" y="376885"/>
                  </a:cubicBezTo>
                  <a:cubicBezTo>
                    <a:pt x="320870" y="430692"/>
                    <a:pt x="250688" y="472801"/>
                    <a:pt x="180506" y="514910"/>
                  </a:cubicBezTo>
                  <a:cubicBezTo>
                    <a:pt x="91609" y="535965"/>
                    <a:pt x="72894" y="524268"/>
                    <a:pt x="51839" y="437710"/>
                  </a:cubicBezTo>
                  <a:cubicBezTo>
                    <a:pt x="19088" y="302025"/>
                    <a:pt x="77573" y="222485"/>
                    <a:pt x="222615" y="210788"/>
                  </a:cubicBezTo>
                  <a:cubicBezTo>
                    <a:pt x="234312" y="210788"/>
                    <a:pt x="246009" y="210788"/>
                    <a:pt x="253028" y="199091"/>
                  </a:cubicBezTo>
                  <a:cubicBezTo>
                    <a:pt x="257706" y="189733"/>
                    <a:pt x="250688" y="185055"/>
                    <a:pt x="243670" y="178036"/>
                  </a:cubicBezTo>
                  <a:cubicBezTo>
                    <a:pt x="231973" y="164000"/>
                    <a:pt x="199221" y="161661"/>
                    <a:pt x="208579" y="140606"/>
                  </a:cubicBezTo>
                  <a:cubicBezTo>
                    <a:pt x="220276" y="117212"/>
                    <a:pt x="248349" y="131248"/>
                    <a:pt x="269403" y="135927"/>
                  </a:cubicBezTo>
                  <a:cubicBezTo>
                    <a:pt x="290458" y="145285"/>
                    <a:pt x="313852" y="147624"/>
                    <a:pt x="332567" y="161661"/>
                  </a:cubicBezTo>
                  <a:cubicBezTo>
                    <a:pt x="344264" y="142945"/>
                    <a:pt x="313852" y="131248"/>
                    <a:pt x="332567" y="114873"/>
                  </a:cubicBezTo>
                  <a:cubicBezTo>
                    <a:pt x="353622" y="91479"/>
                    <a:pt x="372337" y="98497"/>
                    <a:pt x="391052" y="114873"/>
                  </a:cubicBezTo>
                  <a:cubicBezTo>
                    <a:pt x="430822" y="168679"/>
                    <a:pt x="465913" y="121891"/>
                    <a:pt x="503343" y="112533"/>
                  </a:cubicBezTo>
                  <a:cubicBezTo>
                    <a:pt x="540774" y="100836"/>
                    <a:pt x="566507" y="42351"/>
                    <a:pt x="622653" y="86800"/>
                  </a:cubicBezTo>
                  <a:cubicBezTo>
                    <a:pt x="632010" y="100836"/>
                    <a:pt x="667101" y="63406"/>
                    <a:pt x="688156" y="44691"/>
                  </a:cubicBezTo>
                  <a:close/>
                </a:path>
              </a:pathLst>
            </a:custGeom>
            <a:solidFill>
              <a:srgbClr val="F9BA99"/>
            </a:solidFill>
            <a:ln w="4506"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A2F1DF6D-C42F-46D2-9209-39E7352C2FC8}"/>
                </a:ext>
              </a:extLst>
            </p:cNvPr>
            <p:cNvSpPr/>
            <p:nvPr/>
          </p:nvSpPr>
          <p:spPr>
            <a:xfrm>
              <a:off x="7150419" y="3593314"/>
              <a:ext cx="261411" cy="224066"/>
            </a:xfrm>
            <a:custGeom>
              <a:avLst/>
              <a:gdLst>
                <a:gd name="connsiteX0" fmla="*/ 106158 w 163757"/>
                <a:gd name="connsiteY0" fmla="*/ 42994 h 140363"/>
                <a:gd name="connsiteX1" fmla="*/ 122534 w 163757"/>
                <a:gd name="connsiteY1" fmla="*/ 96801 h 140363"/>
                <a:gd name="connsiteX2" fmla="*/ 61710 w 163757"/>
                <a:gd name="connsiteY2" fmla="*/ 71067 h 140363"/>
                <a:gd name="connsiteX3" fmla="*/ 42994 w 163757"/>
                <a:gd name="connsiteY3" fmla="*/ 57031 h 140363"/>
                <a:gd name="connsiteX4" fmla="*/ 61710 w 163757"/>
                <a:gd name="connsiteY4" fmla="*/ 59370 h 140363"/>
                <a:gd name="connsiteX5" fmla="*/ 115516 w 163757"/>
                <a:gd name="connsiteY5" fmla="*/ 89782 h 140363"/>
                <a:gd name="connsiteX6" fmla="*/ 106158 w 163757"/>
                <a:gd name="connsiteY6" fmla="*/ 42994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3757" h="140363">
                  <a:moveTo>
                    <a:pt x="106158" y="42994"/>
                  </a:moveTo>
                  <a:cubicBezTo>
                    <a:pt x="110837" y="66388"/>
                    <a:pt x="143589" y="87443"/>
                    <a:pt x="122534" y="96801"/>
                  </a:cubicBezTo>
                  <a:cubicBezTo>
                    <a:pt x="96801" y="110837"/>
                    <a:pt x="92122" y="85104"/>
                    <a:pt x="61710" y="71067"/>
                  </a:cubicBezTo>
                  <a:cubicBezTo>
                    <a:pt x="54691" y="68728"/>
                    <a:pt x="47673" y="61710"/>
                    <a:pt x="42994" y="57031"/>
                  </a:cubicBezTo>
                  <a:cubicBezTo>
                    <a:pt x="47673" y="57031"/>
                    <a:pt x="59370" y="59370"/>
                    <a:pt x="61710" y="59370"/>
                  </a:cubicBezTo>
                  <a:cubicBezTo>
                    <a:pt x="71067" y="61710"/>
                    <a:pt x="94461" y="94461"/>
                    <a:pt x="115516" y="89782"/>
                  </a:cubicBezTo>
                  <a:cubicBezTo>
                    <a:pt x="129552" y="87443"/>
                    <a:pt x="89782" y="50013"/>
                    <a:pt x="106158" y="42994"/>
                  </a:cubicBezTo>
                  <a:close/>
                </a:path>
              </a:pathLst>
            </a:custGeom>
            <a:solidFill>
              <a:srgbClr val="F9A687"/>
            </a:solidFill>
            <a:ln w="4506"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A43F7AC4-E426-41FB-8696-A48F51E3DB26}"/>
                </a:ext>
              </a:extLst>
            </p:cNvPr>
            <p:cNvSpPr/>
            <p:nvPr/>
          </p:nvSpPr>
          <p:spPr>
            <a:xfrm>
              <a:off x="7344610" y="3583790"/>
              <a:ext cx="261411" cy="224066"/>
            </a:xfrm>
            <a:custGeom>
              <a:avLst/>
              <a:gdLst>
                <a:gd name="connsiteX0" fmla="*/ 110837 w 163757"/>
                <a:gd name="connsiteY0" fmla="*/ 46623 h 140363"/>
                <a:gd name="connsiteX1" fmla="*/ 89782 w 163757"/>
                <a:gd name="connsiteY1" fmla="*/ 72356 h 140363"/>
                <a:gd name="connsiteX2" fmla="*/ 64049 w 163757"/>
                <a:gd name="connsiteY2" fmla="*/ 72356 h 140363"/>
                <a:gd name="connsiteX3" fmla="*/ 66388 w 163757"/>
                <a:gd name="connsiteY3" fmla="*/ 48962 h 140363"/>
                <a:gd name="connsiteX4" fmla="*/ 42994 w 163757"/>
                <a:gd name="connsiteY4" fmla="*/ 51302 h 140363"/>
                <a:gd name="connsiteX5" fmla="*/ 106158 w 163757"/>
                <a:gd name="connsiteY5" fmla="*/ 74696 h 140363"/>
                <a:gd name="connsiteX6" fmla="*/ 136570 w 163757"/>
                <a:gd name="connsiteY6" fmla="*/ 48962 h 140363"/>
                <a:gd name="connsiteX7" fmla="*/ 110837 w 163757"/>
                <a:gd name="connsiteY7" fmla="*/ 4662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3757" h="140363">
                  <a:moveTo>
                    <a:pt x="110837" y="46623"/>
                  </a:moveTo>
                  <a:cubicBezTo>
                    <a:pt x="108497" y="58320"/>
                    <a:pt x="96800" y="65338"/>
                    <a:pt x="89782" y="72356"/>
                  </a:cubicBezTo>
                  <a:cubicBezTo>
                    <a:pt x="80425" y="79374"/>
                    <a:pt x="68728" y="81714"/>
                    <a:pt x="64049" y="72356"/>
                  </a:cubicBezTo>
                  <a:cubicBezTo>
                    <a:pt x="54691" y="55980"/>
                    <a:pt x="61709" y="58320"/>
                    <a:pt x="66388" y="48962"/>
                  </a:cubicBezTo>
                  <a:cubicBezTo>
                    <a:pt x="52352" y="48962"/>
                    <a:pt x="59370" y="51302"/>
                    <a:pt x="42994" y="51302"/>
                  </a:cubicBezTo>
                  <a:cubicBezTo>
                    <a:pt x="64049" y="109787"/>
                    <a:pt x="59370" y="107447"/>
                    <a:pt x="106158" y="74696"/>
                  </a:cubicBezTo>
                  <a:cubicBezTo>
                    <a:pt x="120194" y="65338"/>
                    <a:pt x="124873" y="58320"/>
                    <a:pt x="136570" y="48962"/>
                  </a:cubicBezTo>
                  <a:cubicBezTo>
                    <a:pt x="122534" y="48962"/>
                    <a:pt x="122534" y="37265"/>
                    <a:pt x="110837" y="46623"/>
                  </a:cubicBezTo>
                  <a:close/>
                </a:path>
              </a:pathLst>
            </a:custGeom>
            <a:solidFill>
              <a:srgbClr val="F9A687"/>
            </a:solidFill>
            <a:ln w="4506"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C0C82C4C-9253-4F94-A15F-E8C58FDDBDE7}"/>
                </a:ext>
              </a:extLst>
            </p:cNvPr>
            <p:cNvSpPr/>
            <p:nvPr/>
          </p:nvSpPr>
          <p:spPr>
            <a:xfrm>
              <a:off x="7557475" y="3542619"/>
              <a:ext cx="224066" cy="186723"/>
            </a:xfrm>
            <a:custGeom>
              <a:avLst/>
              <a:gdLst>
                <a:gd name="connsiteX0" fmla="*/ 94461 w 140363"/>
                <a:gd name="connsiteY0" fmla="*/ 46680 h 116969"/>
                <a:gd name="connsiteX1" fmla="*/ 78085 w 140363"/>
                <a:gd name="connsiteY1" fmla="*/ 72413 h 116969"/>
                <a:gd name="connsiteX2" fmla="*/ 59370 w 140363"/>
                <a:gd name="connsiteY2" fmla="*/ 72413 h 116969"/>
                <a:gd name="connsiteX3" fmla="*/ 61710 w 140363"/>
                <a:gd name="connsiteY3" fmla="*/ 49019 h 116969"/>
                <a:gd name="connsiteX4" fmla="*/ 42994 w 140363"/>
                <a:gd name="connsiteY4" fmla="*/ 49019 h 116969"/>
                <a:gd name="connsiteX5" fmla="*/ 89782 w 140363"/>
                <a:gd name="connsiteY5" fmla="*/ 72413 h 116969"/>
                <a:gd name="connsiteX6" fmla="*/ 113176 w 140363"/>
                <a:gd name="connsiteY6" fmla="*/ 46680 h 116969"/>
                <a:gd name="connsiteX7" fmla="*/ 94461 w 140363"/>
                <a:gd name="connsiteY7" fmla="*/ 46680 h 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0363" h="116969">
                  <a:moveTo>
                    <a:pt x="94461" y="46680"/>
                  </a:moveTo>
                  <a:cubicBezTo>
                    <a:pt x="92122" y="58377"/>
                    <a:pt x="85104" y="65395"/>
                    <a:pt x="78085" y="72413"/>
                  </a:cubicBezTo>
                  <a:cubicBezTo>
                    <a:pt x="71067" y="79432"/>
                    <a:pt x="64049" y="81771"/>
                    <a:pt x="59370" y="72413"/>
                  </a:cubicBezTo>
                  <a:cubicBezTo>
                    <a:pt x="52352" y="56038"/>
                    <a:pt x="57031" y="58377"/>
                    <a:pt x="61710" y="49019"/>
                  </a:cubicBezTo>
                  <a:cubicBezTo>
                    <a:pt x="50013" y="49019"/>
                    <a:pt x="54691" y="49019"/>
                    <a:pt x="42994" y="49019"/>
                  </a:cubicBezTo>
                  <a:cubicBezTo>
                    <a:pt x="59370" y="107504"/>
                    <a:pt x="54691" y="105165"/>
                    <a:pt x="89782" y="72413"/>
                  </a:cubicBezTo>
                  <a:cubicBezTo>
                    <a:pt x="99140" y="63056"/>
                    <a:pt x="103819" y="56038"/>
                    <a:pt x="113176" y="46680"/>
                  </a:cubicBezTo>
                  <a:cubicBezTo>
                    <a:pt x="103819" y="49019"/>
                    <a:pt x="103819" y="37322"/>
                    <a:pt x="94461" y="46680"/>
                  </a:cubicBezTo>
                  <a:close/>
                </a:path>
              </a:pathLst>
            </a:custGeom>
            <a:solidFill>
              <a:srgbClr val="F9A687"/>
            </a:solidFill>
            <a:ln w="4506" cap="flat">
              <a:noFill/>
              <a:prstDash val="solid"/>
              <a:miter/>
            </a:ln>
          </p:spPr>
          <p:txBody>
            <a:bodyPr rtlCol="0" anchor="ctr"/>
            <a:lstStyle/>
            <a:p>
              <a:endParaRPr lang="en-US"/>
            </a:p>
          </p:txBody>
        </p:sp>
        <p:grpSp>
          <p:nvGrpSpPr>
            <p:cNvPr id="91" name="Group 90">
              <a:extLst>
                <a:ext uri="{FF2B5EF4-FFF2-40B4-BE49-F238E27FC236}">
                  <a16:creationId xmlns:a16="http://schemas.microsoft.com/office/drawing/2014/main" id="{8B2EE868-C859-409A-9545-CB94DC4FFA75}"/>
                </a:ext>
              </a:extLst>
            </p:cNvPr>
            <p:cNvGrpSpPr/>
            <p:nvPr/>
          </p:nvGrpSpPr>
          <p:grpSpPr>
            <a:xfrm>
              <a:off x="5147160" y="4742950"/>
              <a:ext cx="1790813" cy="503792"/>
              <a:chOff x="8963351" y="2835327"/>
              <a:chExt cx="1121835" cy="315595"/>
            </a:xfrm>
          </p:grpSpPr>
          <p:sp>
            <p:nvSpPr>
              <p:cNvPr id="103" name="Freeform: Shape 102">
                <a:extLst>
                  <a:ext uri="{FF2B5EF4-FFF2-40B4-BE49-F238E27FC236}">
                    <a16:creationId xmlns:a16="http://schemas.microsoft.com/office/drawing/2014/main" id="{886959AE-AC19-4B2E-AA2A-BEBC31C3E7EC}"/>
                  </a:ext>
                </a:extLst>
              </p:cNvPr>
              <p:cNvSpPr/>
              <p:nvPr/>
            </p:nvSpPr>
            <p:spPr>
              <a:xfrm>
                <a:off x="9991610" y="2901191"/>
                <a:ext cx="93576" cy="163758"/>
              </a:xfrm>
              <a:custGeom>
                <a:avLst/>
                <a:gdLst>
                  <a:gd name="connsiteX0" fmla="*/ 66128 w 93575"/>
                  <a:gd name="connsiteY0" fmla="*/ 106158 h 163757"/>
                  <a:gd name="connsiteX1" fmla="*/ 45074 w 93575"/>
                  <a:gd name="connsiteY1" fmla="*/ 108498 h 163757"/>
                  <a:gd name="connsiteX2" fmla="*/ 45074 w 93575"/>
                  <a:gd name="connsiteY2" fmla="*/ 42994 h 163757"/>
                  <a:gd name="connsiteX3" fmla="*/ 66128 w 93575"/>
                  <a:gd name="connsiteY3" fmla="*/ 87443 h 163757"/>
                  <a:gd name="connsiteX4" fmla="*/ 66128 w 93575"/>
                  <a:gd name="connsiteY4" fmla="*/ 106158 h 1637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3575" h="163757">
                    <a:moveTo>
                      <a:pt x="66128" y="106158"/>
                    </a:moveTo>
                    <a:cubicBezTo>
                      <a:pt x="59110" y="110837"/>
                      <a:pt x="52092" y="141249"/>
                      <a:pt x="45074" y="108498"/>
                    </a:cubicBezTo>
                    <a:cubicBezTo>
                      <a:pt x="40395" y="89782"/>
                      <a:pt x="45074" y="68728"/>
                      <a:pt x="45074" y="42994"/>
                    </a:cubicBezTo>
                    <a:cubicBezTo>
                      <a:pt x="63789" y="57031"/>
                      <a:pt x="49753" y="80425"/>
                      <a:pt x="66128" y="87443"/>
                    </a:cubicBezTo>
                    <a:cubicBezTo>
                      <a:pt x="66128" y="94461"/>
                      <a:pt x="66128" y="101479"/>
                      <a:pt x="66128" y="106158"/>
                    </a:cubicBezTo>
                    <a:close/>
                  </a:path>
                </a:pathLst>
              </a:custGeom>
              <a:solidFill>
                <a:srgbClr val="050505"/>
              </a:solidFill>
              <a:ln w="23341"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28970634-E630-4FC6-A17F-818D57248928}"/>
                  </a:ext>
                </a:extLst>
              </p:cNvPr>
              <p:cNvSpPr/>
              <p:nvPr/>
            </p:nvSpPr>
            <p:spPr>
              <a:xfrm>
                <a:off x="9071658" y="2854204"/>
                <a:ext cx="444486" cy="257334"/>
              </a:xfrm>
              <a:custGeom>
                <a:avLst/>
                <a:gdLst>
                  <a:gd name="connsiteX0" fmla="*/ 422284 w 444485"/>
                  <a:gd name="connsiteY0" fmla="*/ 183557 h 257333"/>
                  <a:gd name="connsiteX1" fmla="*/ 375496 w 444485"/>
                  <a:gd name="connsiteY1" fmla="*/ 223327 h 257333"/>
                  <a:gd name="connsiteX2" fmla="*/ 66696 w 444485"/>
                  <a:gd name="connsiteY2" fmla="*/ 150805 h 257333"/>
                  <a:gd name="connsiteX3" fmla="*/ 45641 w 444485"/>
                  <a:gd name="connsiteY3" fmla="*/ 94660 h 257333"/>
                  <a:gd name="connsiteX4" fmla="*/ 104126 w 444485"/>
                  <a:gd name="connsiteY4" fmla="*/ 47872 h 257333"/>
                  <a:gd name="connsiteX5" fmla="*/ 377836 w 444485"/>
                  <a:gd name="connsiteY5" fmla="*/ 120393 h 257333"/>
                  <a:gd name="connsiteX6" fmla="*/ 422284 w 444485"/>
                  <a:gd name="connsiteY6" fmla="*/ 183557 h 257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485" h="257333">
                    <a:moveTo>
                      <a:pt x="422284" y="183557"/>
                    </a:moveTo>
                    <a:cubicBezTo>
                      <a:pt x="429303" y="223327"/>
                      <a:pt x="408248" y="232684"/>
                      <a:pt x="375496" y="223327"/>
                    </a:cubicBezTo>
                    <a:cubicBezTo>
                      <a:pt x="272563" y="199933"/>
                      <a:pt x="169629" y="174199"/>
                      <a:pt x="66696" y="150805"/>
                    </a:cubicBezTo>
                    <a:cubicBezTo>
                      <a:pt x="29265" y="141448"/>
                      <a:pt x="47981" y="115714"/>
                      <a:pt x="45641" y="94660"/>
                    </a:cubicBezTo>
                    <a:cubicBezTo>
                      <a:pt x="38623" y="43193"/>
                      <a:pt x="54999" y="36175"/>
                      <a:pt x="104126" y="47872"/>
                    </a:cubicBezTo>
                    <a:cubicBezTo>
                      <a:pt x="197702" y="66587"/>
                      <a:pt x="286599" y="94660"/>
                      <a:pt x="377836" y="120393"/>
                    </a:cubicBezTo>
                    <a:cubicBezTo>
                      <a:pt x="415266" y="132090"/>
                      <a:pt x="431642" y="146127"/>
                      <a:pt x="422284" y="183557"/>
                    </a:cubicBezTo>
                    <a:close/>
                  </a:path>
                </a:pathLst>
              </a:custGeom>
              <a:solidFill>
                <a:srgbClr val="000000"/>
              </a:solidFill>
              <a:ln w="23341"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82907F78-A486-42DF-9C8E-1FD2F20AA8EC}"/>
                  </a:ext>
                </a:extLst>
              </p:cNvPr>
              <p:cNvSpPr/>
              <p:nvPr/>
            </p:nvSpPr>
            <p:spPr>
              <a:xfrm>
                <a:off x="9480134" y="2950191"/>
                <a:ext cx="257334" cy="187152"/>
              </a:xfrm>
              <a:custGeom>
                <a:avLst/>
                <a:gdLst>
                  <a:gd name="connsiteX0" fmla="*/ 229034 w 257333"/>
                  <a:gd name="connsiteY0" fmla="*/ 80552 h 187151"/>
                  <a:gd name="connsiteX1" fmla="*/ 219676 w 257333"/>
                  <a:gd name="connsiteY1" fmla="*/ 122661 h 187151"/>
                  <a:gd name="connsiteX2" fmla="*/ 189264 w 257333"/>
                  <a:gd name="connsiteY2" fmla="*/ 153074 h 187151"/>
                  <a:gd name="connsiteX3" fmla="*/ 67615 w 257333"/>
                  <a:gd name="connsiteY3" fmla="*/ 141377 h 187151"/>
                  <a:gd name="connsiteX4" fmla="*/ 46561 w 257333"/>
                  <a:gd name="connsiteY4" fmla="*/ 89910 h 187151"/>
                  <a:gd name="connsiteX5" fmla="*/ 69955 w 257333"/>
                  <a:gd name="connsiteY5" fmla="*/ 43122 h 187151"/>
                  <a:gd name="connsiteX6" fmla="*/ 224355 w 257333"/>
                  <a:gd name="connsiteY6" fmla="*/ 66516 h 187151"/>
                  <a:gd name="connsiteX7" fmla="*/ 229034 w 257333"/>
                  <a:gd name="connsiteY7" fmla="*/ 80552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7333" h="187151">
                    <a:moveTo>
                      <a:pt x="229034" y="80552"/>
                    </a:moveTo>
                    <a:cubicBezTo>
                      <a:pt x="214997" y="92249"/>
                      <a:pt x="219676" y="108625"/>
                      <a:pt x="219676" y="122661"/>
                    </a:cubicBezTo>
                    <a:cubicBezTo>
                      <a:pt x="222016" y="143716"/>
                      <a:pt x="212658" y="155413"/>
                      <a:pt x="189264" y="153074"/>
                    </a:cubicBezTo>
                    <a:cubicBezTo>
                      <a:pt x="149494" y="148395"/>
                      <a:pt x="107385" y="146055"/>
                      <a:pt x="67615" y="141377"/>
                    </a:cubicBezTo>
                    <a:cubicBezTo>
                      <a:pt x="30185" y="136698"/>
                      <a:pt x="46561" y="108625"/>
                      <a:pt x="46561" y="89910"/>
                    </a:cubicBezTo>
                    <a:cubicBezTo>
                      <a:pt x="44221" y="71195"/>
                      <a:pt x="41882" y="40782"/>
                      <a:pt x="69955" y="43122"/>
                    </a:cubicBezTo>
                    <a:cubicBezTo>
                      <a:pt x="121421" y="47801"/>
                      <a:pt x="172888" y="57158"/>
                      <a:pt x="224355" y="66516"/>
                    </a:cubicBezTo>
                    <a:cubicBezTo>
                      <a:pt x="229034" y="66516"/>
                      <a:pt x="229034" y="75873"/>
                      <a:pt x="229034" y="80552"/>
                    </a:cubicBezTo>
                    <a:close/>
                  </a:path>
                </a:pathLst>
              </a:custGeom>
              <a:solidFill>
                <a:srgbClr val="020202"/>
              </a:solidFill>
              <a:ln w="23341"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AA488037-5697-403B-9355-E675CA6A680C}"/>
                  </a:ext>
                </a:extLst>
              </p:cNvPr>
              <p:cNvSpPr/>
              <p:nvPr/>
            </p:nvSpPr>
            <p:spPr>
              <a:xfrm>
                <a:off x="9682317" y="2963770"/>
                <a:ext cx="280728" cy="187152"/>
              </a:xfrm>
              <a:custGeom>
                <a:avLst/>
                <a:gdLst>
                  <a:gd name="connsiteX0" fmla="*/ 239736 w 280727"/>
                  <a:gd name="connsiteY0" fmla="*/ 57616 h 187151"/>
                  <a:gd name="connsiteX1" fmla="*/ 237397 w 280727"/>
                  <a:gd name="connsiteY1" fmla="*/ 104404 h 187151"/>
                  <a:gd name="connsiteX2" fmla="*/ 211663 w 280727"/>
                  <a:gd name="connsiteY2" fmla="*/ 141834 h 187151"/>
                  <a:gd name="connsiteX3" fmla="*/ 80657 w 280727"/>
                  <a:gd name="connsiteY3" fmla="*/ 151192 h 187151"/>
                  <a:gd name="connsiteX4" fmla="*/ 47906 w 280727"/>
                  <a:gd name="connsiteY4" fmla="*/ 99725 h 187151"/>
                  <a:gd name="connsiteX5" fmla="*/ 66621 w 280727"/>
                  <a:gd name="connsiteY5" fmla="*/ 45919 h 187151"/>
                  <a:gd name="connsiteX6" fmla="*/ 235057 w 280727"/>
                  <a:gd name="connsiteY6" fmla="*/ 43579 h 187151"/>
                  <a:gd name="connsiteX7" fmla="*/ 239736 w 280727"/>
                  <a:gd name="connsiteY7" fmla="*/ 57616 h 1871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0727" h="187151">
                    <a:moveTo>
                      <a:pt x="239736" y="57616"/>
                    </a:moveTo>
                    <a:cubicBezTo>
                      <a:pt x="225700" y="71652"/>
                      <a:pt x="235057" y="88028"/>
                      <a:pt x="237397" y="104404"/>
                    </a:cubicBezTo>
                    <a:cubicBezTo>
                      <a:pt x="244415" y="127798"/>
                      <a:pt x="235057" y="139495"/>
                      <a:pt x="211663" y="141834"/>
                    </a:cubicBezTo>
                    <a:cubicBezTo>
                      <a:pt x="167215" y="144173"/>
                      <a:pt x="125106" y="148852"/>
                      <a:pt x="80657" y="151192"/>
                    </a:cubicBezTo>
                    <a:cubicBezTo>
                      <a:pt x="40887" y="153531"/>
                      <a:pt x="52584" y="120779"/>
                      <a:pt x="47906" y="99725"/>
                    </a:cubicBezTo>
                    <a:cubicBezTo>
                      <a:pt x="43227" y="78670"/>
                      <a:pt x="33869" y="48258"/>
                      <a:pt x="66621" y="45919"/>
                    </a:cubicBezTo>
                    <a:cubicBezTo>
                      <a:pt x="122766" y="41240"/>
                      <a:pt x="178912" y="43579"/>
                      <a:pt x="235057" y="43579"/>
                    </a:cubicBezTo>
                    <a:cubicBezTo>
                      <a:pt x="235057" y="43579"/>
                      <a:pt x="237397" y="52937"/>
                      <a:pt x="239736" y="57616"/>
                    </a:cubicBezTo>
                    <a:close/>
                  </a:path>
                </a:pathLst>
              </a:custGeom>
              <a:solidFill>
                <a:srgbClr val="020202"/>
              </a:solidFill>
              <a:ln w="23341"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F2327F4A-1FD4-4DA2-8540-2D58BEDD7F54}"/>
                  </a:ext>
                </a:extLst>
              </p:cNvPr>
              <p:cNvSpPr/>
              <p:nvPr/>
            </p:nvSpPr>
            <p:spPr>
              <a:xfrm>
                <a:off x="8963351" y="2835327"/>
                <a:ext cx="140364" cy="187152"/>
              </a:xfrm>
              <a:custGeom>
                <a:avLst/>
                <a:gdLst>
                  <a:gd name="connsiteX0" fmla="*/ 43997 w 140363"/>
                  <a:gd name="connsiteY0" fmla="*/ 99500 h 187151"/>
                  <a:gd name="connsiteX1" fmla="*/ 76749 w 140363"/>
                  <a:gd name="connsiteY1" fmla="*/ 43355 h 187151"/>
                  <a:gd name="connsiteX2" fmla="*/ 104821 w 140363"/>
                  <a:gd name="connsiteY2" fmla="*/ 113537 h 187151"/>
                  <a:gd name="connsiteX3" fmla="*/ 72070 w 140363"/>
                  <a:gd name="connsiteY3" fmla="*/ 155646 h 187151"/>
                  <a:gd name="connsiteX4" fmla="*/ 43997 w 140363"/>
                  <a:gd name="connsiteY4" fmla="*/ 99500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363" h="187151">
                    <a:moveTo>
                      <a:pt x="43997" y="99500"/>
                    </a:moveTo>
                    <a:cubicBezTo>
                      <a:pt x="53355" y="80785"/>
                      <a:pt x="27621" y="38676"/>
                      <a:pt x="76749" y="43355"/>
                    </a:cubicBezTo>
                    <a:cubicBezTo>
                      <a:pt x="130555" y="48033"/>
                      <a:pt x="100143" y="90143"/>
                      <a:pt x="104821" y="113537"/>
                    </a:cubicBezTo>
                    <a:cubicBezTo>
                      <a:pt x="109500" y="134591"/>
                      <a:pt x="107161" y="157985"/>
                      <a:pt x="72070" y="155646"/>
                    </a:cubicBezTo>
                    <a:cubicBezTo>
                      <a:pt x="27621" y="153306"/>
                      <a:pt x="48676" y="120555"/>
                      <a:pt x="43997" y="99500"/>
                    </a:cubicBezTo>
                    <a:close/>
                  </a:path>
                </a:pathLst>
              </a:custGeom>
              <a:solidFill>
                <a:srgbClr val="000000"/>
              </a:solidFill>
              <a:ln w="23341"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993AFCA3-C404-4293-BFEB-9E23BACAEB1F}"/>
                  </a:ext>
                </a:extLst>
              </p:cNvPr>
              <p:cNvSpPr/>
              <p:nvPr/>
            </p:nvSpPr>
            <p:spPr>
              <a:xfrm>
                <a:off x="9892135" y="2926594"/>
                <a:ext cx="163758" cy="187152"/>
              </a:xfrm>
              <a:custGeom>
                <a:avLst/>
                <a:gdLst>
                  <a:gd name="connsiteX0" fmla="*/ 46294 w 163757"/>
                  <a:gd name="connsiteY0" fmla="*/ 155616 h 187151"/>
                  <a:gd name="connsiteX1" fmla="*/ 43954 w 163757"/>
                  <a:gd name="connsiteY1" fmla="*/ 111167 h 187151"/>
                  <a:gd name="connsiteX2" fmla="*/ 100100 w 163757"/>
                  <a:gd name="connsiteY2" fmla="*/ 45664 h 187151"/>
                  <a:gd name="connsiteX3" fmla="*/ 123494 w 163757"/>
                  <a:gd name="connsiteY3" fmla="*/ 64379 h 187151"/>
                  <a:gd name="connsiteX4" fmla="*/ 46294 w 163757"/>
                  <a:gd name="connsiteY4" fmla="*/ 155616 h 187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757" h="187151">
                    <a:moveTo>
                      <a:pt x="46294" y="155616"/>
                    </a:moveTo>
                    <a:cubicBezTo>
                      <a:pt x="46294" y="141579"/>
                      <a:pt x="46294" y="125204"/>
                      <a:pt x="43954" y="111167"/>
                    </a:cubicBezTo>
                    <a:cubicBezTo>
                      <a:pt x="36936" y="66719"/>
                      <a:pt x="69688" y="57361"/>
                      <a:pt x="100100" y="45664"/>
                    </a:cubicBezTo>
                    <a:cubicBezTo>
                      <a:pt x="116476" y="38646"/>
                      <a:pt x="123494" y="45664"/>
                      <a:pt x="123494" y="64379"/>
                    </a:cubicBezTo>
                    <a:cubicBezTo>
                      <a:pt x="121155" y="115846"/>
                      <a:pt x="102439" y="153276"/>
                      <a:pt x="46294" y="155616"/>
                    </a:cubicBezTo>
                    <a:close/>
                  </a:path>
                </a:pathLst>
              </a:custGeom>
              <a:solidFill>
                <a:srgbClr val="020202"/>
              </a:solidFill>
              <a:ln w="23341" cap="flat">
                <a:noFill/>
                <a:prstDash val="solid"/>
                <a:miter/>
              </a:ln>
            </p:spPr>
            <p:txBody>
              <a:bodyPr rtlCol="0" anchor="ctr"/>
              <a:lstStyle/>
              <a:p>
                <a:endParaRPr lang="en-US"/>
              </a:p>
            </p:txBody>
          </p:sp>
        </p:grpSp>
        <p:sp>
          <p:nvSpPr>
            <p:cNvPr id="92" name="Freeform: Shape 91">
              <a:extLst>
                <a:ext uri="{FF2B5EF4-FFF2-40B4-BE49-F238E27FC236}">
                  <a16:creationId xmlns:a16="http://schemas.microsoft.com/office/drawing/2014/main" id="{0A4AE555-F08C-416F-BCAC-74091406D2B1}"/>
                </a:ext>
              </a:extLst>
            </p:cNvPr>
            <p:cNvSpPr/>
            <p:nvPr/>
          </p:nvSpPr>
          <p:spPr>
            <a:xfrm>
              <a:off x="6425022" y="4272985"/>
              <a:ext cx="186722" cy="186723"/>
            </a:xfrm>
            <a:custGeom>
              <a:avLst/>
              <a:gdLst>
                <a:gd name="connsiteX0" fmla="*/ 66963 w 116969"/>
                <a:gd name="connsiteY0" fmla="*/ 42994 h 116969"/>
                <a:gd name="connsiteX1" fmla="*/ 85678 w 116969"/>
                <a:gd name="connsiteY1" fmla="*/ 66388 h 116969"/>
                <a:gd name="connsiteX2" fmla="*/ 59945 w 116969"/>
                <a:gd name="connsiteY2" fmla="*/ 87443 h 116969"/>
                <a:gd name="connsiteX3" fmla="*/ 43569 w 116969"/>
                <a:gd name="connsiteY3" fmla="*/ 61709 h 116969"/>
                <a:gd name="connsiteX4" fmla="*/ 66963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6963" y="42994"/>
                  </a:moveTo>
                  <a:cubicBezTo>
                    <a:pt x="78660" y="45334"/>
                    <a:pt x="88017" y="54691"/>
                    <a:pt x="85678" y="66388"/>
                  </a:cubicBezTo>
                  <a:cubicBezTo>
                    <a:pt x="85678" y="80425"/>
                    <a:pt x="76320" y="92122"/>
                    <a:pt x="59945" y="87443"/>
                  </a:cubicBezTo>
                  <a:cubicBezTo>
                    <a:pt x="45908" y="85103"/>
                    <a:pt x="41229" y="73406"/>
                    <a:pt x="43569" y="61709"/>
                  </a:cubicBezTo>
                  <a:cubicBezTo>
                    <a:pt x="45908" y="50012"/>
                    <a:pt x="52926" y="42994"/>
                    <a:pt x="66963" y="42994"/>
                  </a:cubicBezTo>
                  <a:close/>
                </a:path>
              </a:pathLst>
            </a:custGeom>
            <a:solidFill>
              <a:srgbClr val="D6D6D6"/>
            </a:solidFill>
            <a:ln w="23341"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078FC13E-FE84-440C-8F16-ADDDFFA98C4D}"/>
                </a:ext>
              </a:extLst>
            </p:cNvPr>
            <p:cNvSpPr/>
            <p:nvPr/>
          </p:nvSpPr>
          <p:spPr>
            <a:xfrm>
              <a:off x="6455814" y="4780154"/>
              <a:ext cx="186722" cy="186723"/>
            </a:xfrm>
            <a:custGeom>
              <a:avLst/>
              <a:gdLst>
                <a:gd name="connsiteX0" fmla="*/ 80425 w 116969"/>
                <a:gd name="connsiteY0" fmla="*/ 59818 h 116969"/>
                <a:gd name="connsiteX1" fmla="*/ 64049 w 116969"/>
                <a:gd name="connsiteY1" fmla="*/ 80873 h 116969"/>
                <a:gd name="connsiteX2" fmla="*/ 42994 w 116969"/>
                <a:gd name="connsiteY2" fmla="*/ 64497 h 116969"/>
                <a:gd name="connsiteX3" fmla="*/ 61710 w 116969"/>
                <a:gd name="connsiteY3" fmla="*/ 43443 h 116969"/>
                <a:gd name="connsiteX4" fmla="*/ 80425 w 116969"/>
                <a:gd name="connsiteY4" fmla="*/ 59818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80425" y="59818"/>
                  </a:moveTo>
                  <a:cubicBezTo>
                    <a:pt x="80425" y="71515"/>
                    <a:pt x="75746" y="78534"/>
                    <a:pt x="64049" y="80873"/>
                  </a:cubicBezTo>
                  <a:cubicBezTo>
                    <a:pt x="52352" y="80873"/>
                    <a:pt x="45334" y="73855"/>
                    <a:pt x="42994" y="64497"/>
                  </a:cubicBezTo>
                  <a:cubicBezTo>
                    <a:pt x="42994" y="52800"/>
                    <a:pt x="50013" y="45782"/>
                    <a:pt x="61710" y="43443"/>
                  </a:cubicBezTo>
                  <a:cubicBezTo>
                    <a:pt x="71067" y="41103"/>
                    <a:pt x="78085" y="48121"/>
                    <a:pt x="80425" y="59818"/>
                  </a:cubicBezTo>
                  <a:close/>
                </a:path>
              </a:pathLst>
            </a:custGeom>
            <a:solidFill>
              <a:srgbClr val="CFCFCF"/>
            </a:solidFill>
            <a:ln w="23341"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48B6CBF5-BA44-4BB0-A193-0E71C6EB2E0B}"/>
                </a:ext>
              </a:extLst>
            </p:cNvPr>
            <p:cNvSpPr/>
            <p:nvPr/>
          </p:nvSpPr>
          <p:spPr>
            <a:xfrm>
              <a:off x="6324393" y="3790525"/>
              <a:ext cx="186722" cy="186723"/>
            </a:xfrm>
            <a:custGeom>
              <a:avLst/>
              <a:gdLst>
                <a:gd name="connsiteX0" fmla="*/ 59818 w 116969"/>
                <a:gd name="connsiteY0" fmla="*/ 80873 h 116969"/>
                <a:gd name="connsiteX1" fmla="*/ 43443 w 116969"/>
                <a:gd name="connsiteY1" fmla="*/ 59818 h 116969"/>
                <a:gd name="connsiteX2" fmla="*/ 64497 w 116969"/>
                <a:gd name="connsiteY2" fmla="*/ 43443 h 116969"/>
                <a:gd name="connsiteX3" fmla="*/ 78534 w 116969"/>
                <a:gd name="connsiteY3" fmla="*/ 62158 h 116969"/>
                <a:gd name="connsiteX4" fmla="*/ 59818 w 116969"/>
                <a:gd name="connsiteY4" fmla="*/ 80873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59818" y="80873"/>
                  </a:moveTo>
                  <a:cubicBezTo>
                    <a:pt x="48121" y="78534"/>
                    <a:pt x="41103" y="73855"/>
                    <a:pt x="43443" y="59818"/>
                  </a:cubicBezTo>
                  <a:cubicBezTo>
                    <a:pt x="45782" y="48121"/>
                    <a:pt x="52800" y="41103"/>
                    <a:pt x="64497" y="43443"/>
                  </a:cubicBezTo>
                  <a:cubicBezTo>
                    <a:pt x="73855" y="45782"/>
                    <a:pt x="80873" y="52800"/>
                    <a:pt x="78534" y="62158"/>
                  </a:cubicBezTo>
                  <a:cubicBezTo>
                    <a:pt x="78534" y="73855"/>
                    <a:pt x="71515" y="80873"/>
                    <a:pt x="59818" y="80873"/>
                  </a:cubicBezTo>
                  <a:close/>
                </a:path>
              </a:pathLst>
            </a:custGeom>
            <a:solidFill>
              <a:srgbClr val="D6D5D5"/>
            </a:solidFill>
            <a:ln w="23341"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6238F687-B8A2-47EE-8218-FB4B1B19323A}"/>
                </a:ext>
              </a:extLst>
            </p:cNvPr>
            <p:cNvSpPr/>
            <p:nvPr/>
          </p:nvSpPr>
          <p:spPr>
            <a:xfrm>
              <a:off x="5798552" y="964266"/>
              <a:ext cx="896266" cy="1157678"/>
            </a:xfrm>
            <a:custGeom>
              <a:avLst/>
              <a:gdLst>
                <a:gd name="connsiteX0" fmla="*/ 515553 w 561455"/>
                <a:gd name="connsiteY0" fmla="*/ 42994 h 725213"/>
                <a:gd name="connsiteX1" fmla="*/ 501517 w 561455"/>
                <a:gd name="connsiteY1" fmla="*/ 57031 h 725213"/>
                <a:gd name="connsiteX2" fmla="*/ 506195 w 561455"/>
                <a:gd name="connsiteY2" fmla="*/ 204413 h 725213"/>
                <a:gd name="connsiteX3" fmla="*/ 396244 w 561455"/>
                <a:gd name="connsiteY3" fmla="*/ 534268 h 725213"/>
                <a:gd name="connsiteX4" fmla="*/ 351795 w 561455"/>
                <a:gd name="connsiteY4" fmla="*/ 597432 h 725213"/>
                <a:gd name="connsiteX5" fmla="*/ 293310 w 561455"/>
                <a:gd name="connsiteY5" fmla="*/ 691008 h 725213"/>
                <a:gd name="connsiteX6" fmla="*/ 42994 w 561455"/>
                <a:gd name="connsiteY6" fmla="*/ 564680 h 725213"/>
                <a:gd name="connsiteX7" fmla="*/ 283952 w 561455"/>
                <a:gd name="connsiteY7" fmla="*/ 700366 h 725213"/>
                <a:gd name="connsiteX8" fmla="*/ 326062 w 561455"/>
                <a:gd name="connsiteY8" fmla="*/ 681650 h 725213"/>
                <a:gd name="connsiteX9" fmla="*/ 363492 w 561455"/>
                <a:gd name="connsiteY9" fmla="*/ 595093 h 725213"/>
                <a:gd name="connsiteX10" fmla="*/ 398583 w 561455"/>
                <a:gd name="connsiteY10" fmla="*/ 543626 h 725213"/>
                <a:gd name="connsiteX11" fmla="*/ 468765 w 561455"/>
                <a:gd name="connsiteY11" fmla="*/ 412619 h 725213"/>
                <a:gd name="connsiteX12" fmla="*/ 515553 w 561455"/>
                <a:gd name="connsiteY12" fmla="*/ 206752 h 725213"/>
                <a:gd name="connsiteX13" fmla="*/ 515553 w 561455"/>
                <a:gd name="connsiteY13" fmla="*/ 42994 h 725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1455" h="725213">
                  <a:moveTo>
                    <a:pt x="515553" y="42994"/>
                  </a:moveTo>
                  <a:cubicBezTo>
                    <a:pt x="503856" y="50013"/>
                    <a:pt x="513214" y="50013"/>
                    <a:pt x="501517" y="57031"/>
                  </a:cubicBezTo>
                  <a:cubicBezTo>
                    <a:pt x="506195" y="106158"/>
                    <a:pt x="510874" y="143589"/>
                    <a:pt x="506195" y="204413"/>
                  </a:cubicBezTo>
                  <a:cubicBezTo>
                    <a:pt x="424316" y="354134"/>
                    <a:pt x="517892" y="396244"/>
                    <a:pt x="396244" y="534268"/>
                  </a:cubicBezTo>
                  <a:cubicBezTo>
                    <a:pt x="384547" y="548305"/>
                    <a:pt x="351795" y="597432"/>
                    <a:pt x="351795" y="597432"/>
                  </a:cubicBezTo>
                  <a:cubicBezTo>
                    <a:pt x="330740" y="632523"/>
                    <a:pt x="309686" y="695687"/>
                    <a:pt x="293310" y="691008"/>
                  </a:cubicBezTo>
                  <a:cubicBezTo>
                    <a:pt x="220789" y="665275"/>
                    <a:pt x="106158" y="613808"/>
                    <a:pt x="42994" y="564680"/>
                  </a:cubicBezTo>
                  <a:cubicBezTo>
                    <a:pt x="110837" y="632523"/>
                    <a:pt x="197395" y="669953"/>
                    <a:pt x="283952" y="700366"/>
                  </a:cubicBezTo>
                  <a:cubicBezTo>
                    <a:pt x="300328" y="705044"/>
                    <a:pt x="319043" y="698026"/>
                    <a:pt x="326062" y="681650"/>
                  </a:cubicBezTo>
                  <a:cubicBezTo>
                    <a:pt x="337759" y="653578"/>
                    <a:pt x="356474" y="611468"/>
                    <a:pt x="363492" y="595093"/>
                  </a:cubicBezTo>
                  <a:cubicBezTo>
                    <a:pt x="363492" y="595093"/>
                    <a:pt x="386886" y="560002"/>
                    <a:pt x="398583" y="543626"/>
                  </a:cubicBezTo>
                  <a:cubicBezTo>
                    <a:pt x="431335" y="503856"/>
                    <a:pt x="461747" y="464086"/>
                    <a:pt x="468765" y="412619"/>
                  </a:cubicBezTo>
                  <a:cubicBezTo>
                    <a:pt x="475783" y="342437"/>
                    <a:pt x="473444" y="269916"/>
                    <a:pt x="515553" y="206752"/>
                  </a:cubicBezTo>
                  <a:cubicBezTo>
                    <a:pt x="527250" y="148267"/>
                    <a:pt x="515553" y="101479"/>
                    <a:pt x="515553" y="42994"/>
                  </a:cubicBezTo>
                  <a:close/>
                </a:path>
              </a:pathLst>
            </a:custGeom>
            <a:solidFill>
              <a:srgbClr val="F9A687"/>
            </a:solidFill>
            <a:ln w="4506"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B63386A2-931F-417A-846C-C72E6C0AEF68}"/>
                </a:ext>
              </a:extLst>
            </p:cNvPr>
            <p:cNvSpPr/>
            <p:nvPr/>
          </p:nvSpPr>
          <p:spPr>
            <a:xfrm>
              <a:off x="6455814" y="3487817"/>
              <a:ext cx="336100" cy="186723"/>
            </a:xfrm>
            <a:custGeom>
              <a:avLst/>
              <a:gdLst>
                <a:gd name="connsiteX0" fmla="*/ 159964 w 210545"/>
                <a:gd name="connsiteY0" fmla="*/ 73991 h 116969"/>
                <a:gd name="connsiteX1" fmla="*/ 42994 w 210545"/>
                <a:gd name="connsiteY1" fmla="*/ 55276 h 116969"/>
                <a:gd name="connsiteX2" fmla="*/ 190376 w 210545"/>
                <a:gd name="connsiteY2" fmla="*/ 55276 h 116969"/>
                <a:gd name="connsiteX3" fmla="*/ 159964 w 210545"/>
                <a:gd name="connsiteY3" fmla="*/ 73991 h 116969"/>
              </a:gdLst>
              <a:ahLst/>
              <a:cxnLst>
                <a:cxn ang="0">
                  <a:pos x="connsiteX0" y="connsiteY0"/>
                </a:cxn>
                <a:cxn ang="0">
                  <a:pos x="connsiteX1" y="connsiteY1"/>
                </a:cxn>
                <a:cxn ang="0">
                  <a:pos x="connsiteX2" y="connsiteY2"/>
                </a:cxn>
                <a:cxn ang="0">
                  <a:pos x="connsiteX3" y="connsiteY3"/>
                </a:cxn>
              </a:cxnLst>
              <a:rect l="l" t="t" r="r" b="b"/>
              <a:pathLst>
                <a:path w="210545" h="116969">
                  <a:moveTo>
                    <a:pt x="159964" y="73991"/>
                  </a:moveTo>
                  <a:cubicBezTo>
                    <a:pt x="127213" y="34222"/>
                    <a:pt x="82764" y="69313"/>
                    <a:pt x="42994" y="55276"/>
                  </a:cubicBezTo>
                  <a:cubicBezTo>
                    <a:pt x="92122" y="38900"/>
                    <a:pt x="136570" y="38900"/>
                    <a:pt x="190376" y="55276"/>
                  </a:cubicBezTo>
                  <a:cubicBezTo>
                    <a:pt x="181019" y="59955"/>
                    <a:pt x="171661" y="66973"/>
                    <a:pt x="159964" y="73991"/>
                  </a:cubicBezTo>
                  <a:close/>
                </a:path>
              </a:pathLst>
            </a:custGeom>
            <a:solidFill>
              <a:srgbClr val="F9A687"/>
            </a:solidFill>
            <a:ln w="4506"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0AF061AB-83E3-4F94-B61C-EDE018C965E2}"/>
                </a:ext>
              </a:extLst>
            </p:cNvPr>
            <p:cNvSpPr/>
            <p:nvPr/>
          </p:nvSpPr>
          <p:spPr>
            <a:xfrm>
              <a:off x="6294778" y="3772114"/>
              <a:ext cx="261411" cy="1232367"/>
            </a:xfrm>
            <a:custGeom>
              <a:avLst/>
              <a:gdLst>
                <a:gd name="connsiteX0" fmla="*/ 122818 w 163757"/>
                <a:gd name="connsiteY0" fmla="*/ 412904 h 772001"/>
                <a:gd name="connsiteX1" fmla="*/ 73691 w 163757"/>
                <a:gd name="connsiteY1" fmla="*/ 244467 h 772001"/>
                <a:gd name="connsiteX2" fmla="*/ 38600 w 163757"/>
                <a:gd name="connsiteY2" fmla="*/ 45618 h 772001"/>
                <a:gd name="connsiteX3" fmla="*/ 17545 w 163757"/>
                <a:gd name="connsiteY3" fmla="*/ 17545 h 772001"/>
                <a:gd name="connsiteX4" fmla="*/ 17545 w 163757"/>
                <a:gd name="connsiteY4" fmla="*/ 17545 h 772001"/>
                <a:gd name="connsiteX5" fmla="*/ 57315 w 163757"/>
                <a:gd name="connsiteY5" fmla="*/ 214055 h 772001"/>
                <a:gd name="connsiteX6" fmla="*/ 106443 w 163757"/>
                <a:gd name="connsiteY6" fmla="*/ 412904 h 772001"/>
                <a:gd name="connsiteX7" fmla="*/ 115800 w 163757"/>
                <a:gd name="connsiteY7" fmla="*/ 674917 h 772001"/>
                <a:gd name="connsiteX8" fmla="*/ 92406 w 163757"/>
                <a:gd name="connsiteY8" fmla="*/ 754456 h 772001"/>
                <a:gd name="connsiteX9" fmla="*/ 104103 w 163757"/>
                <a:gd name="connsiteY9" fmla="*/ 756796 h 772001"/>
                <a:gd name="connsiteX10" fmla="*/ 132176 w 163757"/>
                <a:gd name="connsiteY10" fmla="*/ 677256 h 772001"/>
                <a:gd name="connsiteX11" fmla="*/ 122818 w 163757"/>
                <a:gd name="connsiteY11" fmla="*/ 412904 h 772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3757" h="772001">
                  <a:moveTo>
                    <a:pt x="122818" y="412904"/>
                  </a:moveTo>
                  <a:cubicBezTo>
                    <a:pt x="94746" y="359098"/>
                    <a:pt x="71352" y="300613"/>
                    <a:pt x="73691" y="244467"/>
                  </a:cubicBezTo>
                  <a:cubicBezTo>
                    <a:pt x="76030" y="174285"/>
                    <a:pt x="54976" y="111121"/>
                    <a:pt x="38600" y="45618"/>
                  </a:cubicBezTo>
                  <a:cubicBezTo>
                    <a:pt x="36261" y="31582"/>
                    <a:pt x="36261" y="17545"/>
                    <a:pt x="17545" y="17545"/>
                  </a:cubicBezTo>
                  <a:lnTo>
                    <a:pt x="17545" y="17545"/>
                  </a:lnTo>
                  <a:cubicBezTo>
                    <a:pt x="22224" y="85388"/>
                    <a:pt x="61994" y="146212"/>
                    <a:pt x="57315" y="214055"/>
                  </a:cubicBezTo>
                  <a:cubicBezTo>
                    <a:pt x="52636" y="284237"/>
                    <a:pt x="76030" y="349740"/>
                    <a:pt x="106443" y="412904"/>
                  </a:cubicBezTo>
                  <a:cubicBezTo>
                    <a:pt x="148552" y="497122"/>
                    <a:pt x="169606" y="583680"/>
                    <a:pt x="115800" y="674917"/>
                  </a:cubicBezTo>
                  <a:cubicBezTo>
                    <a:pt x="101764" y="698311"/>
                    <a:pt x="99424" y="728723"/>
                    <a:pt x="92406" y="754456"/>
                  </a:cubicBezTo>
                  <a:cubicBezTo>
                    <a:pt x="97085" y="754456"/>
                    <a:pt x="99424" y="756796"/>
                    <a:pt x="104103" y="756796"/>
                  </a:cubicBezTo>
                  <a:cubicBezTo>
                    <a:pt x="113461" y="731062"/>
                    <a:pt x="118140" y="700650"/>
                    <a:pt x="132176" y="677256"/>
                  </a:cubicBezTo>
                  <a:cubicBezTo>
                    <a:pt x="188322" y="586019"/>
                    <a:pt x="167267" y="499462"/>
                    <a:pt x="122818" y="412904"/>
                  </a:cubicBezTo>
                  <a:close/>
                </a:path>
              </a:pathLst>
            </a:custGeom>
            <a:solidFill>
              <a:srgbClr val="AEADAD"/>
            </a:solid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C97EE1A7-8506-49F5-A968-155B529FB72E}"/>
                </a:ext>
              </a:extLst>
            </p:cNvPr>
            <p:cNvSpPr/>
            <p:nvPr/>
          </p:nvSpPr>
          <p:spPr>
            <a:xfrm>
              <a:off x="6171542" y="2670453"/>
              <a:ext cx="112034" cy="858923"/>
            </a:xfrm>
            <a:custGeom>
              <a:avLst/>
              <a:gdLst>
                <a:gd name="connsiteX0" fmla="*/ 43279 w 70181"/>
                <a:gd name="connsiteY0" fmla="*/ 267861 h 538061"/>
                <a:gd name="connsiteX1" fmla="*/ 29242 w 70181"/>
                <a:gd name="connsiteY1" fmla="*/ 127497 h 538061"/>
                <a:gd name="connsiteX2" fmla="*/ 26903 w 70181"/>
                <a:gd name="connsiteY2" fmla="*/ 17545 h 538061"/>
                <a:gd name="connsiteX3" fmla="*/ 17545 w 70181"/>
                <a:gd name="connsiteY3" fmla="*/ 50297 h 538061"/>
                <a:gd name="connsiteX4" fmla="*/ 19885 w 70181"/>
                <a:gd name="connsiteY4" fmla="*/ 139194 h 538061"/>
                <a:gd name="connsiteX5" fmla="*/ 19885 w 70181"/>
                <a:gd name="connsiteY5" fmla="*/ 139194 h 538061"/>
                <a:gd name="connsiteX6" fmla="*/ 19885 w 70181"/>
                <a:gd name="connsiteY6" fmla="*/ 139194 h 538061"/>
                <a:gd name="connsiteX7" fmla="*/ 45618 w 70181"/>
                <a:gd name="connsiteY7" fmla="*/ 536892 h 538061"/>
                <a:gd name="connsiteX8" fmla="*/ 64333 w 70181"/>
                <a:gd name="connsiteY8" fmla="*/ 527535 h 538061"/>
                <a:gd name="connsiteX9" fmla="*/ 43279 w 70181"/>
                <a:gd name="connsiteY9" fmla="*/ 267861 h 5380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0181" h="538061">
                  <a:moveTo>
                    <a:pt x="43279" y="267861"/>
                  </a:moveTo>
                  <a:cubicBezTo>
                    <a:pt x="40939" y="228092"/>
                    <a:pt x="31582" y="171946"/>
                    <a:pt x="29242" y="127497"/>
                  </a:cubicBezTo>
                  <a:cubicBezTo>
                    <a:pt x="29242" y="87728"/>
                    <a:pt x="26903" y="57315"/>
                    <a:pt x="26903" y="17545"/>
                  </a:cubicBezTo>
                  <a:cubicBezTo>
                    <a:pt x="22224" y="33921"/>
                    <a:pt x="22224" y="29242"/>
                    <a:pt x="17545" y="50297"/>
                  </a:cubicBezTo>
                  <a:cubicBezTo>
                    <a:pt x="19885" y="78370"/>
                    <a:pt x="15206" y="106443"/>
                    <a:pt x="19885" y="139194"/>
                  </a:cubicBezTo>
                  <a:cubicBezTo>
                    <a:pt x="19885" y="139194"/>
                    <a:pt x="19885" y="139194"/>
                    <a:pt x="19885" y="139194"/>
                  </a:cubicBezTo>
                  <a:lnTo>
                    <a:pt x="19885" y="139194"/>
                  </a:lnTo>
                  <a:cubicBezTo>
                    <a:pt x="29242" y="263183"/>
                    <a:pt x="24564" y="405886"/>
                    <a:pt x="45618" y="536892"/>
                  </a:cubicBezTo>
                  <a:cubicBezTo>
                    <a:pt x="54976" y="532213"/>
                    <a:pt x="54976" y="529874"/>
                    <a:pt x="64333" y="527535"/>
                  </a:cubicBezTo>
                  <a:cubicBezTo>
                    <a:pt x="64333" y="525195"/>
                    <a:pt x="47958" y="340383"/>
                    <a:pt x="43279" y="267861"/>
                  </a:cubicBezTo>
                  <a:close/>
                </a:path>
              </a:pathLst>
            </a:custGeom>
            <a:solidFill>
              <a:srgbClr val="AEADAD"/>
            </a:solidFill>
            <a:ln w="9525"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CE74B33F-A23C-4775-BBC4-AA01CD7E1D9B}"/>
                </a:ext>
              </a:extLst>
            </p:cNvPr>
            <p:cNvSpPr/>
            <p:nvPr/>
          </p:nvSpPr>
          <p:spPr>
            <a:xfrm>
              <a:off x="6190669" y="2842692"/>
              <a:ext cx="186722" cy="186723"/>
            </a:xfrm>
            <a:custGeom>
              <a:avLst/>
              <a:gdLst>
                <a:gd name="connsiteX0" fmla="*/ 61710 w 116969"/>
                <a:gd name="connsiteY0" fmla="*/ 42994 h 116969"/>
                <a:gd name="connsiteX1" fmla="*/ 80425 w 116969"/>
                <a:gd name="connsiteY1" fmla="*/ 61710 h 116969"/>
                <a:gd name="connsiteX2" fmla="*/ 64049 w 116969"/>
                <a:gd name="connsiteY2" fmla="*/ 80425 h 116969"/>
                <a:gd name="connsiteX3" fmla="*/ 42994 w 116969"/>
                <a:gd name="connsiteY3" fmla="*/ 64049 h 116969"/>
                <a:gd name="connsiteX4" fmla="*/ 61710 w 116969"/>
                <a:gd name="connsiteY4" fmla="*/ 42994 h 1169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6969" h="116969">
                  <a:moveTo>
                    <a:pt x="61710" y="42994"/>
                  </a:moveTo>
                  <a:cubicBezTo>
                    <a:pt x="73407" y="42994"/>
                    <a:pt x="80425" y="50013"/>
                    <a:pt x="80425" y="61710"/>
                  </a:cubicBezTo>
                  <a:cubicBezTo>
                    <a:pt x="80425" y="73407"/>
                    <a:pt x="75746" y="80425"/>
                    <a:pt x="64049" y="80425"/>
                  </a:cubicBezTo>
                  <a:cubicBezTo>
                    <a:pt x="52352" y="80425"/>
                    <a:pt x="45334" y="75746"/>
                    <a:pt x="42994" y="64049"/>
                  </a:cubicBezTo>
                  <a:cubicBezTo>
                    <a:pt x="42994" y="52352"/>
                    <a:pt x="50013" y="47673"/>
                    <a:pt x="61710" y="42994"/>
                  </a:cubicBezTo>
                  <a:close/>
                </a:path>
              </a:pathLst>
            </a:custGeom>
            <a:solidFill>
              <a:srgbClr val="CAC9C9"/>
            </a:solidFill>
            <a:ln w="23341"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6B5FAA3F-A86B-49CD-B0C7-A5EC9DF094B1}"/>
                </a:ext>
              </a:extLst>
            </p:cNvPr>
            <p:cNvSpPr/>
            <p:nvPr/>
          </p:nvSpPr>
          <p:spPr>
            <a:xfrm>
              <a:off x="6612660" y="3406370"/>
              <a:ext cx="298755" cy="149378"/>
            </a:xfrm>
            <a:custGeom>
              <a:avLst/>
              <a:gdLst>
                <a:gd name="connsiteX0" fmla="*/ 143589 w 187151"/>
                <a:gd name="connsiteY0" fmla="*/ 73546 h 93575"/>
                <a:gd name="connsiteX1" fmla="*/ 42994 w 187151"/>
                <a:gd name="connsiteY1" fmla="*/ 50152 h 93575"/>
                <a:gd name="connsiteX2" fmla="*/ 143589 w 187151"/>
                <a:gd name="connsiteY2" fmla="*/ 54831 h 93575"/>
                <a:gd name="connsiteX3" fmla="*/ 143589 w 187151"/>
                <a:gd name="connsiteY3" fmla="*/ 73546 h 93575"/>
              </a:gdLst>
              <a:ahLst/>
              <a:cxnLst>
                <a:cxn ang="0">
                  <a:pos x="connsiteX0" y="connsiteY0"/>
                </a:cxn>
                <a:cxn ang="0">
                  <a:pos x="connsiteX1" y="connsiteY1"/>
                </a:cxn>
                <a:cxn ang="0">
                  <a:pos x="connsiteX2" y="connsiteY2"/>
                </a:cxn>
                <a:cxn ang="0">
                  <a:pos x="connsiteX3" y="connsiteY3"/>
                </a:cxn>
              </a:cxnLst>
              <a:rect l="l" t="t" r="r" b="b"/>
              <a:pathLst>
                <a:path w="187151" h="93575">
                  <a:moveTo>
                    <a:pt x="143589" y="73546"/>
                  </a:moveTo>
                  <a:cubicBezTo>
                    <a:pt x="117855" y="57170"/>
                    <a:pt x="87443" y="52491"/>
                    <a:pt x="42994" y="50152"/>
                  </a:cubicBezTo>
                  <a:cubicBezTo>
                    <a:pt x="87443" y="36116"/>
                    <a:pt x="115516" y="45473"/>
                    <a:pt x="143589" y="54831"/>
                  </a:cubicBezTo>
                  <a:cubicBezTo>
                    <a:pt x="145928" y="61849"/>
                    <a:pt x="143589" y="66528"/>
                    <a:pt x="143589" y="73546"/>
                  </a:cubicBezTo>
                  <a:close/>
                </a:path>
              </a:pathLst>
            </a:custGeom>
            <a:solidFill>
              <a:srgbClr val="F9A687"/>
            </a:solidFill>
            <a:ln w="4506"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87CFB5C1-C73E-4712-823C-C8D2C9993C21}"/>
                </a:ext>
              </a:extLst>
            </p:cNvPr>
            <p:cNvSpPr/>
            <p:nvPr/>
          </p:nvSpPr>
          <p:spPr>
            <a:xfrm>
              <a:off x="5591351" y="1191050"/>
              <a:ext cx="186722" cy="224066"/>
            </a:xfrm>
            <a:custGeom>
              <a:avLst/>
              <a:gdLst>
                <a:gd name="connsiteX0" fmla="*/ 76878 w 116969"/>
                <a:gd name="connsiteY0" fmla="*/ 118493 h 140363"/>
                <a:gd name="connsiteX1" fmla="*/ 46466 w 116969"/>
                <a:gd name="connsiteY1" fmla="*/ 69365 h 140363"/>
                <a:gd name="connsiteX2" fmla="*/ 51145 w 116969"/>
                <a:gd name="connsiteY2" fmla="*/ 48311 h 140363"/>
                <a:gd name="connsiteX3" fmla="*/ 69860 w 116969"/>
                <a:gd name="connsiteY3" fmla="*/ 43632 h 140363"/>
                <a:gd name="connsiteX4" fmla="*/ 72199 w 116969"/>
                <a:gd name="connsiteY4" fmla="*/ 64687 h 140363"/>
                <a:gd name="connsiteX5" fmla="*/ 76878 w 116969"/>
                <a:gd name="connsiteY5" fmla="*/ 118493 h 14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6969" h="140363">
                  <a:moveTo>
                    <a:pt x="76878" y="118493"/>
                  </a:moveTo>
                  <a:cubicBezTo>
                    <a:pt x="58163" y="106796"/>
                    <a:pt x="60502" y="83402"/>
                    <a:pt x="46466" y="69365"/>
                  </a:cubicBezTo>
                  <a:cubicBezTo>
                    <a:pt x="39448" y="62347"/>
                    <a:pt x="44127" y="52990"/>
                    <a:pt x="51145" y="48311"/>
                  </a:cubicBezTo>
                  <a:cubicBezTo>
                    <a:pt x="55824" y="45971"/>
                    <a:pt x="65181" y="41293"/>
                    <a:pt x="69860" y="43632"/>
                  </a:cubicBezTo>
                  <a:cubicBezTo>
                    <a:pt x="86236" y="48311"/>
                    <a:pt x="74539" y="57668"/>
                    <a:pt x="72199" y="64687"/>
                  </a:cubicBezTo>
                  <a:cubicBezTo>
                    <a:pt x="67521" y="83402"/>
                    <a:pt x="100272" y="97438"/>
                    <a:pt x="76878" y="118493"/>
                  </a:cubicBezTo>
                  <a:close/>
                </a:path>
              </a:pathLst>
            </a:custGeom>
            <a:solidFill>
              <a:srgbClr val="F9A687"/>
            </a:solidFill>
            <a:ln w="4506"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EBAB8619-DC9F-42B8-A5F9-EE60E48F80B1}"/>
                </a:ext>
              </a:extLst>
            </p:cNvPr>
            <p:cNvSpPr/>
            <p:nvPr/>
          </p:nvSpPr>
          <p:spPr>
            <a:xfrm>
              <a:off x="6007680" y="1856566"/>
              <a:ext cx="2688798" cy="2016601"/>
            </a:xfrm>
            <a:custGeom>
              <a:avLst/>
              <a:gdLst>
                <a:gd name="connsiteX0" fmla="*/ 747153 w 1684367"/>
                <a:gd name="connsiteY0" fmla="*/ 1056101 h 1263275"/>
                <a:gd name="connsiteX1" fmla="*/ 814996 w 1684367"/>
                <a:gd name="connsiteY1" fmla="*/ 971882 h 1263275"/>
                <a:gd name="connsiteX2" fmla="*/ 836051 w 1684367"/>
                <a:gd name="connsiteY2" fmla="*/ 108644 h 1263275"/>
                <a:gd name="connsiteX3" fmla="*/ 901554 w 1684367"/>
                <a:gd name="connsiteY3" fmla="*/ 43141 h 1263275"/>
                <a:gd name="connsiteX4" fmla="*/ 1594016 w 1684367"/>
                <a:gd name="connsiteY4" fmla="*/ 43141 h 1263275"/>
                <a:gd name="connsiteX5" fmla="*/ 1652501 w 1684367"/>
                <a:gd name="connsiteY5" fmla="*/ 54838 h 1263275"/>
                <a:gd name="connsiteX6" fmla="*/ 1652501 w 1684367"/>
                <a:gd name="connsiteY6" fmla="*/ 237311 h 1263275"/>
                <a:gd name="connsiteX7" fmla="*/ 1603374 w 1684367"/>
                <a:gd name="connsiteY7" fmla="*/ 967203 h 1263275"/>
                <a:gd name="connsiteX8" fmla="*/ 1563604 w 1684367"/>
                <a:gd name="connsiteY8" fmla="*/ 1018670 h 1263275"/>
                <a:gd name="connsiteX9" fmla="*/ 1254803 w 1684367"/>
                <a:gd name="connsiteY9" fmla="*/ 1084173 h 1263275"/>
                <a:gd name="connsiteX10" fmla="*/ 1212694 w 1684367"/>
                <a:gd name="connsiteY10" fmla="*/ 1070137 h 1263275"/>
                <a:gd name="connsiteX11" fmla="*/ 1179942 w 1684367"/>
                <a:gd name="connsiteY11" fmla="*/ 1060779 h 1263275"/>
                <a:gd name="connsiteX12" fmla="*/ 1069991 w 1684367"/>
                <a:gd name="connsiteY12" fmla="*/ 1098210 h 1263275"/>
                <a:gd name="connsiteX13" fmla="*/ 992790 w 1684367"/>
                <a:gd name="connsiteY13" fmla="*/ 1128622 h 1263275"/>
                <a:gd name="connsiteX14" fmla="*/ 943663 w 1684367"/>
                <a:gd name="connsiteY14" fmla="*/ 1130961 h 1263275"/>
                <a:gd name="connsiteX15" fmla="*/ 915590 w 1684367"/>
                <a:gd name="connsiteY15" fmla="*/ 1133301 h 1263275"/>
                <a:gd name="connsiteX16" fmla="*/ 880499 w 1684367"/>
                <a:gd name="connsiteY16" fmla="*/ 1130961 h 1263275"/>
                <a:gd name="connsiteX17" fmla="*/ 819675 w 1684367"/>
                <a:gd name="connsiteY17" fmla="*/ 1133301 h 1263275"/>
                <a:gd name="connsiteX18" fmla="*/ 758850 w 1684367"/>
                <a:gd name="connsiteY18" fmla="*/ 1144998 h 1263275"/>
                <a:gd name="connsiteX19" fmla="*/ 681650 w 1684367"/>
                <a:gd name="connsiteY19" fmla="*/ 1156695 h 1263275"/>
                <a:gd name="connsiteX20" fmla="*/ 634862 w 1684367"/>
                <a:gd name="connsiteY20" fmla="*/ 1173071 h 1263275"/>
                <a:gd name="connsiteX21" fmla="*/ 216110 w 1684367"/>
                <a:gd name="connsiteY21" fmla="*/ 1217519 h 1263275"/>
                <a:gd name="connsiteX22" fmla="*/ 106158 w 1684367"/>
                <a:gd name="connsiteY22" fmla="*/ 1229216 h 1263275"/>
                <a:gd name="connsiteX23" fmla="*/ 42994 w 1684367"/>
                <a:gd name="connsiteY23" fmla="*/ 1189446 h 1263275"/>
                <a:gd name="connsiteX24" fmla="*/ 94461 w 1684367"/>
                <a:gd name="connsiteY24" fmla="*/ 1147337 h 1263275"/>
                <a:gd name="connsiteX25" fmla="*/ 283952 w 1684367"/>
                <a:gd name="connsiteY25" fmla="*/ 1116925 h 1263275"/>
                <a:gd name="connsiteX26" fmla="*/ 747153 w 1684367"/>
                <a:gd name="connsiteY26" fmla="*/ 1056101 h 1263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684367" h="1263275">
                  <a:moveTo>
                    <a:pt x="747153" y="1056101"/>
                  </a:moveTo>
                  <a:cubicBezTo>
                    <a:pt x="803299" y="1056101"/>
                    <a:pt x="814996" y="1025688"/>
                    <a:pt x="814996" y="971882"/>
                  </a:cubicBezTo>
                  <a:cubicBezTo>
                    <a:pt x="819675" y="684136"/>
                    <a:pt x="829032" y="396390"/>
                    <a:pt x="836051" y="108644"/>
                  </a:cubicBezTo>
                  <a:cubicBezTo>
                    <a:pt x="836051" y="59516"/>
                    <a:pt x="854766" y="43141"/>
                    <a:pt x="901554" y="43141"/>
                  </a:cubicBezTo>
                  <a:cubicBezTo>
                    <a:pt x="1133154" y="45480"/>
                    <a:pt x="1362416" y="43141"/>
                    <a:pt x="1594016" y="43141"/>
                  </a:cubicBezTo>
                  <a:cubicBezTo>
                    <a:pt x="1615071" y="43141"/>
                    <a:pt x="1636125" y="40801"/>
                    <a:pt x="1652501" y="54838"/>
                  </a:cubicBezTo>
                  <a:cubicBezTo>
                    <a:pt x="1652501" y="115662"/>
                    <a:pt x="1652501" y="176486"/>
                    <a:pt x="1652501" y="237311"/>
                  </a:cubicBezTo>
                  <a:cubicBezTo>
                    <a:pt x="1643143" y="279420"/>
                    <a:pt x="1615071" y="735603"/>
                    <a:pt x="1603374" y="967203"/>
                  </a:cubicBezTo>
                  <a:cubicBezTo>
                    <a:pt x="1601034" y="997616"/>
                    <a:pt x="1594016" y="1011652"/>
                    <a:pt x="1563604" y="1018670"/>
                  </a:cubicBezTo>
                  <a:cubicBezTo>
                    <a:pt x="1460670" y="1039725"/>
                    <a:pt x="1362416" y="1077155"/>
                    <a:pt x="1254803" y="1084173"/>
                  </a:cubicBezTo>
                  <a:cubicBezTo>
                    <a:pt x="1236088" y="1091192"/>
                    <a:pt x="1222052" y="1088852"/>
                    <a:pt x="1212694" y="1070137"/>
                  </a:cubicBezTo>
                  <a:cubicBezTo>
                    <a:pt x="1203336" y="1056101"/>
                    <a:pt x="1193979" y="1053761"/>
                    <a:pt x="1179942" y="1060779"/>
                  </a:cubicBezTo>
                  <a:cubicBezTo>
                    <a:pt x="1147191" y="1086513"/>
                    <a:pt x="1119118" y="1114586"/>
                    <a:pt x="1069991" y="1098210"/>
                  </a:cubicBezTo>
                  <a:cubicBezTo>
                    <a:pt x="1044257" y="1088852"/>
                    <a:pt x="1020863" y="1121604"/>
                    <a:pt x="992790" y="1128622"/>
                  </a:cubicBezTo>
                  <a:cubicBezTo>
                    <a:pt x="976415" y="1133301"/>
                    <a:pt x="960039" y="1126283"/>
                    <a:pt x="943663" y="1130961"/>
                  </a:cubicBezTo>
                  <a:cubicBezTo>
                    <a:pt x="934305" y="1133301"/>
                    <a:pt x="924948" y="1133301"/>
                    <a:pt x="915590" y="1133301"/>
                  </a:cubicBezTo>
                  <a:cubicBezTo>
                    <a:pt x="906233" y="1133301"/>
                    <a:pt x="899214" y="1133301"/>
                    <a:pt x="880499" y="1130961"/>
                  </a:cubicBezTo>
                  <a:cubicBezTo>
                    <a:pt x="859445" y="1126283"/>
                    <a:pt x="838390" y="1121604"/>
                    <a:pt x="819675" y="1133301"/>
                  </a:cubicBezTo>
                  <a:cubicBezTo>
                    <a:pt x="800960" y="1140319"/>
                    <a:pt x="782244" y="1152016"/>
                    <a:pt x="758850" y="1144998"/>
                  </a:cubicBezTo>
                  <a:cubicBezTo>
                    <a:pt x="730778" y="1130961"/>
                    <a:pt x="705044" y="1128622"/>
                    <a:pt x="681650" y="1156695"/>
                  </a:cubicBezTo>
                  <a:cubicBezTo>
                    <a:pt x="669953" y="1170731"/>
                    <a:pt x="653578" y="1173071"/>
                    <a:pt x="634862" y="1173071"/>
                  </a:cubicBezTo>
                  <a:cubicBezTo>
                    <a:pt x="489820" y="1187107"/>
                    <a:pt x="368171" y="1203483"/>
                    <a:pt x="216110" y="1217519"/>
                  </a:cubicBezTo>
                  <a:cubicBezTo>
                    <a:pt x="211431" y="1219859"/>
                    <a:pt x="131892" y="1229216"/>
                    <a:pt x="106158" y="1229216"/>
                  </a:cubicBezTo>
                  <a:cubicBezTo>
                    <a:pt x="78085" y="1229216"/>
                    <a:pt x="47673" y="1229216"/>
                    <a:pt x="42994" y="1189446"/>
                  </a:cubicBezTo>
                  <a:cubicBezTo>
                    <a:pt x="50013" y="1161374"/>
                    <a:pt x="68728" y="1152016"/>
                    <a:pt x="94461" y="1147337"/>
                  </a:cubicBezTo>
                  <a:cubicBezTo>
                    <a:pt x="157625" y="1133301"/>
                    <a:pt x="220789" y="1119264"/>
                    <a:pt x="283952" y="1116925"/>
                  </a:cubicBezTo>
                  <a:cubicBezTo>
                    <a:pt x="365831" y="1114586"/>
                    <a:pt x="658256" y="1063119"/>
                    <a:pt x="747153" y="1056101"/>
                  </a:cubicBezTo>
                  <a:close/>
                </a:path>
              </a:pathLst>
            </a:custGeom>
            <a:solidFill>
              <a:schemeClr val="accent1"/>
            </a:solidFill>
            <a:ln w="23341" cap="flat">
              <a:noFill/>
              <a:prstDash val="solid"/>
              <a:miter/>
            </a:ln>
          </p:spPr>
          <p:txBody>
            <a:bodyPr rtlCol="0" anchor="ctr"/>
            <a:lstStyle/>
            <a:p>
              <a:endParaRPr lang="en-US"/>
            </a:p>
          </p:txBody>
        </p:sp>
      </p:grpSp>
    </p:spTree>
    <p:extLst>
      <p:ext uri="{BB962C8B-B14F-4D97-AF65-F5344CB8AC3E}">
        <p14:creationId xmlns:p14="http://schemas.microsoft.com/office/powerpoint/2010/main" val="1279224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00FF0BA1-4C25-457A-A6DC-14348A9C5D38}"/>
              </a:ext>
            </a:extLst>
          </p:cNvPr>
          <p:cNvSpPr txBox="1"/>
          <p:nvPr/>
        </p:nvSpPr>
        <p:spPr>
          <a:xfrm>
            <a:off x="388677" y="3413064"/>
            <a:ext cx="6462500" cy="954107"/>
          </a:xfrm>
          <a:prstGeom prst="rect">
            <a:avLst/>
          </a:prstGeom>
          <a:noFill/>
        </p:spPr>
        <p:txBody>
          <a:bodyPr wrap="square" rtlCol="0">
            <a:spAutoFit/>
          </a:bodyPr>
          <a:lstStyle/>
          <a:p>
            <a:r>
              <a:rPr lang="en-US" sz="1400" b="0" i="1" dirty="0">
                <a:solidFill>
                  <a:srgbClr val="4F4F4F"/>
                </a:solidFill>
                <a:effectLst/>
                <a:latin typeface="Open Sans" panose="020B0606030504020204" pitchFamily="34" charset="0"/>
              </a:rPr>
              <a:t>A software engineering approach in which the value is delivered frequently through automated deployments. Everything related to deploying the artifact fits here. It's the process of "</a:t>
            </a:r>
            <a:r>
              <a:rPr lang="en-US" sz="1400" b="1" i="1" dirty="0">
                <a:solidFill>
                  <a:srgbClr val="4F4F4F"/>
                </a:solidFill>
                <a:effectLst/>
                <a:latin typeface="Open Sans" panose="020B0606030504020204" pitchFamily="34" charset="0"/>
              </a:rPr>
              <a:t>Moving</a:t>
            </a:r>
            <a:r>
              <a:rPr lang="en-US" sz="1400" b="0" i="1" dirty="0">
                <a:solidFill>
                  <a:srgbClr val="4F4F4F"/>
                </a:solidFill>
                <a:effectLst/>
                <a:latin typeface="Open Sans" panose="020B0606030504020204" pitchFamily="34" charset="0"/>
              </a:rPr>
              <a:t>" the artifact from the shelf to the spotlight</a:t>
            </a:r>
            <a:endParaRPr lang="ko-KR" altLang="en-US" sz="1400" dirty="0">
              <a:solidFill>
                <a:schemeClr val="tx1">
                  <a:lumMod val="85000"/>
                  <a:lumOff val="15000"/>
                </a:schemeClr>
              </a:solidFill>
              <a:cs typeface="Arial" pitchFamily="34" charset="0"/>
            </a:endParaRPr>
          </a:p>
        </p:txBody>
      </p:sp>
      <p:sp>
        <p:nvSpPr>
          <p:cNvPr id="16" name="TextBox 15">
            <a:extLst>
              <a:ext uri="{FF2B5EF4-FFF2-40B4-BE49-F238E27FC236}">
                <a16:creationId xmlns:a16="http://schemas.microsoft.com/office/drawing/2014/main" id="{B1612CE0-CA7E-4A41-A006-33F4DA8A96D2}"/>
              </a:ext>
            </a:extLst>
          </p:cNvPr>
          <p:cNvSpPr txBox="1"/>
          <p:nvPr/>
        </p:nvSpPr>
        <p:spPr>
          <a:xfrm>
            <a:off x="388677" y="2902092"/>
            <a:ext cx="6781508" cy="379656"/>
          </a:xfrm>
          <a:prstGeom prst="rect">
            <a:avLst/>
          </a:prstGeom>
          <a:noFill/>
        </p:spPr>
        <p:txBody>
          <a:bodyPr wrap="square" rtlCol="0" anchor="ctr">
            <a:spAutoFit/>
          </a:bodyPr>
          <a:lstStyle/>
          <a:p>
            <a:r>
              <a:rPr lang="en-US" altLang="ko-KR" sz="1867" b="1" dirty="0">
                <a:solidFill>
                  <a:schemeClr val="accent3"/>
                </a:solidFill>
                <a:cs typeface="Arial" pitchFamily="34" charset="0"/>
              </a:rPr>
              <a:t>WHAT IS CONTINUOUS DEPLOYMENT?</a:t>
            </a:r>
            <a:endParaRPr lang="ko-KR" altLang="en-US" sz="1867" b="1" dirty="0">
              <a:solidFill>
                <a:schemeClr val="accent3"/>
              </a:solidFill>
              <a:cs typeface="Arial" pitchFamily="34" charset="0"/>
            </a:endParaRPr>
          </a:p>
        </p:txBody>
      </p:sp>
      <p:pic>
        <p:nvPicPr>
          <p:cNvPr id="35" name="Graphic 34" descr="Cloud Computing outline">
            <a:extLst>
              <a:ext uri="{FF2B5EF4-FFF2-40B4-BE49-F238E27FC236}">
                <a16:creationId xmlns:a16="http://schemas.microsoft.com/office/drawing/2014/main" id="{8B6F05AF-43B1-5BE4-E8B1-9046C75591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0185" y="1127247"/>
            <a:ext cx="4776716" cy="4898012"/>
          </a:xfrm>
          <a:prstGeom prst="rect">
            <a:avLst/>
          </a:prstGeom>
        </p:spPr>
      </p:pic>
    </p:spTree>
    <p:extLst>
      <p:ext uri="{BB962C8B-B14F-4D97-AF65-F5344CB8AC3E}">
        <p14:creationId xmlns:p14="http://schemas.microsoft.com/office/powerpoint/2010/main" val="139794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2"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ppt_w/2"/>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ppt_w</p:attrName>
                                        </p:attrNameLst>
                                      </p:cBhvr>
                                      <p:tavLst>
                                        <p:tav tm="0">
                                          <p:val>
                                            <p:fltVal val="0"/>
                                          </p:val>
                                        </p:tav>
                                        <p:tav tm="100000">
                                          <p:val>
                                            <p:strVal val="#ppt_w"/>
                                          </p:val>
                                        </p:tav>
                                      </p:tavLst>
                                    </p:anim>
                                    <p:anim calcmode="lin" valueType="num">
                                      <p:cBhvr>
                                        <p:cTn id="10" dur="500" fill="hold"/>
                                        <p:tgtEl>
                                          <p:spTgt spid="1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AA6100-2417-4D3B-B277-4D75A92FED51}"/>
              </a:ext>
            </a:extLst>
          </p:cNvPr>
          <p:cNvSpPr txBox="1"/>
          <p:nvPr/>
        </p:nvSpPr>
        <p:spPr>
          <a:xfrm>
            <a:off x="8570709" y="2930569"/>
            <a:ext cx="2347500" cy="1015520"/>
          </a:xfrm>
          <a:prstGeom prst="rect">
            <a:avLst/>
          </a:prstGeom>
          <a:noFill/>
        </p:spPr>
        <p:txBody>
          <a:bodyPr wrap="square" rtlCol="0">
            <a:spAutoFit/>
          </a:bodyPr>
          <a:lstStyle/>
          <a:p>
            <a:r>
              <a:rPr lang="en-US" sz="1400" b="1" i="0" dirty="0">
                <a:solidFill>
                  <a:srgbClr val="171321"/>
                </a:solidFill>
                <a:effectLst/>
                <a:latin typeface="Inter"/>
              </a:rPr>
              <a:t>decreases tedious and time-consuming manual development work and legacy approval processes</a:t>
            </a:r>
            <a:endParaRPr lang="ko-KR" altLang="en-US" sz="1400" b="1" dirty="0">
              <a:solidFill>
                <a:schemeClr val="tx1">
                  <a:lumMod val="75000"/>
                  <a:lumOff val="25000"/>
                </a:schemeClr>
              </a:solidFill>
              <a:cs typeface="Arial" pitchFamily="34" charset="0"/>
            </a:endParaRPr>
          </a:p>
        </p:txBody>
      </p:sp>
      <p:sp>
        <p:nvSpPr>
          <p:cNvPr id="11" name="TextBox 10">
            <a:extLst>
              <a:ext uri="{FF2B5EF4-FFF2-40B4-BE49-F238E27FC236}">
                <a16:creationId xmlns:a16="http://schemas.microsoft.com/office/drawing/2014/main" id="{1F09F242-4B20-4DB9-ADBC-42A3AA0AB1DC}"/>
              </a:ext>
            </a:extLst>
          </p:cNvPr>
          <p:cNvSpPr txBox="1"/>
          <p:nvPr/>
        </p:nvSpPr>
        <p:spPr>
          <a:xfrm>
            <a:off x="4445100" y="960221"/>
            <a:ext cx="3483187" cy="556898"/>
          </a:xfrm>
          <a:prstGeom prst="rect">
            <a:avLst/>
          </a:prstGeom>
          <a:noFill/>
        </p:spPr>
        <p:txBody>
          <a:bodyPr wrap="square" rtlCol="0">
            <a:spAutoFit/>
          </a:bodyPr>
          <a:lstStyle/>
          <a:p>
            <a:r>
              <a:rPr lang="en-US" sz="1400" b="1" i="0" dirty="0">
                <a:solidFill>
                  <a:srgbClr val="171321"/>
                </a:solidFill>
                <a:effectLst/>
                <a:latin typeface="Inter"/>
              </a:rPr>
              <a:t>helps Dev and Ops professionals work as efficiently and effectively as possible</a:t>
            </a:r>
            <a:endParaRPr lang="ko-KR" altLang="en-US" sz="1400" b="1" dirty="0">
              <a:solidFill>
                <a:schemeClr val="tx1">
                  <a:lumMod val="75000"/>
                  <a:lumOff val="25000"/>
                </a:schemeClr>
              </a:solidFill>
              <a:cs typeface="Arial" pitchFamily="34" charset="0"/>
            </a:endParaRPr>
          </a:p>
        </p:txBody>
      </p:sp>
      <p:sp>
        <p:nvSpPr>
          <p:cNvPr id="14" name="TextBox 13">
            <a:extLst>
              <a:ext uri="{FF2B5EF4-FFF2-40B4-BE49-F238E27FC236}">
                <a16:creationId xmlns:a16="http://schemas.microsoft.com/office/drawing/2014/main" id="{FFB9A53B-BB43-4342-AB08-B0F35851ECF5}"/>
              </a:ext>
            </a:extLst>
          </p:cNvPr>
          <p:cNvSpPr txBox="1"/>
          <p:nvPr/>
        </p:nvSpPr>
        <p:spPr>
          <a:xfrm>
            <a:off x="8031949" y="4664650"/>
            <a:ext cx="2569866" cy="1244832"/>
          </a:xfrm>
          <a:prstGeom prst="rect">
            <a:avLst/>
          </a:prstGeom>
          <a:noFill/>
        </p:spPr>
        <p:txBody>
          <a:bodyPr wrap="square" rtlCol="0">
            <a:spAutoFit/>
          </a:bodyPr>
          <a:lstStyle/>
          <a:p>
            <a:r>
              <a:rPr lang="en-US" sz="1400" b="1" i="0" dirty="0">
                <a:solidFill>
                  <a:srgbClr val="171321"/>
                </a:solidFill>
                <a:effectLst/>
                <a:latin typeface="Inter"/>
              </a:rPr>
              <a:t>DevOps teams gain faster feedback and can integrate smaller changes frequently to reduce the risk of build-breaking changes</a:t>
            </a:r>
            <a:endParaRPr lang="ko-KR" altLang="en-US" sz="1400" b="1" dirty="0">
              <a:solidFill>
                <a:schemeClr val="tx1">
                  <a:lumMod val="75000"/>
                  <a:lumOff val="25000"/>
                </a:schemeClr>
              </a:solidFill>
              <a:cs typeface="Arial" pitchFamily="34" charset="0"/>
            </a:endParaRPr>
          </a:p>
        </p:txBody>
      </p:sp>
      <p:sp>
        <p:nvSpPr>
          <p:cNvPr id="20" name="TextBox 19">
            <a:extLst>
              <a:ext uri="{FF2B5EF4-FFF2-40B4-BE49-F238E27FC236}">
                <a16:creationId xmlns:a16="http://schemas.microsoft.com/office/drawing/2014/main" id="{B2F9E7A5-5AB0-40B6-A5BC-D2BC540421C6}"/>
              </a:ext>
            </a:extLst>
          </p:cNvPr>
          <p:cNvSpPr txBox="1"/>
          <p:nvPr/>
        </p:nvSpPr>
        <p:spPr>
          <a:xfrm>
            <a:off x="1625187" y="4777648"/>
            <a:ext cx="2680740" cy="1015520"/>
          </a:xfrm>
          <a:prstGeom prst="rect">
            <a:avLst/>
          </a:prstGeom>
          <a:noFill/>
        </p:spPr>
        <p:txBody>
          <a:bodyPr wrap="square" rtlCol="0">
            <a:spAutoFit/>
          </a:bodyPr>
          <a:lstStyle/>
          <a:p>
            <a:r>
              <a:rPr lang="en-US" sz="1400" b="1" i="0" dirty="0">
                <a:solidFill>
                  <a:srgbClr val="171321"/>
                </a:solidFill>
                <a:effectLst/>
                <a:latin typeface="Inter"/>
              </a:rPr>
              <a:t>speeds software development lifecycles so organizations can ship more features that customers love.</a:t>
            </a:r>
            <a:endParaRPr lang="ko-KR" altLang="en-US" sz="1400" b="1" dirty="0">
              <a:solidFill>
                <a:schemeClr val="tx1">
                  <a:lumMod val="75000"/>
                  <a:lumOff val="25000"/>
                </a:schemeClr>
              </a:solidFill>
              <a:cs typeface="Arial" pitchFamily="34" charset="0"/>
            </a:endParaRPr>
          </a:p>
        </p:txBody>
      </p:sp>
      <p:sp>
        <p:nvSpPr>
          <p:cNvPr id="21" name="Oval 54">
            <a:extLst>
              <a:ext uri="{FF2B5EF4-FFF2-40B4-BE49-F238E27FC236}">
                <a16:creationId xmlns:a16="http://schemas.microsoft.com/office/drawing/2014/main" id="{55A46EB5-AE81-4663-BFF7-6DA4D6E85101}"/>
              </a:ext>
            </a:extLst>
          </p:cNvPr>
          <p:cNvSpPr/>
          <p:nvPr/>
        </p:nvSpPr>
        <p:spPr>
          <a:xfrm>
            <a:off x="5512561" y="1555747"/>
            <a:ext cx="1187053" cy="1144496"/>
          </a:xfrm>
          <a:prstGeom prst="ellipse">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Oval 55">
            <a:extLst>
              <a:ext uri="{FF2B5EF4-FFF2-40B4-BE49-F238E27FC236}">
                <a16:creationId xmlns:a16="http://schemas.microsoft.com/office/drawing/2014/main" id="{30DFC5AC-35EB-4A51-ACC8-B27CE2E8D073}"/>
              </a:ext>
            </a:extLst>
          </p:cNvPr>
          <p:cNvSpPr/>
          <p:nvPr/>
        </p:nvSpPr>
        <p:spPr>
          <a:xfrm>
            <a:off x="6586893" y="4549560"/>
            <a:ext cx="1187053" cy="1144496"/>
          </a:xfrm>
          <a:prstGeom prst="ellipse">
            <a:avLst/>
          </a:prstGeom>
          <a:solidFill>
            <a:schemeClr val="accent3"/>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3" name="Oval 56">
            <a:extLst>
              <a:ext uri="{FF2B5EF4-FFF2-40B4-BE49-F238E27FC236}">
                <a16:creationId xmlns:a16="http://schemas.microsoft.com/office/drawing/2014/main" id="{DFABB882-2A21-4D41-AB8E-BE18898007D1}"/>
              </a:ext>
            </a:extLst>
          </p:cNvPr>
          <p:cNvSpPr/>
          <p:nvPr/>
        </p:nvSpPr>
        <p:spPr>
          <a:xfrm>
            <a:off x="4445100" y="4535675"/>
            <a:ext cx="1187053" cy="1144496"/>
          </a:xfrm>
          <a:prstGeom prst="ellipse">
            <a:avLst/>
          </a:prstGeom>
          <a:solidFill>
            <a:schemeClr val="accent2"/>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24" name="Oval 57">
            <a:extLst>
              <a:ext uri="{FF2B5EF4-FFF2-40B4-BE49-F238E27FC236}">
                <a16:creationId xmlns:a16="http://schemas.microsoft.com/office/drawing/2014/main" id="{C949A1D2-6915-4046-BB29-C4632E596AE9}"/>
              </a:ext>
            </a:extLst>
          </p:cNvPr>
          <p:cNvSpPr/>
          <p:nvPr/>
        </p:nvSpPr>
        <p:spPr>
          <a:xfrm>
            <a:off x="3851574" y="2751910"/>
            <a:ext cx="1187053" cy="1144496"/>
          </a:xfrm>
          <a:prstGeom prst="ellipse">
            <a:avLst/>
          </a:prstGeom>
          <a:solidFill>
            <a:schemeClr val="accent4"/>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3" name="Oval 56">
            <a:extLst>
              <a:ext uri="{FF2B5EF4-FFF2-40B4-BE49-F238E27FC236}">
                <a16:creationId xmlns:a16="http://schemas.microsoft.com/office/drawing/2014/main" id="{0F4F3661-9A9E-402E-943F-08898563B7EB}"/>
              </a:ext>
            </a:extLst>
          </p:cNvPr>
          <p:cNvSpPr/>
          <p:nvPr/>
        </p:nvSpPr>
        <p:spPr>
          <a:xfrm>
            <a:off x="7173550" y="2751910"/>
            <a:ext cx="1187053" cy="1144496"/>
          </a:xfrm>
          <a:prstGeom prst="ellipse">
            <a:avLst/>
          </a:prstGeom>
          <a:solidFill>
            <a:schemeClr val="accent1"/>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37" name="Oval 61">
            <a:extLst>
              <a:ext uri="{FF2B5EF4-FFF2-40B4-BE49-F238E27FC236}">
                <a16:creationId xmlns:a16="http://schemas.microsoft.com/office/drawing/2014/main" id="{7EEF1C4E-8AA4-4548-A524-68388A837E82}"/>
              </a:ext>
            </a:extLst>
          </p:cNvPr>
          <p:cNvSpPr/>
          <p:nvPr/>
        </p:nvSpPr>
        <p:spPr>
          <a:xfrm>
            <a:off x="4863273" y="2622991"/>
            <a:ext cx="2457345" cy="2369246"/>
          </a:xfrm>
          <a:prstGeom prst="ellipse">
            <a:avLst/>
          </a:prstGeom>
          <a:solidFill>
            <a:schemeClr val="bg1"/>
          </a:solidFill>
          <a:ln w="11430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40" name="TextBox 39">
            <a:extLst>
              <a:ext uri="{FF2B5EF4-FFF2-40B4-BE49-F238E27FC236}">
                <a16:creationId xmlns:a16="http://schemas.microsoft.com/office/drawing/2014/main" id="{2594EF48-7BAC-44E8-825F-5AB8CF9EFE35}"/>
              </a:ext>
            </a:extLst>
          </p:cNvPr>
          <p:cNvSpPr txBox="1"/>
          <p:nvPr/>
        </p:nvSpPr>
        <p:spPr>
          <a:xfrm>
            <a:off x="1405237" y="3045228"/>
            <a:ext cx="2418050" cy="556898"/>
          </a:xfrm>
          <a:prstGeom prst="rect">
            <a:avLst/>
          </a:prstGeom>
          <a:noFill/>
        </p:spPr>
        <p:txBody>
          <a:bodyPr wrap="square" rtlCol="0">
            <a:spAutoFit/>
          </a:bodyPr>
          <a:lstStyle/>
          <a:p>
            <a:r>
              <a:rPr lang="en-US" sz="1400" b="1" i="0" dirty="0">
                <a:solidFill>
                  <a:srgbClr val="171321"/>
                </a:solidFill>
                <a:effectLst/>
                <a:latin typeface="Inter"/>
              </a:rPr>
              <a:t>less opportunity for error from human intervention</a:t>
            </a:r>
            <a:endParaRPr lang="ko-KR" altLang="en-US" sz="1400" b="1" dirty="0">
              <a:solidFill>
                <a:schemeClr val="tx1">
                  <a:lumMod val="75000"/>
                  <a:lumOff val="25000"/>
                </a:schemeClr>
              </a:solidFill>
              <a:cs typeface="Arial" pitchFamily="34" charset="0"/>
            </a:endParaRPr>
          </a:p>
        </p:txBody>
      </p:sp>
      <p:sp>
        <p:nvSpPr>
          <p:cNvPr id="44" name="TextBox 43">
            <a:extLst>
              <a:ext uri="{FF2B5EF4-FFF2-40B4-BE49-F238E27FC236}">
                <a16:creationId xmlns:a16="http://schemas.microsoft.com/office/drawing/2014/main" id="{87FE1877-26F8-4BC1-97D9-EBA412D4AE29}"/>
              </a:ext>
            </a:extLst>
          </p:cNvPr>
          <p:cNvSpPr txBox="1"/>
          <p:nvPr/>
        </p:nvSpPr>
        <p:spPr>
          <a:xfrm>
            <a:off x="5248731" y="3515808"/>
            <a:ext cx="1714714" cy="982762"/>
          </a:xfrm>
          <a:prstGeom prst="rect">
            <a:avLst/>
          </a:prstGeom>
          <a:noFill/>
        </p:spPr>
        <p:txBody>
          <a:bodyPr wrap="square" rtlCol="0">
            <a:spAutoFit/>
          </a:bodyPr>
          <a:lstStyle/>
          <a:p>
            <a:pPr algn="ctr"/>
            <a:r>
              <a:rPr lang="en-US" altLang="ko-KR" b="1" dirty="0">
                <a:solidFill>
                  <a:schemeClr val="tx1">
                    <a:lumMod val="75000"/>
                    <a:lumOff val="25000"/>
                  </a:schemeClr>
                </a:solidFill>
                <a:cs typeface="Arial" pitchFamily="34" charset="0"/>
              </a:rPr>
              <a:t>Why is CI/CD important?</a:t>
            </a:r>
            <a:endParaRPr lang="ko-KR" altLang="en-US" b="1" dirty="0">
              <a:solidFill>
                <a:schemeClr val="tx1">
                  <a:lumMod val="75000"/>
                  <a:lumOff val="25000"/>
                </a:schemeClr>
              </a:solidFill>
              <a:cs typeface="Arial" pitchFamily="34" charset="0"/>
            </a:endParaRPr>
          </a:p>
        </p:txBody>
      </p:sp>
      <p:sp>
        <p:nvSpPr>
          <p:cNvPr id="46" name="Rounded Rectangle 51">
            <a:extLst>
              <a:ext uri="{FF2B5EF4-FFF2-40B4-BE49-F238E27FC236}">
                <a16:creationId xmlns:a16="http://schemas.microsoft.com/office/drawing/2014/main" id="{2F3BED81-0E24-0911-7E0B-D58B7DB20E7E}"/>
              </a:ext>
            </a:extLst>
          </p:cNvPr>
          <p:cNvSpPr/>
          <p:nvPr/>
        </p:nvSpPr>
        <p:spPr>
          <a:xfrm rot="16200000" flipH="1">
            <a:off x="5817875" y="1810137"/>
            <a:ext cx="576425" cy="563041"/>
          </a:xfrm>
          <a:custGeom>
            <a:avLst/>
            <a:gdLst/>
            <a:ahLst/>
            <a:cxnLst/>
            <a:rect l="l" t="t" r="r" b="b"/>
            <a:pathLst>
              <a:path w="2928608" h="2758049">
                <a:moveTo>
                  <a:pt x="2797052" y="1199936"/>
                </a:moveTo>
                <a:lnTo>
                  <a:pt x="2797052" y="1541978"/>
                </a:lnTo>
                <a:cubicBezTo>
                  <a:pt x="2797052" y="1578306"/>
                  <a:pt x="2826502" y="1607756"/>
                  <a:pt x="2862830" y="1607756"/>
                </a:cubicBezTo>
                <a:lnTo>
                  <a:pt x="2862830" y="1607755"/>
                </a:lnTo>
                <a:cubicBezTo>
                  <a:pt x="2899158" y="1607755"/>
                  <a:pt x="2928608" y="1578305"/>
                  <a:pt x="2928608" y="1541977"/>
                </a:cubicBezTo>
                <a:lnTo>
                  <a:pt x="2928607" y="1199936"/>
                </a:lnTo>
                <a:cubicBezTo>
                  <a:pt x="2928607" y="1163608"/>
                  <a:pt x="2899158" y="1134159"/>
                  <a:pt x="2862830" y="1134158"/>
                </a:cubicBezTo>
                <a:cubicBezTo>
                  <a:pt x="2826502" y="1134159"/>
                  <a:pt x="2797052" y="1163608"/>
                  <a:pt x="2797052" y="1199936"/>
                </a:cubicBezTo>
                <a:close/>
                <a:moveTo>
                  <a:pt x="2593193" y="1147315"/>
                </a:moveTo>
                <a:lnTo>
                  <a:pt x="2593193" y="1594601"/>
                </a:lnTo>
                <a:cubicBezTo>
                  <a:pt x="2593193" y="1630929"/>
                  <a:pt x="2622643" y="1660379"/>
                  <a:pt x="2658971" y="1660379"/>
                </a:cubicBezTo>
                <a:lnTo>
                  <a:pt x="2658971" y="1660378"/>
                </a:lnTo>
                <a:cubicBezTo>
                  <a:pt x="2695299" y="1660378"/>
                  <a:pt x="2724749" y="1630928"/>
                  <a:pt x="2724749" y="1594600"/>
                </a:cubicBezTo>
                <a:lnTo>
                  <a:pt x="2724748" y="1147315"/>
                </a:lnTo>
                <a:cubicBezTo>
                  <a:pt x="2724748" y="1110987"/>
                  <a:pt x="2695299" y="1081538"/>
                  <a:pt x="2658971" y="1081537"/>
                </a:cubicBezTo>
                <a:cubicBezTo>
                  <a:pt x="2622643" y="1081538"/>
                  <a:pt x="2593193" y="1110987"/>
                  <a:pt x="2593193" y="1147315"/>
                </a:cubicBezTo>
                <a:close/>
                <a:moveTo>
                  <a:pt x="2389334" y="1121004"/>
                </a:moveTo>
                <a:lnTo>
                  <a:pt x="2389334" y="1620912"/>
                </a:lnTo>
                <a:cubicBezTo>
                  <a:pt x="2389334" y="1657240"/>
                  <a:pt x="2418784" y="1686690"/>
                  <a:pt x="2455112" y="1686690"/>
                </a:cubicBezTo>
                <a:lnTo>
                  <a:pt x="2455112" y="1686689"/>
                </a:lnTo>
                <a:cubicBezTo>
                  <a:pt x="2491440" y="1686689"/>
                  <a:pt x="2520890" y="1657239"/>
                  <a:pt x="2520890" y="1620911"/>
                </a:cubicBezTo>
                <a:lnTo>
                  <a:pt x="2520889" y="1121004"/>
                </a:lnTo>
                <a:cubicBezTo>
                  <a:pt x="2520889" y="1084676"/>
                  <a:pt x="2491440" y="1055227"/>
                  <a:pt x="2455112" y="1055226"/>
                </a:cubicBezTo>
                <a:cubicBezTo>
                  <a:pt x="2418784" y="1055227"/>
                  <a:pt x="2389334" y="1084676"/>
                  <a:pt x="2389334" y="1121004"/>
                </a:cubicBezTo>
                <a:close/>
                <a:moveTo>
                  <a:pt x="1314382" y="1247024"/>
                </a:moveTo>
                <a:cubicBezTo>
                  <a:pt x="1314381" y="1225915"/>
                  <a:pt x="1331494" y="1208803"/>
                  <a:pt x="1352603" y="1208803"/>
                </a:cubicBezTo>
                <a:lnTo>
                  <a:pt x="1410313" y="1208803"/>
                </a:lnTo>
                <a:lnTo>
                  <a:pt x="1410313" y="1146778"/>
                </a:lnTo>
                <a:cubicBezTo>
                  <a:pt x="1410313" y="1145599"/>
                  <a:pt x="1410393" y="1144438"/>
                  <a:pt x="1411688" y="1143457"/>
                </a:cubicBezTo>
                <a:lnTo>
                  <a:pt x="1408531" y="1133444"/>
                </a:lnTo>
                <a:cubicBezTo>
                  <a:pt x="1410371" y="1112415"/>
                  <a:pt x="1428909" y="1096860"/>
                  <a:pt x="1449938" y="1098699"/>
                </a:cubicBezTo>
                <a:lnTo>
                  <a:pt x="2236821" y="1167543"/>
                </a:lnTo>
                <a:cubicBezTo>
                  <a:pt x="2257849" y="1169383"/>
                  <a:pt x="2273405" y="1187920"/>
                  <a:pt x="2271565" y="1208950"/>
                </a:cubicBezTo>
                <a:cubicBezTo>
                  <a:pt x="2269725" y="1229978"/>
                  <a:pt x="2251187" y="1245533"/>
                  <a:pt x="2230159" y="1243693"/>
                </a:cubicBezTo>
                <a:cubicBezTo>
                  <a:pt x="1973864" y="1221271"/>
                  <a:pt x="1717570" y="1198849"/>
                  <a:pt x="1461275" y="1176426"/>
                </a:cubicBezTo>
                <a:lnTo>
                  <a:pt x="1461274" y="1208803"/>
                </a:lnTo>
                <a:lnTo>
                  <a:pt x="1518985" y="1208803"/>
                </a:lnTo>
                <a:cubicBezTo>
                  <a:pt x="1540095" y="1208802"/>
                  <a:pt x="1557205" y="1225915"/>
                  <a:pt x="1557206" y="1247025"/>
                </a:cubicBezTo>
                <a:lnTo>
                  <a:pt x="1557207" y="1247023"/>
                </a:lnTo>
                <a:cubicBezTo>
                  <a:pt x="1557207" y="1268132"/>
                  <a:pt x="1540095" y="1285244"/>
                  <a:pt x="1518986" y="1285244"/>
                </a:cubicBezTo>
                <a:cubicBezTo>
                  <a:pt x="1499749" y="1285244"/>
                  <a:pt x="1480511" y="1285243"/>
                  <a:pt x="1461275" y="1285244"/>
                </a:cubicBezTo>
                <a:lnTo>
                  <a:pt x="1461275" y="1337600"/>
                </a:lnTo>
                <a:lnTo>
                  <a:pt x="1518985" y="1337600"/>
                </a:lnTo>
                <a:cubicBezTo>
                  <a:pt x="1540095" y="1337600"/>
                  <a:pt x="1557206" y="1354713"/>
                  <a:pt x="1557206" y="1375821"/>
                </a:cubicBezTo>
                <a:lnTo>
                  <a:pt x="1557207" y="1375820"/>
                </a:lnTo>
                <a:cubicBezTo>
                  <a:pt x="1557206" y="1396928"/>
                  <a:pt x="1540095" y="1414041"/>
                  <a:pt x="1518986" y="1414041"/>
                </a:cubicBezTo>
                <a:cubicBezTo>
                  <a:pt x="1499750" y="1414041"/>
                  <a:pt x="1480511" y="1414041"/>
                  <a:pt x="1461275" y="1414042"/>
                </a:cubicBezTo>
                <a:lnTo>
                  <a:pt x="1461275" y="1466398"/>
                </a:lnTo>
                <a:lnTo>
                  <a:pt x="1518985" y="1466398"/>
                </a:lnTo>
                <a:cubicBezTo>
                  <a:pt x="1540095" y="1466398"/>
                  <a:pt x="1557206" y="1483509"/>
                  <a:pt x="1557206" y="1504618"/>
                </a:cubicBezTo>
                <a:lnTo>
                  <a:pt x="1557207" y="1504619"/>
                </a:lnTo>
                <a:cubicBezTo>
                  <a:pt x="1557207" y="1525727"/>
                  <a:pt x="1540094" y="1542838"/>
                  <a:pt x="1518986" y="1542839"/>
                </a:cubicBezTo>
                <a:cubicBezTo>
                  <a:pt x="1499749" y="1542839"/>
                  <a:pt x="1480511" y="1542838"/>
                  <a:pt x="1461275" y="1542839"/>
                </a:cubicBezTo>
                <a:lnTo>
                  <a:pt x="1461274" y="1575412"/>
                </a:lnTo>
                <a:lnTo>
                  <a:pt x="2226550" y="1494978"/>
                </a:lnTo>
                <a:cubicBezTo>
                  <a:pt x="2247542" y="1492772"/>
                  <a:pt x="2266350" y="1508001"/>
                  <a:pt x="2268556" y="1528995"/>
                </a:cubicBezTo>
                <a:cubicBezTo>
                  <a:pt x="2270763" y="1549988"/>
                  <a:pt x="2255534" y="1568794"/>
                  <a:pt x="2234542" y="1571000"/>
                </a:cubicBezTo>
                <a:cubicBezTo>
                  <a:pt x="1972686" y="1598522"/>
                  <a:pt x="1710833" y="1626046"/>
                  <a:pt x="1448978" y="1653567"/>
                </a:cubicBezTo>
                <a:cubicBezTo>
                  <a:pt x="1427984" y="1655774"/>
                  <a:pt x="1409178" y="1640544"/>
                  <a:pt x="1406971" y="1619551"/>
                </a:cubicBezTo>
                <a:cubicBezTo>
                  <a:pt x="1406474" y="1614827"/>
                  <a:pt x="1406862" y="1610214"/>
                  <a:pt x="1410805" y="1606610"/>
                </a:cubicBezTo>
                <a:lnTo>
                  <a:pt x="1410312" y="1605422"/>
                </a:lnTo>
                <a:lnTo>
                  <a:pt x="1410312" y="1542839"/>
                </a:lnTo>
                <a:lnTo>
                  <a:pt x="1352603" y="1542841"/>
                </a:lnTo>
                <a:cubicBezTo>
                  <a:pt x="1331494" y="1542841"/>
                  <a:pt x="1314382" y="1525729"/>
                  <a:pt x="1314382" y="1504619"/>
                </a:cubicBezTo>
                <a:cubicBezTo>
                  <a:pt x="1314382" y="1483510"/>
                  <a:pt x="1331493" y="1466397"/>
                  <a:pt x="1352603" y="1466398"/>
                </a:cubicBezTo>
                <a:lnTo>
                  <a:pt x="1410312" y="1466398"/>
                </a:lnTo>
                <a:lnTo>
                  <a:pt x="1410313" y="1414042"/>
                </a:lnTo>
                <a:lnTo>
                  <a:pt x="1352603" y="1414042"/>
                </a:lnTo>
                <a:cubicBezTo>
                  <a:pt x="1331494" y="1414041"/>
                  <a:pt x="1314383" y="1396930"/>
                  <a:pt x="1314382" y="1375820"/>
                </a:cubicBezTo>
                <a:cubicBezTo>
                  <a:pt x="1314383" y="1354713"/>
                  <a:pt x="1331494" y="1337600"/>
                  <a:pt x="1352603" y="1337601"/>
                </a:cubicBezTo>
                <a:lnTo>
                  <a:pt x="1410312" y="1337600"/>
                </a:lnTo>
                <a:lnTo>
                  <a:pt x="1410312" y="1285244"/>
                </a:lnTo>
                <a:lnTo>
                  <a:pt x="1352603" y="1285244"/>
                </a:lnTo>
                <a:cubicBezTo>
                  <a:pt x="1331494" y="1285244"/>
                  <a:pt x="1314381" y="1268133"/>
                  <a:pt x="1314382" y="1247024"/>
                </a:cubicBezTo>
                <a:close/>
                <a:moveTo>
                  <a:pt x="1171967" y="72000"/>
                </a:moveTo>
                <a:lnTo>
                  <a:pt x="1171967" y="288000"/>
                </a:lnTo>
                <a:cubicBezTo>
                  <a:pt x="1171967" y="327765"/>
                  <a:pt x="1204202" y="360000"/>
                  <a:pt x="1243967" y="360000"/>
                </a:cubicBezTo>
                <a:cubicBezTo>
                  <a:pt x="1283732" y="360000"/>
                  <a:pt x="1315967" y="327765"/>
                  <a:pt x="1315967" y="288000"/>
                </a:cubicBezTo>
                <a:lnTo>
                  <a:pt x="1315967" y="72000"/>
                </a:lnTo>
                <a:cubicBezTo>
                  <a:pt x="1315967" y="32235"/>
                  <a:pt x="1283732" y="0"/>
                  <a:pt x="1243967" y="0"/>
                </a:cubicBezTo>
                <a:cubicBezTo>
                  <a:pt x="1204202" y="0"/>
                  <a:pt x="1171967" y="32235"/>
                  <a:pt x="1171967" y="72000"/>
                </a:cubicBezTo>
                <a:close/>
                <a:moveTo>
                  <a:pt x="1171966" y="2470049"/>
                </a:moveTo>
                <a:lnTo>
                  <a:pt x="1171966" y="2686049"/>
                </a:lnTo>
                <a:cubicBezTo>
                  <a:pt x="1171966" y="2725814"/>
                  <a:pt x="1204201" y="2758049"/>
                  <a:pt x="1243966" y="2758049"/>
                </a:cubicBezTo>
                <a:cubicBezTo>
                  <a:pt x="1283731" y="2758049"/>
                  <a:pt x="1315966" y="2725814"/>
                  <a:pt x="1315966" y="2686049"/>
                </a:cubicBezTo>
                <a:lnTo>
                  <a:pt x="1315966" y="2470049"/>
                </a:lnTo>
                <a:cubicBezTo>
                  <a:pt x="1315966" y="2430284"/>
                  <a:pt x="1283731" y="2398049"/>
                  <a:pt x="1243966" y="2398049"/>
                </a:cubicBezTo>
                <a:cubicBezTo>
                  <a:pt x="1204201" y="2398049"/>
                  <a:pt x="1171966" y="2430284"/>
                  <a:pt x="1171966" y="2470049"/>
                </a:cubicBezTo>
                <a:close/>
                <a:moveTo>
                  <a:pt x="515345" y="1370958"/>
                </a:moveTo>
                <a:cubicBezTo>
                  <a:pt x="515344" y="1558300"/>
                  <a:pt x="586814" y="1745642"/>
                  <a:pt x="729750" y="1888579"/>
                </a:cubicBezTo>
                <a:cubicBezTo>
                  <a:pt x="1015625" y="2174454"/>
                  <a:pt x="1479119" y="2174454"/>
                  <a:pt x="1764994" y="1888580"/>
                </a:cubicBezTo>
                <a:lnTo>
                  <a:pt x="1940572" y="1713001"/>
                </a:lnTo>
                <a:lnTo>
                  <a:pt x="2136413" y="1713002"/>
                </a:lnTo>
                <a:cubicBezTo>
                  <a:pt x="2215124" y="1713001"/>
                  <a:pt x="2278929" y="1649195"/>
                  <a:pt x="2278929" y="1570486"/>
                </a:cubicBezTo>
                <a:lnTo>
                  <a:pt x="2278929" y="1374645"/>
                </a:lnTo>
                <a:lnTo>
                  <a:pt x="2282614" y="1370959"/>
                </a:lnTo>
                <a:lnTo>
                  <a:pt x="2278929" y="1367272"/>
                </a:lnTo>
                <a:lnTo>
                  <a:pt x="2278929" y="1171432"/>
                </a:lnTo>
                <a:cubicBezTo>
                  <a:pt x="2278929" y="1092722"/>
                  <a:pt x="2215123" y="1028916"/>
                  <a:pt x="2136413" y="1028916"/>
                </a:cubicBezTo>
                <a:lnTo>
                  <a:pt x="1940571" y="1028916"/>
                </a:lnTo>
                <a:cubicBezTo>
                  <a:pt x="1882045" y="970390"/>
                  <a:pt x="1823519" y="911862"/>
                  <a:pt x="1764993" y="853336"/>
                </a:cubicBezTo>
                <a:cubicBezTo>
                  <a:pt x="1479118" y="567461"/>
                  <a:pt x="1015625" y="567462"/>
                  <a:pt x="729750" y="853336"/>
                </a:cubicBezTo>
                <a:cubicBezTo>
                  <a:pt x="586813" y="996273"/>
                  <a:pt x="515344" y="1183616"/>
                  <a:pt x="515345" y="1370958"/>
                </a:cubicBezTo>
                <a:close/>
                <a:moveTo>
                  <a:pt x="388776" y="2386770"/>
                </a:moveTo>
                <a:cubicBezTo>
                  <a:pt x="388776" y="2405196"/>
                  <a:pt x="395805" y="2423622"/>
                  <a:pt x="409865" y="2437681"/>
                </a:cubicBezTo>
                <a:cubicBezTo>
                  <a:pt x="437983" y="2465800"/>
                  <a:pt x="483570" y="2465800"/>
                  <a:pt x="511688" y="2437681"/>
                </a:cubicBezTo>
                <a:lnTo>
                  <a:pt x="664423" y="2284946"/>
                </a:lnTo>
                <a:cubicBezTo>
                  <a:pt x="692541" y="2256828"/>
                  <a:pt x="692541" y="2211241"/>
                  <a:pt x="664423" y="2183123"/>
                </a:cubicBezTo>
                <a:cubicBezTo>
                  <a:pt x="636305" y="2155005"/>
                  <a:pt x="590718" y="2155005"/>
                  <a:pt x="562599" y="2183123"/>
                </a:cubicBezTo>
                <a:lnTo>
                  <a:pt x="409865" y="2335858"/>
                </a:lnTo>
                <a:cubicBezTo>
                  <a:pt x="395805" y="2349917"/>
                  <a:pt x="388776" y="2368343"/>
                  <a:pt x="388776" y="2386770"/>
                </a:cubicBezTo>
                <a:close/>
                <a:moveTo>
                  <a:pt x="388776" y="365689"/>
                </a:moveTo>
                <a:cubicBezTo>
                  <a:pt x="388776" y="384115"/>
                  <a:pt x="395805" y="402541"/>
                  <a:pt x="409865" y="416600"/>
                </a:cubicBezTo>
                <a:lnTo>
                  <a:pt x="562599" y="569335"/>
                </a:lnTo>
                <a:cubicBezTo>
                  <a:pt x="590718" y="597454"/>
                  <a:pt x="636305" y="597454"/>
                  <a:pt x="664423" y="569335"/>
                </a:cubicBezTo>
                <a:cubicBezTo>
                  <a:pt x="692541" y="541217"/>
                  <a:pt x="692541" y="495630"/>
                  <a:pt x="664423" y="467512"/>
                </a:cubicBezTo>
                <a:lnTo>
                  <a:pt x="511688" y="314777"/>
                </a:lnTo>
                <a:cubicBezTo>
                  <a:pt x="483570" y="286659"/>
                  <a:pt x="437983" y="286659"/>
                  <a:pt x="409865" y="314777"/>
                </a:cubicBezTo>
                <a:cubicBezTo>
                  <a:pt x="395805" y="328836"/>
                  <a:pt x="388776" y="347262"/>
                  <a:pt x="388776" y="365689"/>
                </a:cubicBezTo>
                <a:close/>
                <a:moveTo>
                  <a:pt x="0" y="1379024"/>
                </a:moveTo>
                <a:cubicBezTo>
                  <a:pt x="0" y="1418789"/>
                  <a:pt x="32235" y="1451024"/>
                  <a:pt x="72000" y="1451024"/>
                </a:cubicBezTo>
                <a:lnTo>
                  <a:pt x="288000" y="1451024"/>
                </a:lnTo>
                <a:cubicBezTo>
                  <a:pt x="327765" y="1451024"/>
                  <a:pt x="360000" y="1418789"/>
                  <a:pt x="360000" y="1379024"/>
                </a:cubicBezTo>
                <a:cubicBezTo>
                  <a:pt x="360000" y="1339259"/>
                  <a:pt x="327765" y="1307024"/>
                  <a:pt x="288000" y="1307024"/>
                </a:cubicBezTo>
                <a:lnTo>
                  <a:pt x="72000" y="1307024"/>
                </a:lnTo>
                <a:cubicBezTo>
                  <a:pt x="32235" y="1307024"/>
                  <a:pt x="0" y="1339259"/>
                  <a:pt x="0" y="137902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dirty="0">
              <a:solidFill>
                <a:srgbClr val="FF0000"/>
              </a:solidFill>
              <a:highlight>
                <a:srgbClr val="FFFF00"/>
              </a:highlight>
            </a:endParaRPr>
          </a:p>
        </p:txBody>
      </p:sp>
      <p:pic>
        <p:nvPicPr>
          <p:cNvPr id="48" name="Graphic 47" descr="Clock with solid fill">
            <a:extLst>
              <a:ext uri="{FF2B5EF4-FFF2-40B4-BE49-F238E27FC236}">
                <a16:creationId xmlns:a16="http://schemas.microsoft.com/office/drawing/2014/main" id="{1F4E9A01-C55E-B6A8-A07B-6F77EA964A7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59791" y="3014847"/>
            <a:ext cx="640620" cy="617653"/>
          </a:xfrm>
          <a:prstGeom prst="rect">
            <a:avLst/>
          </a:prstGeom>
        </p:spPr>
      </p:pic>
      <p:pic>
        <p:nvPicPr>
          <p:cNvPr id="52" name="Graphic 51" descr="Send with solid fill">
            <a:extLst>
              <a:ext uri="{FF2B5EF4-FFF2-40B4-BE49-F238E27FC236}">
                <a16:creationId xmlns:a16="http://schemas.microsoft.com/office/drawing/2014/main" id="{224395EC-882E-81FA-A2F6-DCC00D7B122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899695" y="4860152"/>
            <a:ext cx="547711" cy="528075"/>
          </a:xfrm>
          <a:prstGeom prst="rect">
            <a:avLst/>
          </a:prstGeom>
        </p:spPr>
      </p:pic>
      <p:pic>
        <p:nvPicPr>
          <p:cNvPr id="54" name="Graphic 53" descr="Warning with solid fill">
            <a:extLst>
              <a:ext uri="{FF2B5EF4-FFF2-40B4-BE49-F238E27FC236}">
                <a16:creationId xmlns:a16="http://schemas.microsoft.com/office/drawing/2014/main" id="{A0833AC3-4194-50D2-FA1E-60879B34D34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71087" y="3059605"/>
            <a:ext cx="509654" cy="491382"/>
          </a:xfrm>
          <a:prstGeom prst="rect">
            <a:avLst/>
          </a:prstGeom>
        </p:spPr>
      </p:pic>
      <p:pic>
        <p:nvPicPr>
          <p:cNvPr id="3" name="Graphic 2" descr="Comment Like with solid fill">
            <a:extLst>
              <a:ext uri="{FF2B5EF4-FFF2-40B4-BE49-F238E27FC236}">
                <a16:creationId xmlns:a16="http://schemas.microsoft.com/office/drawing/2014/main" id="{403F2950-5035-5819-518D-C20EC389D97A}"/>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645185" y="4789223"/>
            <a:ext cx="786883" cy="786883"/>
          </a:xfrm>
          <a:prstGeom prst="rect">
            <a:avLst/>
          </a:prstGeom>
        </p:spPr>
      </p:pic>
    </p:spTree>
    <p:extLst>
      <p:ext uri="{BB962C8B-B14F-4D97-AF65-F5344CB8AC3E}">
        <p14:creationId xmlns:p14="http://schemas.microsoft.com/office/powerpoint/2010/main" val="382729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anim calcmode="lin" valueType="num">
                                      <p:cBhvr>
                                        <p:cTn id="8" dur="1000" fill="hold"/>
                                        <p:tgtEl>
                                          <p:spTgt spid="11"/>
                                        </p:tgtEl>
                                        <p:attrNameLst>
                                          <p:attrName>ppt_x</p:attrName>
                                        </p:attrNameLst>
                                      </p:cBhvr>
                                      <p:tavLst>
                                        <p:tav tm="0">
                                          <p:val>
                                            <p:strVal val="#ppt_x"/>
                                          </p:val>
                                        </p:tav>
                                        <p:tav tm="100000">
                                          <p:val>
                                            <p:strVal val="#ppt_x"/>
                                          </p:val>
                                        </p:tav>
                                      </p:tavLst>
                                    </p:anim>
                                    <p:anim calcmode="lin" valueType="num">
                                      <p:cBhvr>
                                        <p:cTn id="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1000"/>
                                        <p:tgtEl>
                                          <p:spTgt spid="20"/>
                                        </p:tgtEl>
                                      </p:cBhvr>
                                    </p:animEffect>
                                    <p:anim calcmode="lin" valueType="num">
                                      <p:cBhvr>
                                        <p:cTn id="29" dur="1000" fill="hold"/>
                                        <p:tgtEl>
                                          <p:spTgt spid="20"/>
                                        </p:tgtEl>
                                        <p:attrNameLst>
                                          <p:attrName>ppt_x</p:attrName>
                                        </p:attrNameLst>
                                      </p:cBhvr>
                                      <p:tavLst>
                                        <p:tav tm="0">
                                          <p:val>
                                            <p:strVal val="#ppt_x"/>
                                          </p:val>
                                        </p:tav>
                                        <p:tav tm="100000">
                                          <p:val>
                                            <p:strVal val="#ppt_x"/>
                                          </p:val>
                                        </p:tav>
                                      </p:tavLst>
                                    </p:anim>
                                    <p:anim calcmode="lin" valueType="num">
                                      <p:cBhvr>
                                        <p:cTn id="30"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fade">
                                      <p:cBhvr>
                                        <p:cTn id="35" dur="1000"/>
                                        <p:tgtEl>
                                          <p:spTgt spid="40"/>
                                        </p:tgtEl>
                                      </p:cBhvr>
                                    </p:animEffect>
                                    <p:anim calcmode="lin" valueType="num">
                                      <p:cBhvr>
                                        <p:cTn id="36" dur="1000" fill="hold"/>
                                        <p:tgtEl>
                                          <p:spTgt spid="40"/>
                                        </p:tgtEl>
                                        <p:attrNameLst>
                                          <p:attrName>ppt_x</p:attrName>
                                        </p:attrNameLst>
                                      </p:cBhvr>
                                      <p:tavLst>
                                        <p:tav tm="0">
                                          <p:val>
                                            <p:strVal val="#ppt_x"/>
                                          </p:val>
                                        </p:tav>
                                        <p:tav tm="100000">
                                          <p:val>
                                            <p:strVal val="#ppt_x"/>
                                          </p:val>
                                        </p:tav>
                                      </p:tavLst>
                                    </p:anim>
                                    <p:anim calcmode="lin" valueType="num">
                                      <p:cBhvr>
                                        <p:cTn id="37"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1" grpId="0"/>
      <p:bldP spid="14" grpId="0"/>
      <p:bldP spid="20" grpId="0"/>
      <p:bldP spid="4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a:xfrm>
            <a:off x="367449" y="544023"/>
            <a:ext cx="11573197" cy="724247"/>
          </a:xfrm>
        </p:spPr>
        <p:txBody>
          <a:bodyPr/>
          <a:lstStyle/>
          <a:p>
            <a:r>
              <a:rPr lang="en-US" sz="4000" b="1" dirty="0">
                <a:solidFill>
                  <a:schemeClr val="tx1">
                    <a:lumMod val="65000"/>
                    <a:lumOff val="35000"/>
                  </a:schemeClr>
                </a:solidFill>
                <a:latin typeface="Bahnschrift Condensed" panose="020B0502040204020203" pitchFamily="34" charset="0"/>
              </a:rPr>
              <a:t>Benefits of CI/CD for the company</a:t>
            </a:r>
          </a:p>
        </p:txBody>
      </p:sp>
      <p:grpSp>
        <p:nvGrpSpPr>
          <p:cNvPr id="3" name="Group 2">
            <a:extLst>
              <a:ext uri="{FF2B5EF4-FFF2-40B4-BE49-F238E27FC236}">
                <a16:creationId xmlns:a16="http://schemas.microsoft.com/office/drawing/2014/main" id="{B553BD64-D483-42AE-B49A-3111917D18A8}"/>
              </a:ext>
            </a:extLst>
          </p:cNvPr>
          <p:cNvGrpSpPr/>
          <p:nvPr/>
        </p:nvGrpSpPr>
        <p:grpSpPr>
          <a:xfrm>
            <a:off x="3859281" y="3981584"/>
            <a:ext cx="2164713" cy="1549726"/>
            <a:chOff x="1879337" y="1628800"/>
            <a:chExt cx="2596514" cy="1858853"/>
          </a:xfrm>
          <a:solidFill>
            <a:schemeClr val="accent1"/>
          </a:solidFill>
        </p:grpSpPr>
        <p:sp>
          <p:nvSpPr>
            <p:cNvPr id="4" name="Donut 4">
              <a:extLst>
                <a:ext uri="{FF2B5EF4-FFF2-40B4-BE49-F238E27FC236}">
                  <a16:creationId xmlns:a16="http://schemas.microsoft.com/office/drawing/2014/main" id="{4DA381FA-1EAD-468A-8B1F-7C03B9B7CE1D}"/>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5" name="Rectangle 4">
              <a:extLst>
                <a:ext uri="{FF2B5EF4-FFF2-40B4-BE49-F238E27FC236}">
                  <a16:creationId xmlns:a16="http://schemas.microsoft.com/office/drawing/2014/main" id="{8EDDA421-1D98-42A2-8E96-D9EF4A829F64}"/>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6" name="Isosceles Triangle 5">
              <a:extLst>
                <a:ext uri="{FF2B5EF4-FFF2-40B4-BE49-F238E27FC236}">
                  <a16:creationId xmlns:a16="http://schemas.microsoft.com/office/drawing/2014/main" id="{EA003F89-9B1A-4E3B-A1CB-03EC814066C9}"/>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7" name="Group 6">
            <a:extLst>
              <a:ext uri="{FF2B5EF4-FFF2-40B4-BE49-F238E27FC236}">
                <a16:creationId xmlns:a16="http://schemas.microsoft.com/office/drawing/2014/main" id="{7834A6D3-0834-4E9B-89E2-B55CF043852E}"/>
              </a:ext>
            </a:extLst>
          </p:cNvPr>
          <p:cNvGrpSpPr/>
          <p:nvPr/>
        </p:nvGrpSpPr>
        <p:grpSpPr>
          <a:xfrm rot="10800000">
            <a:off x="6154050" y="2290044"/>
            <a:ext cx="2155920" cy="1549725"/>
            <a:chOff x="1889883" y="1628800"/>
            <a:chExt cx="2585968" cy="1858853"/>
          </a:xfrm>
          <a:solidFill>
            <a:schemeClr val="accent3"/>
          </a:solidFill>
        </p:grpSpPr>
        <p:sp>
          <p:nvSpPr>
            <p:cNvPr id="8" name="Donut 8">
              <a:extLst>
                <a:ext uri="{FF2B5EF4-FFF2-40B4-BE49-F238E27FC236}">
                  <a16:creationId xmlns:a16="http://schemas.microsoft.com/office/drawing/2014/main" id="{EA19E16F-013C-4633-88F3-5463067DDC51}"/>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9" name="Rectangle 8">
              <a:extLst>
                <a:ext uri="{FF2B5EF4-FFF2-40B4-BE49-F238E27FC236}">
                  <a16:creationId xmlns:a16="http://schemas.microsoft.com/office/drawing/2014/main" id="{76A01951-FD2B-4D0B-A8B7-3F7CBD1B323E}"/>
                </a:ext>
              </a:extLst>
            </p:cNvPr>
            <p:cNvSpPr/>
            <p:nvPr/>
          </p:nvSpPr>
          <p:spPr>
            <a:xfrm rot="10800000">
              <a:off x="2457653"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0" name="Isosceles Triangle 9">
              <a:extLst>
                <a:ext uri="{FF2B5EF4-FFF2-40B4-BE49-F238E27FC236}">
                  <a16:creationId xmlns:a16="http://schemas.microsoft.com/office/drawing/2014/main" id="{E2A6C1DE-C921-4C74-B16C-4615F310A25E}"/>
                </a:ext>
              </a:extLst>
            </p:cNvPr>
            <p:cNvSpPr/>
            <p:nvPr/>
          </p:nvSpPr>
          <p:spPr>
            <a:xfrm rot="16200000">
              <a:off x="1842769" y="2851618"/>
              <a:ext cx="683149"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1" name="Group 10">
            <a:extLst>
              <a:ext uri="{FF2B5EF4-FFF2-40B4-BE49-F238E27FC236}">
                <a16:creationId xmlns:a16="http://schemas.microsoft.com/office/drawing/2014/main" id="{53582FD8-D8D7-40C2-BE52-1B0EA1B9F8F4}"/>
              </a:ext>
            </a:extLst>
          </p:cNvPr>
          <p:cNvGrpSpPr/>
          <p:nvPr/>
        </p:nvGrpSpPr>
        <p:grpSpPr>
          <a:xfrm rot="5400000">
            <a:off x="4166770" y="1982545"/>
            <a:ext cx="2164716" cy="1549728"/>
            <a:chOff x="1879337" y="1628800"/>
            <a:chExt cx="2596514" cy="1858853"/>
          </a:xfrm>
          <a:solidFill>
            <a:schemeClr val="accent4"/>
          </a:solidFill>
        </p:grpSpPr>
        <p:sp>
          <p:nvSpPr>
            <p:cNvPr id="12" name="Donut 12">
              <a:extLst>
                <a:ext uri="{FF2B5EF4-FFF2-40B4-BE49-F238E27FC236}">
                  <a16:creationId xmlns:a16="http://schemas.microsoft.com/office/drawing/2014/main" id="{87CD05C1-268B-4D72-A87C-C33994AC646F}"/>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3" name="Rectangle 12">
              <a:extLst>
                <a:ext uri="{FF2B5EF4-FFF2-40B4-BE49-F238E27FC236}">
                  <a16:creationId xmlns:a16="http://schemas.microsoft.com/office/drawing/2014/main" id="{79B1B2BC-58D6-45B9-8821-EB2473D17342}"/>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4" name="Isosceles Triangle 13">
              <a:extLst>
                <a:ext uri="{FF2B5EF4-FFF2-40B4-BE49-F238E27FC236}">
                  <a16:creationId xmlns:a16="http://schemas.microsoft.com/office/drawing/2014/main" id="{7E06B2F1-F4CC-4248-B08B-B7FE90426A65}"/>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15" name="Group 14">
            <a:extLst>
              <a:ext uri="{FF2B5EF4-FFF2-40B4-BE49-F238E27FC236}">
                <a16:creationId xmlns:a16="http://schemas.microsoft.com/office/drawing/2014/main" id="{C39FD489-AA7C-472B-83A0-9B3428DC26D4}"/>
              </a:ext>
            </a:extLst>
          </p:cNvPr>
          <p:cNvGrpSpPr/>
          <p:nvPr/>
        </p:nvGrpSpPr>
        <p:grpSpPr>
          <a:xfrm rot="16200000">
            <a:off x="5846554" y="4289078"/>
            <a:ext cx="2164714" cy="1549726"/>
            <a:chOff x="1879337" y="1628800"/>
            <a:chExt cx="2596514" cy="1858853"/>
          </a:xfrm>
          <a:solidFill>
            <a:schemeClr val="accent2"/>
          </a:solidFill>
        </p:grpSpPr>
        <p:sp>
          <p:nvSpPr>
            <p:cNvPr id="16" name="Donut 16">
              <a:extLst>
                <a:ext uri="{FF2B5EF4-FFF2-40B4-BE49-F238E27FC236}">
                  <a16:creationId xmlns:a16="http://schemas.microsoft.com/office/drawing/2014/main" id="{6144A6CD-E004-4601-8D94-16BAA00ECCAB}"/>
                </a:ext>
              </a:extLst>
            </p:cNvPr>
            <p:cNvSpPr/>
            <p:nvPr/>
          </p:nvSpPr>
          <p:spPr>
            <a:xfrm>
              <a:off x="2747659" y="1628800"/>
              <a:ext cx="1728192" cy="1728192"/>
            </a:xfrm>
            <a:prstGeom prst="donu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solidFill>
                  <a:schemeClr val="tx1"/>
                </a:solidFill>
              </a:endParaRPr>
            </a:p>
          </p:txBody>
        </p:sp>
        <p:sp>
          <p:nvSpPr>
            <p:cNvPr id="17" name="Rectangle 16">
              <a:extLst>
                <a:ext uri="{FF2B5EF4-FFF2-40B4-BE49-F238E27FC236}">
                  <a16:creationId xmlns:a16="http://schemas.microsoft.com/office/drawing/2014/main" id="{050B52C9-5B2C-4631-943B-7F5FF054A919}"/>
                </a:ext>
              </a:extLst>
            </p:cNvPr>
            <p:cNvSpPr/>
            <p:nvPr/>
          </p:nvSpPr>
          <p:spPr>
            <a:xfrm rot="10800000">
              <a:off x="2447108" y="2933701"/>
              <a:ext cx="1044000" cy="42329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sp>
          <p:nvSpPr>
            <p:cNvPr id="18" name="Isosceles Triangle 17">
              <a:extLst>
                <a:ext uri="{FF2B5EF4-FFF2-40B4-BE49-F238E27FC236}">
                  <a16:creationId xmlns:a16="http://schemas.microsoft.com/office/drawing/2014/main" id="{7399B31B-44D1-44AC-B4B3-267631BF8B6C}"/>
                </a:ext>
              </a:extLst>
            </p:cNvPr>
            <p:cNvSpPr/>
            <p:nvPr/>
          </p:nvSpPr>
          <p:spPr>
            <a:xfrm rot="16200000">
              <a:off x="1832224" y="2851618"/>
              <a:ext cx="683148" cy="58892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dirty="0"/>
            </a:p>
          </p:txBody>
        </p:sp>
      </p:grpSp>
      <p:grpSp>
        <p:nvGrpSpPr>
          <p:cNvPr id="27" name="Group 26">
            <a:extLst>
              <a:ext uri="{FF2B5EF4-FFF2-40B4-BE49-F238E27FC236}">
                <a16:creationId xmlns:a16="http://schemas.microsoft.com/office/drawing/2014/main" id="{8B765998-1224-487F-9C92-3EB998284EAE}"/>
              </a:ext>
            </a:extLst>
          </p:cNvPr>
          <p:cNvGrpSpPr/>
          <p:nvPr/>
        </p:nvGrpSpPr>
        <p:grpSpPr>
          <a:xfrm>
            <a:off x="7903322" y="5018360"/>
            <a:ext cx="2983151" cy="1477329"/>
            <a:chOff x="6210996" y="1433695"/>
            <a:chExt cx="1712591" cy="1051006"/>
          </a:xfrm>
        </p:grpSpPr>
        <p:sp>
          <p:nvSpPr>
            <p:cNvPr id="28" name="TextBox 27">
              <a:extLst>
                <a:ext uri="{FF2B5EF4-FFF2-40B4-BE49-F238E27FC236}">
                  <a16:creationId xmlns:a16="http://schemas.microsoft.com/office/drawing/2014/main" id="{D5E57F80-BE1B-442E-86BF-11C02B0ABC4D}"/>
                </a:ext>
              </a:extLst>
            </p:cNvPr>
            <p:cNvSpPr txBox="1"/>
            <p:nvPr/>
          </p:nvSpPr>
          <p:spPr>
            <a:xfrm>
              <a:off x="6211001" y="1433695"/>
              <a:ext cx="1712586" cy="218960"/>
            </a:xfrm>
            <a:prstGeom prst="rect">
              <a:avLst/>
            </a:prstGeom>
            <a:noFill/>
          </p:spPr>
          <p:txBody>
            <a:bodyPr wrap="square" rtlCol="0">
              <a:spAutoFit/>
            </a:bodyPr>
            <a:lstStyle/>
            <a:p>
              <a:r>
                <a:rPr lang="en-US" sz="1400" b="1" i="0" dirty="0">
                  <a:solidFill>
                    <a:srgbClr val="171321"/>
                  </a:solidFill>
                  <a:effectLst/>
                  <a:latin typeface="Inter"/>
                </a:rPr>
                <a:t>Accelerated time-to-value</a:t>
              </a:r>
              <a:endParaRPr lang="ko-KR" altLang="en-US" sz="1400" b="1" dirty="0">
                <a:solidFill>
                  <a:schemeClr val="tx1">
                    <a:lumMod val="75000"/>
                    <a:lumOff val="25000"/>
                  </a:schemeClr>
                </a:solidFill>
                <a:cs typeface="Arial" pitchFamily="34" charset="0"/>
              </a:endParaRPr>
            </a:p>
          </p:txBody>
        </p:sp>
        <p:sp>
          <p:nvSpPr>
            <p:cNvPr id="29" name="TextBox 28">
              <a:extLst>
                <a:ext uri="{FF2B5EF4-FFF2-40B4-BE49-F238E27FC236}">
                  <a16:creationId xmlns:a16="http://schemas.microsoft.com/office/drawing/2014/main" id="{F15ED404-89D8-4991-AD6C-63C2D045B1CD}"/>
                </a:ext>
              </a:extLst>
            </p:cNvPr>
            <p:cNvSpPr txBox="1"/>
            <p:nvPr/>
          </p:nvSpPr>
          <p:spPr>
            <a:xfrm>
              <a:off x="6210996" y="1630759"/>
              <a:ext cx="1712586" cy="853942"/>
            </a:xfrm>
            <a:prstGeom prst="rect">
              <a:avLst/>
            </a:prstGeom>
            <a:noFill/>
          </p:spPr>
          <p:txBody>
            <a:bodyPr wrap="square" rtlCol="0">
              <a:spAutoFit/>
            </a:bodyPr>
            <a:lstStyle/>
            <a:p>
              <a:r>
                <a:rPr lang="en-US" sz="1200" b="0" i="0" dirty="0">
                  <a:solidFill>
                    <a:srgbClr val="171321"/>
                  </a:solidFill>
                  <a:effectLst/>
                  <a:latin typeface="Inter"/>
                </a:rPr>
                <a:t>When you can deploy anytime, you can bring products and new features to market faster. Your development costs are lower, and a faster turnaround frees your team for other work. Customers get results faster and gain a competitive edge.</a:t>
              </a:r>
              <a:endParaRPr lang="ko-KR" altLang="en-US" sz="1200" dirty="0">
                <a:solidFill>
                  <a:schemeClr val="tx1">
                    <a:lumMod val="75000"/>
                    <a:lumOff val="25000"/>
                  </a:schemeClr>
                </a:solidFill>
                <a:cs typeface="Arial" pitchFamily="34" charset="0"/>
              </a:endParaRPr>
            </a:p>
          </p:txBody>
        </p:sp>
      </p:grpSp>
      <p:grpSp>
        <p:nvGrpSpPr>
          <p:cNvPr id="30" name="Group 29">
            <a:extLst>
              <a:ext uri="{FF2B5EF4-FFF2-40B4-BE49-F238E27FC236}">
                <a16:creationId xmlns:a16="http://schemas.microsoft.com/office/drawing/2014/main" id="{9159AA6A-2676-4C5C-9E6C-7305AD81E297}"/>
              </a:ext>
            </a:extLst>
          </p:cNvPr>
          <p:cNvGrpSpPr/>
          <p:nvPr/>
        </p:nvGrpSpPr>
        <p:grpSpPr>
          <a:xfrm>
            <a:off x="8495560" y="2033415"/>
            <a:ext cx="2983156" cy="1292662"/>
            <a:chOff x="6210996" y="1433695"/>
            <a:chExt cx="1712589" cy="919630"/>
          </a:xfrm>
        </p:grpSpPr>
        <p:sp>
          <p:nvSpPr>
            <p:cNvPr id="31" name="TextBox 30">
              <a:extLst>
                <a:ext uri="{FF2B5EF4-FFF2-40B4-BE49-F238E27FC236}">
                  <a16:creationId xmlns:a16="http://schemas.microsoft.com/office/drawing/2014/main" id="{015E305F-1970-46A8-97A0-40480255C363}"/>
                </a:ext>
              </a:extLst>
            </p:cNvPr>
            <p:cNvSpPr txBox="1"/>
            <p:nvPr/>
          </p:nvSpPr>
          <p:spPr>
            <a:xfrm>
              <a:off x="6210999" y="1433695"/>
              <a:ext cx="1712586" cy="218960"/>
            </a:xfrm>
            <a:prstGeom prst="rect">
              <a:avLst/>
            </a:prstGeom>
            <a:noFill/>
          </p:spPr>
          <p:txBody>
            <a:bodyPr wrap="square" rtlCol="0">
              <a:spAutoFit/>
            </a:bodyPr>
            <a:lstStyle/>
            <a:p>
              <a:r>
                <a:rPr lang="en-US" sz="1400" b="1" i="0" dirty="0">
                  <a:solidFill>
                    <a:srgbClr val="171321"/>
                  </a:solidFill>
                  <a:effectLst/>
                  <a:latin typeface="Inter"/>
                </a:rPr>
                <a:t>Happier users and customers</a:t>
              </a:r>
              <a:endParaRPr lang="ko-KR" altLang="en-US" sz="1400" b="1" dirty="0">
                <a:solidFill>
                  <a:schemeClr val="tx1">
                    <a:lumMod val="75000"/>
                    <a:lumOff val="25000"/>
                  </a:schemeClr>
                </a:solidFill>
                <a:cs typeface="Arial" pitchFamily="34" charset="0"/>
              </a:endParaRPr>
            </a:p>
          </p:txBody>
        </p:sp>
        <p:sp>
          <p:nvSpPr>
            <p:cNvPr id="32" name="TextBox 31">
              <a:extLst>
                <a:ext uri="{FF2B5EF4-FFF2-40B4-BE49-F238E27FC236}">
                  <a16:creationId xmlns:a16="http://schemas.microsoft.com/office/drawing/2014/main" id="{58FA9600-E5CC-40B4-8ED5-3EFE2338B2EC}"/>
                </a:ext>
              </a:extLst>
            </p:cNvPr>
            <p:cNvSpPr txBox="1"/>
            <p:nvPr/>
          </p:nvSpPr>
          <p:spPr>
            <a:xfrm>
              <a:off x="6210996" y="1630759"/>
              <a:ext cx="1712586" cy="722566"/>
            </a:xfrm>
            <a:prstGeom prst="rect">
              <a:avLst/>
            </a:prstGeom>
            <a:noFill/>
          </p:spPr>
          <p:txBody>
            <a:bodyPr wrap="square" rtlCol="0">
              <a:spAutoFit/>
            </a:bodyPr>
            <a:lstStyle/>
            <a:p>
              <a:r>
                <a:rPr lang="en-US" sz="1200" b="0" i="0" dirty="0">
                  <a:solidFill>
                    <a:srgbClr val="171321"/>
                  </a:solidFill>
                  <a:effectLst/>
                  <a:latin typeface="Inter"/>
                </a:rPr>
                <a:t>Fewer bugs and errors make it into production, so your users and customers have a better experience. This leads to improved levels of customer satisfaction, confidence and reputation.</a:t>
              </a:r>
              <a:endParaRPr lang="ko-KR" altLang="en-US" sz="1200" dirty="0">
                <a:solidFill>
                  <a:schemeClr val="tx1">
                    <a:lumMod val="75000"/>
                    <a:lumOff val="25000"/>
                  </a:schemeClr>
                </a:solidFill>
                <a:cs typeface="Arial" pitchFamily="34" charset="0"/>
              </a:endParaRPr>
            </a:p>
          </p:txBody>
        </p:sp>
      </p:grpSp>
      <p:grpSp>
        <p:nvGrpSpPr>
          <p:cNvPr id="33" name="Group 32">
            <a:extLst>
              <a:ext uri="{FF2B5EF4-FFF2-40B4-BE49-F238E27FC236}">
                <a16:creationId xmlns:a16="http://schemas.microsoft.com/office/drawing/2014/main" id="{83FA6948-F226-495D-9AF4-E0BA24A98CFC}"/>
              </a:ext>
            </a:extLst>
          </p:cNvPr>
          <p:cNvGrpSpPr/>
          <p:nvPr/>
        </p:nvGrpSpPr>
        <p:grpSpPr>
          <a:xfrm>
            <a:off x="706622" y="4693041"/>
            <a:ext cx="2983167" cy="1846659"/>
            <a:chOff x="6210996" y="1433695"/>
            <a:chExt cx="1712589" cy="1313756"/>
          </a:xfrm>
        </p:grpSpPr>
        <p:sp>
          <p:nvSpPr>
            <p:cNvPr id="34" name="TextBox 33">
              <a:extLst>
                <a:ext uri="{FF2B5EF4-FFF2-40B4-BE49-F238E27FC236}">
                  <a16:creationId xmlns:a16="http://schemas.microsoft.com/office/drawing/2014/main" id="{11D8ADDF-4F1A-4A19-B838-5916E2F3CFEF}"/>
                </a:ext>
              </a:extLst>
            </p:cNvPr>
            <p:cNvSpPr txBox="1"/>
            <p:nvPr/>
          </p:nvSpPr>
          <p:spPr>
            <a:xfrm>
              <a:off x="6210999" y="1433695"/>
              <a:ext cx="1712586" cy="218960"/>
            </a:xfrm>
            <a:prstGeom prst="rect">
              <a:avLst/>
            </a:prstGeom>
            <a:noFill/>
          </p:spPr>
          <p:txBody>
            <a:bodyPr wrap="square" rtlCol="0">
              <a:spAutoFit/>
            </a:bodyPr>
            <a:lstStyle/>
            <a:p>
              <a:pPr algn="r"/>
              <a:r>
                <a:rPr lang="en-US" sz="1400" b="1" i="0" dirty="0">
                  <a:solidFill>
                    <a:srgbClr val="171321"/>
                  </a:solidFill>
                  <a:effectLst/>
                  <a:latin typeface="Inter"/>
                </a:rPr>
                <a:t>Recover faster</a:t>
              </a:r>
              <a:endParaRPr lang="ko-KR" altLang="en-US" sz="1400" b="1" dirty="0">
                <a:solidFill>
                  <a:schemeClr val="tx1">
                    <a:lumMod val="75000"/>
                    <a:lumOff val="25000"/>
                  </a:schemeClr>
                </a:solidFill>
                <a:cs typeface="Arial" pitchFamily="34" charset="0"/>
              </a:endParaRPr>
            </a:p>
          </p:txBody>
        </p:sp>
        <p:sp>
          <p:nvSpPr>
            <p:cNvPr id="35" name="TextBox 34">
              <a:extLst>
                <a:ext uri="{FF2B5EF4-FFF2-40B4-BE49-F238E27FC236}">
                  <a16:creationId xmlns:a16="http://schemas.microsoft.com/office/drawing/2014/main" id="{22B0F198-5D8B-4C6A-95B8-6959C8BC3420}"/>
                </a:ext>
              </a:extLst>
            </p:cNvPr>
            <p:cNvSpPr txBox="1"/>
            <p:nvPr/>
          </p:nvSpPr>
          <p:spPr>
            <a:xfrm>
              <a:off x="6210996" y="1630759"/>
              <a:ext cx="1712586" cy="1116692"/>
            </a:xfrm>
            <a:prstGeom prst="rect">
              <a:avLst/>
            </a:prstGeom>
            <a:noFill/>
          </p:spPr>
          <p:txBody>
            <a:bodyPr wrap="square" rtlCol="0">
              <a:spAutoFit/>
            </a:bodyPr>
            <a:lstStyle/>
            <a:p>
              <a:pPr algn="r"/>
              <a:r>
                <a:rPr lang="en-US" sz="1200" b="0" i="0" dirty="0">
                  <a:solidFill>
                    <a:srgbClr val="171321"/>
                  </a:solidFill>
                  <a:effectLst/>
                  <a:latin typeface="Inter"/>
                </a:rPr>
                <a:t>CI/CD makes it easier to fix issues and recover from incidents (MTTR). Continuous deployment practices mean frequent small software updates so when bugs appear, it's easier to pin them down. Developers have the option of fixing bugs quickly or rolling back the change so that the customer can get back to work quickly.</a:t>
              </a:r>
              <a:endParaRPr lang="ko-KR" altLang="en-US" sz="1200" dirty="0">
                <a:solidFill>
                  <a:schemeClr val="tx1">
                    <a:lumMod val="75000"/>
                    <a:lumOff val="25000"/>
                  </a:schemeClr>
                </a:solidFill>
                <a:cs typeface="Arial" pitchFamily="34" charset="0"/>
              </a:endParaRPr>
            </a:p>
          </p:txBody>
        </p:sp>
      </p:grpSp>
      <p:grpSp>
        <p:nvGrpSpPr>
          <p:cNvPr id="36" name="Group 35">
            <a:extLst>
              <a:ext uri="{FF2B5EF4-FFF2-40B4-BE49-F238E27FC236}">
                <a16:creationId xmlns:a16="http://schemas.microsoft.com/office/drawing/2014/main" id="{E9221317-5D0E-425A-A52E-A253614C7D35}"/>
              </a:ext>
            </a:extLst>
          </p:cNvPr>
          <p:cNvGrpSpPr/>
          <p:nvPr/>
        </p:nvGrpSpPr>
        <p:grpSpPr>
          <a:xfrm>
            <a:off x="1327637" y="1734483"/>
            <a:ext cx="2890700" cy="1661995"/>
            <a:chOff x="6210996" y="1433695"/>
            <a:chExt cx="1712589" cy="1182382"/>
          </a:xfrm>
        </p:grpSpPr>
        <p:sp>
          <p:nvSpPr>
            <p:cNvPr id="37" name="TextBox 36">
              <a:extLst>
                <a:ext uri="{FF2B5EF4-FFF2-40B4-BE49-F238E27FC236}">
                  <a16:creationId xmlns:a16="http://schemas.microsoft.com/office/drawing/2014/main" id="{A50ED558-8AB8-405B-8C47-10C80DA3F9F1}"/>
                </a:ext>
              </a:extLst>
            </p:cNvPr>
            <p:cNvSpPr txBox="1"/>
            <p:nvPr/>
          </p:nvSpPr>
          <p:spPr>
            <a:xfrm>
              <a:off x="6210999" y="1433695"/>
              <a:ext cx="1712586" cy="218960"/>
            </a:xfrm>
            <a:prstGeom prst="rect">
              <a:avLst/>
            </a:prstGeom>
            <a:noFill/>
          </p:spPr>
          <p:txBody>
            <a:bodyPr wrap="square" rtlCol="0">
              <a:spAutoFit/>
            </a:bodyPr>
            <a:lstStyle/>
            <a:p>
              <a:pPr algn="r"/>
              <a:r>
                <a:rPr lang="en-US" sz="1400" b="1" i="0" dirty="0">
                  <a:solidFill>
                    <a:srgbClr val="171321"/>
                  </a:solidFill>
                  <a:effectLst/>
                  <a:latin typeface="Inter"/>
                </a:rPr>
                <a:t>Less fire fighting</a:t>
              </a:r>
              <a:endParaRPr lang="ko-KR" altLang="en-US" sz="1400" b="1" dirty="0">
                <a:solidFill>
                  <a:schemeClr val="tx1">
                    <a:lumMod val="75000"/>
                    <a:lumOff val="25000"/>
                  </a:schemeClr>
                </a:solidFill>
                <a:cs typeface="Arial" pitchFamily="34" charset="0"/>
              </a:endParaRPr>
            </a:p>
          </p:txBody>
        </p:sp>
        <p:sp>
          <p:nvSpPr>
            <p:cNvPr id="38" name="TextBox 37">
              <a:extLst>
                <a:ext uri="{FF2B5EF4-FFF2-40B4-BE49-F238E27FC236}">
                  <a16:creationId xmlns:a16="http://schemas.microsoft.com/office/drawing/2014/main" id="{7F577002-D2B5-440A-9520-20606C973264}"/>
                </a:ext>
              </a:extLst>
            </p:cNvPr>
            <p:cNvSpPr txBox="1"/>
            <p:nvPr/>
          </p:nvSpPr>
          <p:spPr>
            <a:xfrm>
              <a:off x="6210996" y="1630759"/>
              <a:ext cx="1712586" cy="985318"/>
            </a:xfrm>
            <a:prstGeom prst="rect">
              <a:avLst/>
            </a:prstGeom>
            <a:noFill/>
          </p:spPr>
          <p:txBody>
            <a:bodyPr wrap="square" rtlCol="0">
              <a:spAutoFit/>
            </a:bodyPr>
            <a:lstStyle/>
            <a:p>
              <a:pPr algn="r"/>
              <a:r>
                <a:rPr lang="en-US" sz="1200" b="0" i="0" dirty="0">
                  <a:solidFill>
                    <a:srgbClr val="171321"/>
                  </a:solidFill>
                  <a:effectLst/>
                  <a:latin typeface="Inter"/>
                </a:rPr>
                <a:t>Testing code more often, in smaller batches, and earlier in the development cycle can seriously cut down on fire drills. This results in a smoother development cycle and less team stress. Results are more predictable, and it's easier to find and fix bugs.</a:t>
              </a:r>
              <a:endParaRPr lang="ko-KR" altLang="en-US" sz="1200" dirty="0">
                <a:solidFill>
                  <a:schemeClr val="tx1">
                    <a:lumMod val="75000"/>
                    <a:lumOff val="25000"/>
                  </a:schemeClr>
                </a:solidFill>
                <a:cs typeface="Arial" pitchFamily="34" charset="0"/>
              </a:endParaRPr>
            </a:p>
          </p:txBody>
        </p:sp>
      </p:grpSp>
      <p:pic>
        <p:nvPicPr>
          <p:cNvPr id="43" name="Graphic 42" descr="Smiling with hearts face outline with solid fill">
            <a:extLst>
              <a:ext uri="{FF2B5EF4-FFF2-40B4-BE49-F238E27FC236}">
                <a16:creationId xmlns:a16="http://schemas.microsoft.com/office/drawing/2014/main" id="{1D93B138-2CAA-F814-F6F8-AC99F5DFBB3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91421" y="2859620"/>
            <a:ext cx="552380" cy="552380"/>
          </a:xfrm>
          <a:prstGeom prst="rect">
            <a:avLst/>
          </a:prstGeom>
        </p:spPr>
      </p:pic>
      <p:pic>
        <p:nvPicPr>
          <p:cNvPr id="20" name="Graphic 19" descr="Fire with solid fill">
            <a:extLst>
              <a:ext uri="{FF2B5EF4-FFF2-40B4-BE49-F238E27FC236}">
                <a16:creationId xmlns:a16="http://schemas.microsoft.com/office/drawing/2014/main" id="{F41B7318-F495-0086-D0B7-160F9682240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021917" y="2846383"/>
            <a:ext cx="558081" cy="558081"/>
          </a:xfrm>
          <a:prstGeom prst="rect">
            <a:avLst/>
          </a:prstGeom>
        </p:spPr>
      </p:pic>
      <p:sp>
        <p:nvSpPr>
          <p:cNvPr id="44" name="Teardrop 1">
            <a:extLst>
              <a:ext uri="{FF2B5EF4-FFF2-40B4-BE49-F238E27FC236}">
                <a16:creationId xmlns:a16="http://schemas.microsoft.com/office/drawing/2014/main" id="{1A154339-8C2A-53AD-5853-49264E339888}"/>
              </a:ext>
            </a:extLst>
          </p:cNvPr>
          <p:cNvSpPr/>
          <p:nvPr/>
        </p:nvSpPr>
        <p:spPr>
          <a:xfrm rot="18805991">
            <a:off x="6597433" y="4444258"/>
            <a:ext cx="551843" cy="546086"/>
          </a:xfrm>
          <a:custGeom>
            <a:avLst/>
            <a:gdLst/>
            <a:ahLst/>
            <a:cxnLst/>
            <a:rect l="l" t="t" r="r" b="b"/>
            <a:pathLst>
              <a:path w="1807241" h="1788383">
                <a:moveTo>
                  <a:pt x="712876" y="1117592"/>
                </a:moveTo>
                <a:cubicBezTo>
                  <a:pt x="771173" y="1181828"/>
                  <a:pt x="811089" y="1255910"/>
                  <a:pt x="847925" y="1348018"/>
                </a:cubicBezTo>
                <a:cubicBezTo>
                  <a:pt x="814544" y="1418896"/>
                  <a:pt x="753893" y="1474052"/>
                  <a:pt x="679064" y="1498332"/>
                </a:cubicBezTo>
                <a:lnTo>
                  <a:pt x="308226" y="1106637"/>
                </a:lnTo>
                <a:cubicBezTo>
                  <a:pt x="336560" y="1033247"/>
                  <a:pt x="394949" y="975701"/>
                  <a:pt x="467546" y="946245"/>
                </a:cubicBezTo>
                <a:cubicBezTo>
                  <a:pt x="577903" y="998968"/>
                  <a:pt x="654580" y="1053357"/>
                  <a:pt x="712876" y="1117592"/>
                </a:cubicBezTo>
                <a:close/>
                <a:moveTo>
                  <a:pt x="1038527" y="398886"/>
                </a:moveTo>
                <a:lnTo>
                  <a:pt x="1405560" y="786562"/>
                </a:lnTo>
                <a:cubicBezTo>
                  <a:pt x="1374476" y="799049"/>
                  <a:pt x="1340402" y="804299"/>
                  <a:pt x="1305054" y="803332"/>
                </a:cubicBezTo>
                <a:lnTo>
                  <a:pt x="1008167" y="795212"/>
                </a:lnTo>
                <a:lnTo>
                  <a:pt x="1016288" y="498325"/>
                </a:lnTo>
                <a:cubicBezTo>
                  <a:pt x="1017255" y="462976"/>
                  <a:pt x="1024360" y="429240"/>
                  <a:pt x="1038527" y="398886"/>
                </a:cubicBezTo>
                <a:close/>
                <a:moveTo>
                  <a:pt x="1097925" y="218888"/>
                </a:moveTo>
                <a:cubicBezTo>
                  <a:pt x="992582" y="279303"/>
                  <a:pt x="921871" y="392886"/>
                  <a:pt x="921053" y="523256"/>
                </a:cubicBezTo>
                <a:lnTo>
                  <a:pt x="919136" y="828763"/>
                </a:lnTo>
                <a:lnTo>
                  <a:pt x="830924" y="915875"/>
                </a:lnTo>
                <a:lnTo>
                  <a:pt x="525417" y="913958"/>
                </a:lnTo>
                <a:cubicBezTo>
                  <a:pt x="403891" y="913196"/>
                  <a:pt x="296188" y="973343"/>
                  <a:pt x="234366" y="1067831"/>
                </a:cubicBezTo>
                <a:lnTo>
                  <a:pt x="710285" y="1570519"/>
                </a:lnTo>
                <a:cubicBezTo>
                  <a:pt x="811872" y="1510375"/>
                  <a:pt x="878808" y="1399439"/>
                  <a:pt x="879603" y="1272618"/>
                </a:cubicBezTo>
                <a:lnTo>
                  <a:pt x="881520" y="967111"/>
                </a:lnTo>
                <a:lnTo>
                  <a:pt x="969732" y="879999"/>
                </a:lnTo>
                <a:lnTo>
                  <a:pt x="1275239" y="881916"/>
                </a:lnTo>
                <a:cubicBezTo>
                  <a:pt x="1400271" y="882701"/>
                  <a:pt x="1510670" y="819011"/>
                  <a:pt x="1573529" y="721242"/>
                </a:cubicBezTo>
                <a:close/>
                <a:moveTo>
                  <a:pt x="1162945" y="27894"/>
                </a:moveTo>
                <a:lnTo>
                  <a:pt x="1782798" y="682611"/>
                </a:lnTo>
                <a:cubicBezTo>
                  <a:pt x="1816692" y="718411"/>
                  <a:pt x="1815147" y="774907"/>
                  <a:pt x="1779347" y="808801"/>
                </a:cubicBezTo>
                <a:cubicBezTo>
                  <a:pt x="1743547" y="842694"/>
                  <a:pt x="1687050" y="841149"/>
                  <a:pt x="1653157" y="805349"/>
                </a:cubicBezTo>
                <a:lnTo>
                  <a:pt x="1644015" y="795693"/>
                </a:lnTo>
                <a:cubicBezTo>
                  <a:pt x="1561789" y="910282"/>
                  <a:pt x="1426630" y="983636"/>
                  <a:pt x="1274606" y="982683"/>
                </a:cubicBezTo>
                <a:lnTo>
                  <a:pt x="980378" y="980836"/>
                </a:lnTo>
                <a:lnTo>
                  <a:pt x="980378" y="1270380"/>
                </a:lnTo>
                <a:cubicBezTo>
                  <a:pt x="980378" y="1427425"/>
                  <a:pt x="901198" y="1565976"/>
                  <a:pt x="779756" y="1647056"/>
                </a:cubicBezTo>
                <a:cubicBezTo>
                  <a:pt x="807405" y="1681913"/>
                  <a:pt x="803595" y="1732594"/>
                  <a:pt x="770486" y="1763941"/>
                </a:cubicBezTo>
                <a:cubicBezTo>
                  <a:pt x="734686" y="1797834"/>
                  <a:pt x="678189" y="1796289"/>
                  <a:pt x="644296" y="1760489"/>
                </a:cubicBezTo>
                <a:lnTo>
                  <a:pt x="24442" y="1105772"/>
                </a:lnTo>
                <a:cubicBezTo>
                  <a:pt x="-9451" y="1069973"/>
                  <a:pt x="-7906" y="1013476"/>
                  <a:pt x="27894" y="979583"/>
                </a:cubicBezTo>
                <a:cubicBezTo>
                  <a:pt x="63694" y="945689"/>
                  <a:pt x="120190" y="947235"/>
                  <a:pt x="154084" y="983034"/>
                </a:cubicBezTo>
                <a:lnTo>
                  <a:pt x="163237" y="992702"/>
                </a:lnTo>
                <a:cubicBezTo>
                  <a:pt x="244774" y="882877"/>
                  <a:pt x="375836" y="813180"/>
                  <a:pt x="523178" y="813180"/>
                </a:cubicBezTo>
                <a:lnTo>
                  <a:pt x="818460" y="813180"/>
                </a:lnTo>
                <a:lnTo>
                  <a:pt x="820284" y="522622"/>
                </a:lnTo>
                <a:cubicBezTo>
                  <a:pt x="821285" y="363119"/>
                  <a:pt x="903845" y="223207"/>
                  <a:pt x="1028952" y="143673"/>
                </a:cubicBezTo>
                <a:cubicBezTo>
                  <a:pt x="999689" y="108599"/>
                  <a:pt x="1002953" y="56445"/>
                  <a:pt x="1036755" y="24443"/>
                </a:cubicBezTo>
                <a:cubicBezTo>
                  <a:pt x="1072555" y="-9451"/>
                  <a:pt x="1129052" y="-7906"/>
                  <a:pt x="1162945" y="27894"/>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0">
              <a:solidFill>
                <a:schemeClr val="tx1"/>
              </a:solidFill>
            </a:endParaRPr>
          </a:p>
        </p:txBody>
      </p:sp>
      <p:pic>
        <p:nvPicPr>
          <p:cNvPr id="22" name="Graphic 21" descr="Adhesive Bandage with solid fill">
            <a:extLst>
              <a:ext uri="{FF2B5EF4-FFF2-40B4-BE49-F238E27FC236}">
                <a16:creationId xmlns:a16="http://schemas.microsoft.com/office/drawing/2014/main" id="{84CCC803-A8EE-DADE-EF28-A7F1093DBFC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11084" y="4412107"/>
            <a:ext cx="579745" cy="579745"/>
          </a:xfrm>
          <a:prstGeom prst="rect">
            <a:avLst/>
          </a:prstGeom>
        </p:spPr>
      </p:pic>
    </p:spTree>
    <p:extLst>
      <p:ext uri="{BB962C8B-B14F-4D97-AF65-F5344CB8AC3E}">
        <p14:creationId xmlns:p14="http://schemas.microsoft.com/office/powerpoint/2010/main" val="4201278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27"/>
                                        </p:tgtEl>
                                        <p:attrNameLst>
                                          <p:attrName>style.visibility</p:attrName>
                                        </p:attrNameLst>
                                      </p:cBhvr>
                                      <p:to>
                                        <p:strVal val="visible"/>
                                      </p:to>
                                    </p:set>
                                    <p:anim calcmode="lin" valueType="num">
                                      <p:cBhvr>
                                        <p:cTn id="14" dur="500" fill="hold"/>
                                        <p:tgtEl>
                                          <p:spTgt spid="27"/>
                                        </p:tgtEl>
                                        <p:attrNameLst>
                                          <p:attrName>ppt_w</p:attrName>
                                        </p:attrNameLst>
                                      </p:cBhvr>
                                      <p:tavLst>
                                        <p:tav tm="0">
                                          <p:val>
                                            <p:fltVal val="0"/>
                                          </p:val>
                                        </p:tav>
                                        <p:tav tm="100000">
                                          <p:val>
                                            <p:strVal val="#ppt_w"/>
                                          </p:val>
                                        </p:tav>
                                      </p:tavLst>
                                    </p:anim>
                                    <p:anim calcmode="lin" valueType="num">
                                      <p:cBhvr>
                                        <p:cTn id="15" dur="500" fill="hold"/>
                                        <p:tgtEl>
                                          <p:spTgt spid="27"/>
                                        </p:tgtEl>
                                        <p:attrNameLst>
                                          <p:attrName>ppt_h</p:attrName>
                                        </p:attrNameLst>
                                      </p:cBhvr>
                                      <p:tavLst>
                                        <p:tav tm="0">
                                          <p:val>
                                            <p:fltVal val="0"/>
                                          </p:val>
                                        </p:tav>
                                        <p:tav tm="100000">
                                          <p:val>
                                            <p:strVal val="#ppt_h"/>
                                          </p:val>
                                        </p:tav>
                                      </p:tavLst>
                                    </p:anim>
                                    <p:animEffect transition="in" filter="fade">
                                      <p:cBhvr>
                                        <p:cTn id="16" dur="500"/>
                                        <p:tgtEl>
                                          <p:spTgt spid="2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p:cTn id="28" dur="500" fill="hold"/>
                                        <p:tgtEl>
                                          <p:spTgt spid="36"/>
                                        </p:tgtEl>
                                        <p:attrNameLst>
                                          <p:attrName>ppt_w</p:attrName>
                                        </p:attrNameLst>
                                      </p:cBhvr>
                                      <p:tavLst>
                                        <p:tav tm="0">
                                          <p:val>
                                            <p:fltVal val="0"/>
                                          </p:val>
                                        </p:tav>
                                        <p:tav tm="100000">
                                          <p:val>
                                            <p:strVal val="#ppt_w"/>
                                          </p:val>
                                        </p:tav>
                                      </p:tavLst>
                                    </p:anim>
                                    <p:anim calcmode="lin" valueType="num">
                                      <p:cBhvr>
                                        <p:cTn id="29" dur="500" fill="hold"/>
                                        <p:tgtEl>
                                          <p:spTgt spid="36"/>
                                        </p:tgtEl>
                                        <p:attrNameLst>
                                          <p:attrName>ppt_h</p:attrName>
                                        </p:attrNameLst>
                                      </p:cBhvr>
                                      <p:tavLst>
                                        <p:tav tm="0">
                                          <p:val>
                                            <p:fltVal val="0"/>
                                          </p:val>
                                        </p:tav>
                                        <p:tav tm="100000">
                                          <p:val>
                                            <p:strVal val="#ppt_h"/>
                                          </p:val>
                                        </p:tav>
                                      </p:tavLst>
                                    </p:anim>
                                    <p:animEffect transition="in" filter="fade">
                                      <p:cBhvr>
                                        <p:cTn id="3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ontents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ection Break Slide Master">
  <a:themeElements>
    <a:clrScheme name="Custom 2">
      <a:dk1>
        <a:sysClr val="windowText" lastClr="000000"/>
      </a:dk1>
      <a:lt1>
        <a:sysClr val="window" lastClr="FFFFFF"/>
      </a:lt1>
      <a:dk2>
        <a:srgbClr val="1F497D"/>
      </a:dk2>
      <a:lt2>
        <a:srgbClr val="EEECE1"/>
      </a:lt2>
      <a:accent1>
        <a:srgbClr val="62B7E8"/>
      </a:accent1>
      <a:accent2>
        <a:srgbClr val="4185B5"/>
      </a:accent2>
      <a:accent3>
        <a:srgbClr val="285D8D"/>
      </a:accent3>
      <a:accent4>
        <a:srgbClr val="134070"/>
      </a:accent4>
      <a:accent5>
        <a:srgbClr val="1A3253"/>
      </a:accent5>
      <a:accent6>
        <a:srgbClr val="091424"/>
      </a:accent6>
      <a:hlink>
        <a:srgbClr val="FFFF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3114</TotalTime>
  <Words>387</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6</vt:i4>
      </vt:variant>
    </vt:vector>
  </HeadingPairs>
  <TitlesOfParts>
    <vt:vector size="13" baseType="lpstr">
      <vt:lpstr>Arial</vt:lpstr>
      <vt:lpstr>Bahnschrift Condensed</vt:lpstr>
      <vt:lpstr>Calibri</vt:lpstr>
      <vt:lpstr>Inter</vt:lpstr>
      <vt:lpstr>Open Sans</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ahmeddashraff02@gmail.com</cp:lastModifiedBy>
  <cp:revision>79</cp:revision>
  <dcterms:created xsi:type="dcterms:W3CDTF">2020-01-20T05:08:25Z</dcterms:created>
  <dcterms:modified xsi:type="dcterms:W3CDTF">2022-06-20T22:54:20Z</dcterms:modified>
</cp:coreProperties>
</file>