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7" r:id="rId8"/>
    <p:sldId id="262" r:id="rId9"/>
    <p:sldId id="268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4F14E-E3ED-4D13-AE69-37037301A759}" v="9" dt="2025-08-23T19:06:27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lajili" userId="2ed6ce7c0012cf80" providerId="LiveId" clId="{73F4F14E-E3ED-4D13-AE69-37037301A759}"/>
    <pc:docChg chg="modSld">
      <pc:chgData name="ahmed lajili" userId="2ed6ce7c0012cf80" providerId="LiveId" clId="{73F4F14E-E3ED-4D13-AE69-37037301A759}" dt="2025-08-23T19:06:27.283" v="14" actId="20577"/>
      <pc:docMkLst>
        <pc:docMk/>
      </pc:docMkLst>
      <pc:sldChg chg="modSp mod">
        <pc:chgData name="ahmed lajili" userId="2ed6ce7c0012cf80" providerId="LiveId" clId="{73F4F14E-E3ED-4D13-AE69-37037301A759}" dt="2025-08-23T19:02:48.684" v="6" actId="255"/>
        <pc:sldMkLst>
          <pc:docMk/>
          <pc:sldMk cId="0" sldId="257"/>
        </pc:sldMkLst>
        <pc:spChg chg="mod">
          <ac:chgData name="ahmed lajili" userId="2ed6ce7c0012cf80" providerId="LiveId" clId="{73F4F14E-E3ED-4D13-AE69-37037301A759}" dt="2025-08-23T19:02:48.684" v="6" actId="255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ahmed lajili" userId="2ed6ce7c0012cf80" providerId="LiveId" clId="{73F4F14E-E3ED-4D13-AE69-37037301A759}" dt="2025-08-23T19:06:27.283" v="14" actId="20577"/>
        <pc:sldMkLst>
          <pc:docMk/>
          <pc:sldMk cId="0" sldId="263"/>
        </pc:sldMkLst>
        <pc:graphicFrameChg chg="mod">
          <ac:chgData name="ahmed lajili" userId="2ed6ce7c0012cf80" providerId="LiveId" clId="{73F4F14E-E3ED-4D13-AE69-37037301A759}" dt="2025-08-23T19:06:27.283" v="14" actId="20577"/>
          <ac:graphicFrameMkLst>
            <pc:docMk/>
            <pc:sldMk cId="0" sldId="263"/>
            <ac:graphicFrameMk id="5" creationId="{484F52E4-8B52-B153-F879-F9C814A0C65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53528-9128-4119-9145-CD717706B6C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A4C4E3-1196-40D3-BA84-A1C182F635D5}">
      <dgm:prSet/>
      <dgm:spPr/>
      <dgm:t>
        <a:bodyPr/>
        <a:lstStyle/>
        <a:p>
          <a:r>
            <a:rPr lang="en-US"/>
            <a:t>- Utiliser les filtres interactifs</a:t>
          </a:r>
        </a:p>
      </dgm:t>
    </dgm:pt>
    <dgm:pt modelId="{319124F9-CC18-447C-A289-763F01FC90CF}" type="parTrans" cxnId="{14938455-19E9-4AB9-AFDC-25CBCD536D7B}">
      <dgm:prSet/>
      <dgm:spPr/>
      <dgm:t>
        <a:bodyPr/>
        <a:lstStyle/>
        <a:p>
          <a:endParaRPr lang="en-US"/>
        </a:p>
      </dgm:t>
    </dgm:pt>
    <dgm:pt modelId="{FB4E92D1-8F31-4A86-A1B6-B0C5ADDD48FB}" type="sibTrans" cxnId="{14938455-19E9-4AB9-AFDC-25CBCD536D7B}">
      <dgm:prSet/>
      <dgm:spPr/>
      <dgm:t>
        <a:bodyPr/>
        <a:lstStyle/>
        <a:p>
          <a:endParaRPr lang="en-US"/>
        </a:p>
      </dgm:t>
    </dgm:pt>
    <dgm:pt modelId="{68C3F4F9-90C3-4479-B6DE-E61EBD02D73B}">
      <dgm:prSet/>
      <dgm:spPr/>
      <dgm:t>
        <a:bodyPr/>
        <a:lstStyle/>
        <a:p>
          <a:r>
            <a:rPr lang="en-US"/>
            <a:t>- Lire et interpréter les KPI cards</a:t>
          </a:r>
        </a:p>
      </dgm:t>
    </dgm:pt>
    <dgm:pt modelId="{2073D93A-7383-418D-AF98-411437BB3EA8}" type="parTrans" cxnId="{13859EC3-EE25-407C-B9D7-0692C9CF9C92}">
      <dgm:prSet/>
      <dgm:spPr/>
      <dgm:t>
        <a:bodyPr/>
        <a:lstStyle/>
        <a:p>
          <a:endParaRPr lang="en-US"/>
        </a:p>
      </dgm:t>
    </dgm:pt>
    <dgm:pt modelId="{51F41BC3-923C-4FD1-9837-69D0423A391A}" type="sibTrans" cxnId="{13859EC3-EE25-407C-B9D7-0692C9CF9C92}">
      <dgm:prSet/>
      <dgm:spPr/>
      <dgm:t>
        <a:bodyPr/>
        <a:lstStyle/>
        <a:p>
          <a:endParaRPr lang="en-US"/>
        </a:p>
      </dgm:t>
    </dgm:pt>
    <dgm:pt modelId="{CD612B04-2519-48FD-9B29-CE9C58FBC816}">
      <dgm:prSet/>
      <dgm:spPr/>
      <dgm:t>
        <a:bodyPr/>
        <a:lstStyle/>
        <a:p>
          <a:r>
            <a:rPr lang="en-US"/>
            <a:t>- Explorer les graphes et exporter les données</a:t>
          </a:r>
        </a:p>
      </dgm:t>
    </dgm:pt>
    <dgm:pt modelId="{F1836902-058E-4A69-9F18-4BF8190E919E}" type="parTrans" cxnId="{1C01C001-E47A-44DC-B4B8-D32704848335}">
      <dgm:prSet/>
      <dgm:spPr/>
      <dgm:t>
        <a:bodyPr/>
        <a:lstStyle/>
        <a:p>
          <a:endParaRPr lang="en-US"/>
        </a:p>
      </dgm:t>
    </dgm:pt>
    <dgm:pt modelId="{B48912BA-A820-4FE8-8716-15526FE284FE}" type="sibTrans" cxnId="{1C01C001-E47A-44DC-B4B8-D32704848335}">
      <dgm:prSet/>
      <dgm:spPr/>
      <dgm:t>
        <a:bodyPr/>
        <a:lstStyle/>
        <a:p>
          <a:endParaRPr lang="en-US"/>
        </a:p>
      </dgm:t>
    </dgm:pt>
    <dgm:pt modelId="{B96ED2B4-E68C-4202-A3AE-D7D16E90541A}" type="pres">
      <dgm:prSet presAssocID="{0D253528-9128-4119-9145-CD717706B6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4E44C6-9ABD-4EB2-AC9F-BA92B11ED4D8}" type="pres">
      <dgm:prSet presAssocID="{57A4C4E3-1196-40D3-BA84-A1C182F635D5}" presName="hierRoot1" presStyleCnt="0"/>
      <dgm:spPr/>
    </dgm:pt>
    <dgm:pt modelId="{F1018D8D-8F95-4F3B-845D-21CF33685888}" type="pres">
      <dgm:prSet presAssocID="{57A4C4E3-1196-40D3-BA84-A1C182F635D5}" presName="composite" presStyleCnt="0"/>
      <dgm:spPr/>
    </dgm:pt>
    <dgm:pt modelId="{A044F9FB-10F1-4767-B24B-9952ECDC929E}" type="pres">
      <dgm:prSet presAssocID="{57A4C4E3-1196-40D3-BA84-A1C182F635D5}" presName="background" presStyleLbl="node0" presStyleIdx="0" presStyleCnt="3"/>
      <dgm:spPr/>
    </dgm:pt>
    <dgm:pt modelId="{675CEE35-DF03-4679-97C7-876F5A9928B5}" type="pres">
      <dgm:prSet presAssocID="{57A4C4E3-1196-40D3-BA84-A1C182F635D5}" presName="text" presStyleLbl="fgAcc0" presStyleIdx="0" presStyleCnt="3">
        <dgm:presLayoutVars>
          <dgm:chPref val="3"/>
        </dgm:presLayoutVars>
      </dgm:prSet>
      <dgm:spPr/>
    </dgm:pt>
    <dgm:pt modelId="{55D37D09-795A-46C1-8305-B2053C1C9B7F}" type="pres">
      <dgm:prSet presAssocID="{57A4C4E3-1196-40D3-BA84-A1C182F635D5}" presName="hierChild2" presStyleCnt="0"/>
      <dgm:spPr/>
    </dgm:pt>
    <dgm:pt modelId="{301B1C15-F6C8-4BC9-8242-2FEA9D78B6ED}" type="pres">
      <dgm:prSet presAssocID="{68C3F4F9-90C3-4479-B6DE-E61EBD02D73B}" presName="hierRoot1" presStyleCnt="0"/>
      <dgm:spPr/>
    </dgm:pt>
    <dgm:pt modelId="{1FAF76C2-9ABF-4C04-95AB-CEF586ACB77B}" type="pres">
      <dgm:prSet presAssocID="{68C3F4F9-90C3-4479-B6DE-E61EBD02D73B}" presName="composite" presStyleCnt="0"/>
      <dgm:spPr/>
    </dgm:pt>
    <dgm:pt modelId="{08285F27-8638-4881-AC3A-3A875D258806}" type="pres">
      <dgm:prSet presAssocID="{68C3F4F9-90C3-4479-B6DE-E61EBD02D73B}" presName="background" presStyleLbl="node0" presStyleIdx="1" presStyleCnt="3"/>
      <dgm:spPr/>
    </dgm:pt>
    <dgm:pt modelId="{B4C70702-8285-4B50-B234-9E8BD8895C75}" type="pres">
      <dgm:prSet presAssocID="{68C3F4F9-90C3-4479-B6DE-E61EBD02D73B}" presName="text" presStyleLbl="fgAcc0" presStyleIdx="1" presStyleCnt="3">
        <dgm:presLayoutVars>
          <dgm:chPref val="3"/>
        </dgm:presLayoutVars>
      </dgm:prSet>
      <dgm:spPr/>
    </dgm:pt>
    <dgm:pt modelId="{B547C889-2580-4143-8D1D-5213D5E01D13}" type="pres">
      <dgm:prSet presAssocID="{68C3F4F9-90C3-4479-B6DE-E61EBD02D73B}" presName="hierChild2" presStyleCnt="0"/>
      <dgm:spPr/>
    </dgm:pt>
    <dgm:pt modelId="{E6B46FF2-0135-4FC9-AF60-8BFBB044034D}" type="pres">
      <dgm:prSet presAssocID="{CD612B04-2519-48FD-9B29-CE9C58FBC816}" presName="hierRoot1" presStyleCnt="0"/>
      <dgm:spPr/>
    </dgm:pt>
    <dgm:pt modelId="{928392CB-1A26-4244-8AF5-B54790D51C6A}" type="pres">
      <dgm:prSet presAssocID="{CD612B04-2519-48FD-9B29-CE9C58FBC816}" presName="composite" presStyleCnt="0"/>
      <dgm:spPr/>
    </dgm:pt>
    <dgm:pt modelId="{924AEAE9-34E7-4612-A383-94D81CC66B60}" type="pres">
      <dgm:prSet presAssocID="{CD612B04-2519-48FD-9B29-CE9C58FBC816}" presName="background" presStyleLbl="node0" presStyleIdx="2" presStyleCnt="3"/>
      <dgm:spPr/>
    </dgm:pt>
    <dgm:pt modelId="{B115E751-5DA2-42E3-A6A5-048AF784F6D6}" type="pres">
      <dgm:prSet presAssocID="{CD612B04-2519-48FD-9B29-CE9C58FBC816}" presName="text" presStyleLbl="fgAcc0" presStyleIdx="2" presStyleCnt="3">
        <dgm:presLayoutVars>
          <dgm:chPref val="3"/>
        </dgm:presLayoutVars>
      </dgm:prSet>
      <dgm:spPr/>
    </dgm:pt>
    <dgm:pt modelId="{27809496-D07D-4B6D-9BA6-36B79E5B7D4E}" type="pres">
      <dgm:prSet presAssocID="{CD612B04-2519-48FD-9B29-CE9C58FBC816}" presName="hierChild2" presStyleCnt="0"/>
      <dgm:spPr/>
    </dgm:pt>
  </dgm:ptLst>
  <dgm:cxnLst>
    <dgm:cxn modelId="{1C01C001-E47A-44DC-B4B8-D32704848335}" srcId="{0D253528-9128-4119-9145-CD717706B6C2}" destId="{CD612B04-2519-48FD-9B29-CE9C58FBC816}" srcOrd="2" destOrd="0" parTransId="{F1836902-058E-4A69-9F18-4BF8190E919E}" sibTransId="{B48912BA-A820-4FE8-8716-15526FE284FE}"/>
    <dgm:cxn modelId="{CDFF3922-DEDD-444C-AD31-E4B3ADE205B4}" type="presOf" srcId="{0D253528-9128-4119-9145-CD717706B6C2}" destId="{B96ED2B4-E68C-4202-A3AE-D7D16E90541A}" srcOrd="0" destOrd="0" presId="urn:microsoft.com/office/officeart/2005/8/layout/hierarchy1"/>
    <dgm:cxn modelId="{919AE76A-35C6-4B6C-9E0B-FB1E31BFA6A4}" type="presOf" srcId="{57A4C4E3-1196-40D3-BA84-A1C182F635D5}" destId="{675CEE35-DF03-4679-97C7-876F5A9928B5}" srcOrd="0" destOrd="0" presId="urn:microsoft.com/office/officeart/2005/8/layout/hierarchy1"/>
    <dgm:cxn modelId="{14938455-19E9-4AB9-AFDC-25CBCD536D7B}" srcId="{0D253528-9128-4119-9145-CD717706B6C2}" destId="{57A4C4E3-1196-40D3-BA84-A1C182F635D5}" srcOrd="0" destOrd="0" parTransId="{319124F9-CC18-447C-A289-763F01FC90CF}" sibTransId="{FB4E92D1-8F31-4A86-A1B6-B0C5ADDD48FB}"/>
    <dgm:cxn modelId="{C42E7B7A-B90B-4D5A-A2A6-FE13F41324FC}" type="presOf" srcId="{68C3F4F9-90C3-4479-B6DE-E61EBD02D73B}" destId="{B4C70702-8285-4B50-B234-9E8BD8895C75}" srcOrd="0" destOrd="0" presId="urn:microsoft.com/office/officeart/2005/8/layout/hierarchy1"/>
    <dgm:cxn modelId="{13859EC3-EE25-407C-B9D7-0692C9CF9C92}" srcId="{0D253528-9128-4119-9145-CD717706B6C2}" destId="{68C3F4F9-90C3-4479-B6DE-E61EBD02D73B}" srcOrd="1" destOrd="0" parTransId="{2073D93A-7383-418D-AF98-411437BB3EA8}" sibTransId="{51F41BC3-923C-4FD1-9837-69D0423A391A}"/>
    <dgm:cxn modelId="{829942FE-CCC5-4C91-91A2-B5610C213063}" type="presOf" srcId="{CD612B04-2519-48FD-9B29-CE9C58FBC816}" destId="{B115E751-5DA2-42E3-A6A5-048AF784F6D6}" srcOrd="0" destOrd="0" presId="urn:microsoft.com/office/officeart/2005/8/layout/hierarchy1"/>
    <dgm:cxn modelId="{3242832E-615D-44D6-AEE0-2D71B4A056FB}" type="presParOf" srcId="{B96ED2B4-E68C-4202-A3AE-D7D16E90541A}" destId="{B84E44C6-9ABD-4EB2-AC9F-BA92B11ED4D8}" srcOrd="0" destOrd="0" presId="urn:microsoft.com/office/officeart/2005/8/layout/hierarchy1"/>
    <dgm:cxn modelId="{28C5EF27-AF42-4DF5-9DFB-BAED5D5D694D}" type="presParOf" srcId="{B84E44C6-9ABD-4EB2-AC9F-BA92B11ED4D8}" destId="{F1018D8D-8F95-4F3B-845D-21CF33685888}" srcOrd="0" destOrd="0" presId="urn:microsoft.com/office/officeart/2005/8/layout/hierarchy1"/>
    <dgm:cxn modelId="{EAA6696C-E2CF-4A28-8B99-C997C5B827C5}" type="presParOf" srcId="{F1018D8D-8F95-4F3B-845D-21CF33685888}" destId="{A044F9FB-10F1-4767-B24B-9952ECDC929E}" srcOrd="0" destOrd="0" presId="urn:microsoft.com/office/officeart/2005/8/layout/hierarchy1"/>
    <dgm:cxn modelId="{B659DABD-CA2C-43A7-A44B-F56D4B3AA594}" type="presParOf" srcId="{F1018D8D-8F95-4F3B-845D-21CF33685888}" destId="{675CEE35-DF03-4679-97C7-876F5A9928B5}" srcOrd="1" destOrd="0" presId="urn:microsoft.com/office/officeart/2005/8/layout/hierarchy1"/>
    <dgm:cxn modelId="{D1EBEE98-0A12-4135-93DB-66601B8912AC}" type="presParOf" srcId="{B84E44C6-9ABD-4EB2-AC9F-BA92B11ED4D8}" destId="{55D37D09-795A-46C1-8305-B2053C1C9B7F}" srcOrd="1" destOrd="0" presId="urn:microsoft.com/office/officeart/2005/8/layout/hierarchy1"/>
    <dgm:cxn modelId="{1C575CED-E5BC-40E0-80BC-E0FEB0CE4581}" type="presParOf" srcId="{B96ED2B4-E68C-4202-A3AE-D7D16E90541A}" destId="{301B1C15-F6C8-4BC9-8242-2FEA9D78B6ED}" srcOrd="1" destOrd="0" presId="urn:microsoft.com/office/officeart/2005/8/layout/hierarchy1"/>
    <dgm:cxn modelId="{717F8938-B325-4879-BFA6-382B701A7D5D}" type="presParOf" srcId="{301B1C15-F6C8-4BC9-8242-2FEA9D78B6ED}" destId="{1FAF76C2-9ABF-4C04-95AB-CEF586ACB77B}" srcOrd="0" destOrd="0" presId="urn:microsoft.com/office/officeart/2005/8/layout/hierarchy1"/>
    <dgm:cxn modelId="{0D4D979E-1EA0-4448-A65D-D0ABEA8934AA}" type="presParOf" srcId="{1FAF76C2-9ABF-4C04-95AB-CEF586ACB77B}" destId="{08285F27-8638-4881-AC3A-3A875D258806}" srcOrd="0" destOrd="0" presId="urn:microsoft.com/office/officeart/2005/8/layout/hierarchy1"/>
    <dgm:cxn modelId="{783F3D70-20AA-4F5F-BAB9-91018C490A88}" type="presParOf" srcId="{1FAF76C2-9ABF-4C04-95AB-CEF586ACB77B}" destId="{B4C70702-8285-4B50-B234-9E8BD8895C75}" srcOrd="1" destOrd="0" presId="urn:microsoft.com/office/officeart/2005/8/layout/hierarchy1"/>
    <dgm:cxn modelId="{4A3EC547-1CA8-4155-A3D1-EFB53FC29A33}" type="presParOf" srcId="{301B1C15-F6C8-4BC9-8242-2FEA9D78B6ED}" destId="{B547C889-2580-4143-8D1D-5213D5E01D13}" srcOrd="1" destOrd="0" presId="urn:microsoft.com/office/officeart/2005/8/layout/hierarchy1"/>
    <dgm:cxn modelId="{2045FA2F-4D71-4B1C-9288-015FEBDF3C0D}" type="presParOf" srcId="{B96ED2B4-E68C-4202-A3AE-D7D16E90541A}" destId="{E6B46FF2-0135-4FC9-AF60-8BFBB044034D}" srcOrd="2" destOrd="0" presId="urn:microsoft.com/office/officeart/2005/8/layout/hierarchy1"/>
    <dgm:cxn modelId="{4690445F-B95D-4163-99F4-72F7173EAF68}" type="presParOf" srcId="{E6B46FF2-0135-4FC9-AF60-8BFBB044034D}" destId="{928392CB-1A26-4244-8AF5-B54790D51C6A}" srcOrd="0" destOrd="0" presId="urn:microsoft.com/office/officeart/2005/8/layout/hierarchy1"/>
    <dgm:cxn modelId="{9F93A110-127B-48AE-B1B5-D1D822A7CFE3}" type="presParOf" srcId="{928392CB-1A26-4244-8AF5-B54790D51C6A}" destId="{924AEAE9-34E7-4612-A383-94D81CC66B60}" srcOrd="0" destOrd="0" presId="urn:microsoft.com/office/officeart/2005/8/layout/hierarchy1"/>
    <dgm:cxn modelId="{429DBF25-8A73-4126-BFCC-E8B799B8B6DE}" type="presParOf" srcId="{928392CB-1A26-4244-8AF5-B54790D51C6A}" destId="{B115E751-5DA2-42E3-A6A5-048AF784F6D6}" srcOrd="1" destOrd="0" presId="urn:microsoft.com/office/officeart/2005/8/layout/hierarchy1"/>
    <dgm:cxn modelId="{6A247730-CB2A-4922-9001-4A9FD0825D69}" type="presParOf" srcId="{E6B46FF2-0135-4FC9-AF60-8BFBB044034D}" destId="{27809496-D07D-4B6D-9BA6-36B79E5B7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D83B37-43B1-4723-BC15-35CC00E6645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B85FD0-8182-439C-8800-5C858661D69D}">
      <dgm:prSet/>
      <dgm:spPr/>
      <dgm:t>
        <a:bodyPr/>
        <a:lstStyle/>
        <a:p>
          <a:r>
            <a:rPr lang="en-US" dirty="0" err="1"/>
            <a:t>Vérifier</a:t>
          </a:r>
          <a:r>
            <a:rPr lang="en-US" dirty="0"/>
            <a:t> la </a:t>
          </a:r>
          <a:r>
            <a:rPr lang="en-US" dirty="0" err="1"/>
            <a:t>lisibilité</a:t>
          </a:r>
          <a:r>
            <a:rPr lang="en-US" dirty="0"/>
            <a:t> des </a:t>
          </a:r>
          <a:r>
            <a:rPr lang="en-US" dirty="0" err="1"/>
            <a:t>indicateurs</a:t>
          </a:r>
          <a:endParaRPr lang="en-US" dirty="0"/>
        </a:p>
      </dgm:t>
    </dgm:pt>
    <dgm:pt modelId="{A2E31EDE-9852-4FC0-AB80-96520F6F800C}" type="parTrans" cxnId="{972D27A2-A403-4116-9EF6-35B004C3B913}">
      <dgm:prSet/>
      <dgm:spPr/>
      <dgm:t>
        <a:bodyPr/>
        <a:lstStyle/>
        <a:p>
          <a:endParaRPr lang="en-US"/>
        </a:p>
      </dgm:t>
    </dgm:pt>
    <dgm:pt modelId="{DFF03DFB-BA5E-49E6-A37F-4305F3118FA3}" type="sibTrans" cxnId="{972D27A2-A403-4116-9EF6-35B004C3B913}">
      <dgm:prSet/>
      <dgm:spPr/>
      <dgm:t>
        <a:bodyPr/>
        <a:lstStyle/>
        <a:p>
          <a:endParaRPr lang="en-US"/>
        </a:p>
      </dgm:t>
    </dgm:pt>
    <dgm:pt modelId="{436A055B-0D8A-4F80-802E-D2E26862A81C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Utiliser</a:t>
          </a:r>
          <a:r>
            <a:rPr lang="en-US" dirty="0"/>
            <a:t> </a:t>
          </a:r>
          <a:r>
            <a:rPr lang="en-US" dirty="0" err="1"/>
            <a:t>correctement</a:t>
          </a:r>
          <a:r>
            <a:rPr lang="en-US" dirty="0"/>
            <a:t> </a:t>
          </a:r>
          <a:r>
            <a:rPr lang="en-US" dirty="0" err="1"/>
            <a:t>filtres</a:t>
          </a:r>
          <a:r>
            <a:rPr lang="en-US" dirty="0"/>
            <a:t> et drill-down</a:t>
          </a:r>
        </a:p>
      </dgm:t>
    </dgm:pt>
    <dgm:pt modelId="{42C36716-B708-428E-8A5D-138D420B8B2B}" type="parTrans" cxnId="{4F633C99-07C2-4F7A-99D9-ECA37946F776}">
      <dgm:prSet/>
      <dgm:spPr/>
      <dgm:t>
        <a:bodyPr/>
        <a:lstStyle/>
        <a:p>
          <a:endParaRPr lang="en-US"/>
        </a:p>
      </dgm:t>
    </dgm:pt>
    <dgm:pt modelId="{F9967B03-7A7C-4AA3-B147-B15EDAD541CD}" type="sibTrans" cxnId="{4F633C99-07C2-4F7A-99D9-ECA37946F776}">
      <dgm:prSet/>
      <dgm:spPr/>
      <dgm:t>
        <a:bodyPr/>
        <a:lstStyle/>
        <a:p>
          <a:endParaRPr lang="en-US"/>
        </a:p>
      </dgm:t>
    </dgm:pt>
    <dgm:pt modelId="{7F1671D7-919E-4A28-AC81-80039C7E53CB}">
      <dgm:prSet/>
      <dgm:spPr/>
      <dgm:t>
        <a:bodyPr/>
        <a:lstStyle/>
        <a:p>
          <a:r>
            <a:rPr lang="en-US" dirty="0" err="1"/>
            <a:t>Intégrer</a:t>
          </a:r>
          <a:r>
            <a:rPr lang="en-US" dirty="0"/>
            <a:t> les dashboards aux </a:t>
          </a:r>
          <a:r>
            <a:rPr lang="en-US" dirty="0" err="1"/>
            <a:t>rituels</a:t>
          </a:r>
          <a:r>
            <a:rPr lang="en-US" dirty="0"/>
            <a:t> de pilotage</a:t>
          </a:r>
        </a:p>
      </dgm:t>
    </dgm:pt>
    <dgm:pt modelId="{5211A140-0FA4-45EC-B721-7A40AA06B9EC}" type="parTrans" cxnId="{435FA7C4-48C5-4B3B-93A7-FD420E3007F3}">
      <dgm:prSet/>
      <dgm:spPr/>
      <dgm:t>
        <a:bodyPr/>
        <a:lstStyle/>
        <a:p>
          <a:endParaRPr lang="en-US"/>
        </a:p>
      </dgm:t>
    </dgm:pt>
    <dgm:pt modelId="{9ECDAEB9-372B-48B0-A6DB-E5870EFD11B8}" type="sibTrans" cxnId="{435FA7C4-48C5-4B3B-93A7-FD420E3007F3}">
      <dgm:prSet/>
      <dgm:spPr/>
      <dgm:t>
        <a:bodyPr/>
        <a:lstStyle/>
        <a:p>
          <a:endParaRPr lang="en-US"/>
        </a:p>
      </dgm:t>
    </dgm:pt>
    <dgm:pt modelId="{8E7BD275-5110-4695-A1D6-63A9DF24C4E7}" type="pres">
      <dgm:prSet presAssocID="{37D83B37-43B1-4723-BC15-35CC00E664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808AA1-9268-431A-90A9-8C03E575DC6B}" type="pres">
      <dgm:prSet presAssocID="{D3B85FD0-8182-439C-8800-5C858661D69D}" presName="hierRoot1" presStyleCnt="0"/>
      <dgm:spPr/>
    </dgm:pt>
    <dgm:pt modelId="{BC9A5C66-C1C5-4259-8DEC-510BB4ECABE4}" type="pres">
      <dgm:prSet presAssocID="{D3B85FD0-8182-439C-8800-5C858661D69D}" presName="composite" presStyleCnt="0"/>
      <dgm:spPr/>
    </dgm:pt>
    <dgm:pt modelId="{9E425E31-02EB-44C1-8052-C3DFE474FBE9}" type="pres">
      <dgm:prSet presAssocID="{D3B85FD0-8182-439C-8800-5C858661D69D}" presName="background" presStyleLbl="node0" presStyleIdx="0" presStyleCnt="3"/>
      <dgm:spPr/>
    </dgm:pt>
    <dgm:pt modelId="{AD555FCA-2E8E-494F-BA36-12C98E08A2ED}" type="pres">
      <dgm:prSet presAssocID="{D3B85FD0-8182-439C-8800-5C858661D69D}" presName="text" presStyleLbl="fgAcc0" presStyleIdx="0" presStyleCnt="3">
        <dgm:presLayoutVars>
          <dgm:chPref val="3"/>
        </dgm:presLayoutVars>
      </dgm:prSet>
      <dgm:spPr/>
    </dgm:pt>
    <dgm:pt modelId="{18C2A5F8-A74C-4B1C-A223-5B2676A0C6ED}" type="pres">
      <dgm:prSet presAssocID="{D3B85FD0-8182-439C-8800-5C858661D69D}" presName="hierChild2" presStyleCnt="0"/>
      <dgm:spPr/>
    </dgm:pt>
    <dgm:pt modelId="{7AE1AA46-41B5-4D9B-9BDF-F589B745B947}" type="pres">
      <dgm:prSet presAssocID="{436A055B-0D8A-4F80-802E-D2E26862A81C}" presName="hierRoot1" presStyleCnt="0"/>
      <dgm:spPr/>
    </dgm:pt>
    <dgm:pt modelId="{30E03E85-D66A-416F-A546-FD751FE3DD71}" type="pres">
      <dgm:prSet presAssocID="{436A055B-0D8A-4F80-802E-D2E26862A81C}" presName="composite" presStyleCnt="0"/>
      <dgm:spPr/>
    </dgm:pt>
    <dgm:pt modelId="{73D4A6B5-6568-43DD-A74C-99FA1222AB15}" type="pres">
      <dgm:prSet presAssocID="{436A055B-0D8A-4F80-802E-D2E26862A81C}" presName="background" presStyleLbl="node0" presStyleIdx="1" presStyleCnt="3"/>
      <dgm:spPr/>
    </dgm:pt>
    <dgm:pt modelId="{5988D2DE-EE43-4867-A4F8-8CD9F2F85E73}" type="pres">
      <dgm:prSet presAssocID="{436A055B-0D8A-4F80-802E-D2E26862A81C}" presName="text" presStyleLbl="fgAcc0" presStyleIdx="1" presStyleCnt="3">
        <dgm:presLayoutVars>
          <dgm:chPref val="3"/>
        </dgm:presLayoutVars>
      </dgm:prSet>
      <dgm:spPr/>
    </dgm:pt>
    <dgm:pt modelId="{779DFE48-B4CD-46A7-8A9B-381085760C80}" type="pres">
      <dgm:prSet presAssocID="{436A055B-0D8A-4F80-802E-D2E26862A81C}" presName="hierChild2" presStyleCnt="0"/>
      <dgm:spPr/>
    </dgm:pt>
    <dgm:pt modelId="{99EC9D74-36EA-4CE8-9DB4-F709436912B5}" type="pres">
      <dgm:prSet presAssocID="{7F1671D7-919E-4A28-AC81-80039C7E53CB}" presName="hierRoot1" presStyleCnt="0"/>
      <dgm:spPr/>
    </dgm:pt>
    <dgm:pt modelId="{7061C886-94FC-4D9A-AC57-2C4B7EC60DF6}" type="pres">
      <dgm:prSet presAssocID="{7F1671D7-919E-4A28-AC81-80039C7E53CB}" presName="composite" presStyleCnt="0"/>
      <dgm:spPr/>
    </dgm:pt>
    <dgm:pt modelId="{243B23D5-DDEF-4610-94E8-A622C7D504CB}" type="pres">
      <dgm:prSet presAssocID="{7F1671D7-919E-4A28-AC81-80039C7E53CB}" presName="background" presStyleLbl="node0" presStyleIdx="2" presStyleCnt="3"/>
      <dgm:spPr/>
    </dgm:pt>
    <dgm:pt modelId="{2DDFF3D1-82A8-4516-943F-5234A7FF7FF6}" type="pres">
      <dgm:prSet presAssocID="{7F1671D7-919E-4A28-AC81-80039C7E53CB}" presName="text" presStyleLbl="fgAcc0" presStyleIdx="2" presStyleCnt="3">
        <dgm:presLayoutVars>
          <dgm:chPref val="3"/>
        </dgm:presLayoutVars>
      </dgm:prSet>
      <dgm:spPr/>
    </dgm:pt>
    <dgm:pt modelId="{FD7602B9-CE54-405B-8CC2-348ACA5E0BA1}" type="pres">
      <dgm:prSet presAssocID="{7F1671D7-919E-4A28-AC81-80039C7E53CB}" presName="hierChild2" presStyleCnt="0"/>
      <dgm:spPr/>
    </dgm:pt>
  </dgm:ptLst>
  <dgm:cxnLst>
    <dgm:cxn modelId="{C3AFED91-A18A-4884-97C1-071A90B290E7}" type="presOf" srcId="{436A055B-0D8A-4F80-802E-D2E26862A81C}" destId="{5988D2DE-EE43-4867-A4F8-8CD9F2F85E73}" srcOrd="0" destOrd="0" presId="urn:microsoft.com/office/officeart/2005/8/layout/hierarchy1"/>
    <dgm:cxn modelId="{4F633C99-07C2-4F7A-99D9-ECA37946F776}" srcId="{37D83B37-43B1-4723-BC15-35CC00E66456}" destId="{436A055B-0D8A-4F80-802E-D2E26862A81C}" srcOrd="1" destOrd="0" parTransId="{42C36716-B708-428E-8A5D-138D420B8B2B}" sibTransId="{F9967B03-7A7C-4AA3-B147-B15EDAD541CD}"/>
    <dgm:cxn modelId="{972D27A2-A403-4116-9EF6-35B004C3B913}" srcId="{37D83B37-43B1-4723-BC15-35CC00E66456}" destId="{D3B85FD0-8182-439C-8800-5C858661D69D}" srcOrd="0" destOrd="0" parTransId="{A2E31EDE-9852-4FC0-AB80-96520F6F800C}" sibTransId="{DFF03DFB-BA5E-49E6-A37F-4305F3118FA3}"/>
    <dgm:cxn modelId="{9C849BB9-4E56-4906-9E99-17F71A8C6617}" type="presOf" srcId="{7F1671D7-919E-4A28-AC81-80039C7E53CB}" destId="{2DDFF3D1-82A8-4516-943F-5234A7FF7FF6}" srcOrd="0" destOrd="0" presId="urn:microsoft.com/office/officeart/2005/8/layout/hierarchy1"/>
    <dgm:cxn modelId="{435FA7C4-48C5-4B3B-93A7-FD420E3007F3}" srcId="{37D83B37-43B1-4723-BC15-35CC00E66456}" destId="{7F1671D7-919E-4A28-AC81-80039C7E53CB}" srcOrd="2" destOrd="0" parTransId="{5211A140-0FA4-45EC-B721-7A40AA06B9EC}" sibTransId="{9ECDAEB9-372B-48B0-A6DB-E5870EFD11B8}"/>
    <dgm:cxn modelId="{8740A6C5-A7D9-4C16-AEA5-3830C68EAA3E}" type="presOf" srcId="{37D83B37-43B1-4723-BC15-35CC00E66456}" destId="{8E7BD275-5110-4695-A1D6-63A9DF24C4E7}" srcOrd="0" destOrd="0" presId="urn:microsoft.com/office/officeart/2005/8/layout/hierarchy1"/>
    <dgm:cxn modelId="{ECCF36F5-E56F-4289-94C8-9EB6CF60E56A}" type="presOf" srcId="{D3B85FD0-8182-439C-8800-5C858661D69D}" destId="{AD555FCA-2E8E-494F-BA36-12C98E08A2ED}" srcOrd="0" destOrd="0" presId="urn:microsoft.com/office/officeart/2005/8/layout/hierarchy1"/>
    <dgm:cxn modelId="{06474D2C-0216-4F50-8742-73B5B065AD40}" type="presParOf" srcId="{8E7BD275-5110-4695-A1D6-63A9DF24C4E7}" destId="{47808AA1-9268-431A-90A9-8C03E575DC6B}" srcOrd="0" destOrd="0" presId="urn:microsoft.com/office/officeart/2005/8/layout/hierarchy1"/>
    <dgm:cxn modelId="{43FAC8FC-43E8-470C-87F8-BF44229647A7}" type="presParOf" srcId="{47808AA1-9268-431A-90A9-8C03E575DC6B}" destId="{BC9A5C66-C1C5-4259-8DEC-510BB4ECABE4}" srcOrd="0" destOrd="0" presId="urn:microsoft.com/office/officeart/2005/8/layout/hierarchy1"/>
    <dgm:cxn modelId="{29E7ABD1-F64F-4B74-A7D2-AF58149CC01C}" type="presParOf" srcId="{BC9A5C66-C1C5-4259-8DEC-510BB4ECABE4}" destId="{9E425E31-02EB-44C1-8052-C3DFE474FBE9}" srcOrd="0" destOrd="0" presId="urn:microsoft.com/office/officeart/2005/8/layout/hierarchy1"/>
    <dgm:cxn modelId="{A039CB99-F30B-4212-BBCE-A73B264AC37B}" type="presParOf" srcId="{BC9A5C66-C1C5-4259-8DEC-510BB4ECABE4}" destId="{AD555FCA-2E8E-494F-BA36-12C98E08A2ED}" srcOrd="1" destOrd="0" presId="urn:microsoft.com/office/officeart/2005/8/layout/hierarchy1"/>
    <dgm:cxn modelId="{BB981930-58CA-471A-B519-6482D81D2331}" type="presParOf" srcId="{47808AA1-9268-431A-90A9-8C03E575DC6B}" destId="{18C2A5F8-A74C-4B1C-A223-5B2676A0C6ED}" srcOrd="1" destOrd="0" presId="urn:microsoft.com/office/officeart/2005/8/layout/hierarchy1"/>
    <dgm:cxn modelId="{3AC43FF4-C20C-4B1F-AB3A-566B91572B4C}" type="presParOf" srcId="{8E7BD275-5110-4695-A1D6-63A9DF24C4E7}" destId="{7AE1AA46-41B5-4D9B-9BDF-F589B745B947}" srcOrd="1" destOrd="0" presId="urn:microsoft.com/office/officeart/2005/8/layout/hierarchy1"/>
    <dgm:cxn modelId="{313CCAD3-B683-4A47-BE1B-06B488C25490}" type="presParOf" srcId="{7AE1AA46-41B5-4D9B-9BDF-F589B745B947}" destId="{30E03E85-D66A-416F-A546-FD751FE3DD71}" srcOrd="0" destOrd="0" presId="urn:microsoft.com/office/officeart/2005/8/layout/hierarchy1"/>
    <dgm:cxn modelId="{90F6A0FB-6DFA-4B54-B3C0-0F63084A3D7F}" type="presParOf" srcId="{30E03E85-D66A-416F-A546-FD751FE3DD71}" destId="{73D4A6B5-6568-43DD-A74C-99FA1222AB15}" srcOrd="0" destOrd="0" presId="urn:microsoft.com/office/officeart/2005/8/layout/hierarchy1"/>
    <dgm:cxn modelId="{CF417007-A307-4883-8558-90D6CA5B4D96}" type="presParOf" srcId="{30E03E85-D66A-416F-A546-FD751FE3DD71}" destId="{5988D2DE-EE43-4867-A4F8-8CD9F2F85E73}" srcOrd="1" destOrd="0" presId="urn:microsoft.com/office/officeart/2005/8/layout/hierarchy1"/>
    <dgm:cxn modelId="{FFB79CDD-C655-4FBF-8C8F-1F1D71400D67}" type="presParOf" srcId="{7AE1AA46-41B5-4D9B-9BDF-F589B745B947}" destId="{779DFE48-B4CD-46A7-8A9B-381085760C80}" srcOrd="1" destOrd="0" presId="urn:microsoft.com/office/officeart/2005/8/layout/hierarchy1"/>
    <dgm:cxn modelId="{4258902A-B699-42BF-B70A-3A625B6B7BF3}" type="presParOf" srcId="{8E7BD275-5110-4695-A1D6-63A9DF24C4E7}" destId="{99EC9D74-36EA-4CE8-9DB4-F709436912B5}" srcOrd="2" destOrd="0" presId="urn:microsoft.com/office/officeart/2005/8/layout/hierarchy1"/>
    <dgm:cxn modelId="{64802FD4-9107-463A-82F7-0692D7B99D4B}" type="presParOf" srcId="{99EC9D74-36EA-4CE8-9DB4-F709436912B5}" destId="{7061C886-94FC-4D9A-AC57-2C4B7EC60DF6}" srcOrd="0" destOrd="0" presId="urn:microsoft.com/office/officeart/2005/8/layout/hierarchy1"/>
    <dgm:cxn modelId="{71974AC4-B42B-478E-93F4-1BFE336F4A7F}" type="presParOf" srcId="{7061C886-94FC-4D9A-AC57-2C4B7EC60DF6}" destId="{243B23D5-DDEF-4610-94E8-A622C7D504CB}" srcOrd="0" destOrd="0" presId="urn:microsoft.com/office/officeart/2005/8/layout/hierarchy1"/>
    <dgm:cxn modelId="{AC1C0740-CBB1-4D96-B924-B6482A98060E}" type="presParOf" srcId="{7061C886-94FC-4D9A-AC57-2C4B7EC60DF6}" destId="{2DDFF3D1-82A8-4516-943F-5234A7FF7FF6}" srcOrd="1" destOrd="0" presId="urn:microsoft.com/office/officeart/2005/8/layout/hierarchy1"/>
    <dgm:cxn modelId="{B542104E-383D-472B-8ABB-78746BCFEF0B}" type="presParOf" srcId="{99EC9D74-36EA-4CE8-9DB4-F709436912B5}" destId="{FD7602B9-CE54-405B-8CC2-348ACA5E0B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310A99-87B7-462F-9807-4D84162DA10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1A37CA-1B2F-46BB-AB15-783795543BDA}">
      <dgm:prSet/>
      <dgm:spPr/>
      <dgm:t>
        <a:bodyPr/>
        <a:lstStyle/>
        <a:p>
          <a:r>
            <a:rPr lang="en-US"/>
            <a:t>Ces dashboards sont des outils d’aide à la décision.</a:t>
          </a:r>
        </a:p>
      </dgm:t>
    </dgm:pt>
    <dgm:pt modelId="{9B7193D3-C5EA-482D-BD66-89086553CC5B}" type="parTrans" cxnId="{BACB569C-5A73-40ED-9F89-3B19FA7D1DD9}">
      <dgm:prSet/>
      <dgm:spPr/>
      <dgm:t>
        <a:bodyPr/>
        <a:lstStyle/>
        <a:p>
          <a:endParaRPr lang="en-US"/>
        </a:p>
      </dgm:t>
    </dgm:pt>
    <dgm:pt modelId="{D0829269-AD84-4DBD-9512-7D85C6F0FD69}" type="sibTrans" cxnId="{BACB569C-5A73-40ED-9F89-3B19FA7D1DD9}">
      <dgm:prSet/>
      <dgm:spPr/>
      <dgm:t>
        <a:bodyPr/>
        <a:lstStyle/>
        <a:p>
          <a:endParaRPr lang="en-US"/>
        </a:p>
      </dgm:t>
    </dgm:pt>
    <dgm:pt modelId="{318313A6-D31F-48A5-81FC-CD38F968C5B5}">
      <dgm:prSet/>
      <dgm:spPr/>
      <dgm:t>
        <a:bodyPr/>
        <a:lstStyle/>
        <a:p>
          <a:r>
            <a:rPr lang="en-US"/>
            <a:t>Utilisez-les pour anticiper, prioriser et améliorer la performance logistique.</a:t>
          </a:r>
        </a:p>
      </dgm:t>
    </dgm:pt>
    <dgm:pt modelId="{FD72450C-E036-4BA7-8E77-93FE9C428F1C}" type="parTrans" cxnId="{B8E1196D-5007-47ED-8C75-534C469AC58D}">
      <dgm:prSet/>
      <dgm:spPr/>
      <dgm:t>
        <a:bodyPr/>
        <a:lstStyle/>
        <a:p>
          <a:endParaRPr lang="en-US"/>
        </a:p>
      </dgm:t>
    </dgm:pt>
    <dgm:pt modelId="{C053772B-5696-4D29-87D5-E0D396546C21}" type="sibTrans" cxnId="{B8E1196D-5007-47ED-8C75-534C469AC58D}">
      <dgm:prSet/>
      <dgm:spPr/>
      <dgm:t>
        <a:bodyPr/>
        <a:lstStyle/>
        <a:p>
          <a:endParaRPr lang="en-US"/>
        </a:p>
      </dgm:t>
    </dgm:pt>
    <dgm:pt modelId="{45FF4811-BB94-41E9-BEF7-D8B3B922FB6C}" type="pres">
      <dgm:prSet presAssocID="{B3310A99-87B7-462F-9807-4D84162DA10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240430-4C2A-4C5E-9780-7AA8FF702485}" type="pres">
      <dgm:prSet presAssocID="{DA1A37CA-1B2F-46BB-AB15-783795543BDA}" presName="hierRoot1" presStyleCnt="0"/>
      <dgm:spPr/>
    </dgm:pt>
    <dgm:pt modelId="{8C6E8AA3-47EC-4FD4-A27F-05FA0923D595}" type="pres">
      <dgm:prSet presAssocID="{DA1A37CA-1B2F-46BB-AB15-783795543BDA}" presName="composite" presStyleCnt="0"/>
      <dgm:spPr/>
    </dgm:pt>
    <dgm:pt modelId="{77B17C26-7847-4336-B81E-BB6BEF6159C6}" type="pres">
      <dgm:prSet presAssocID="{DA1A37CA-1B2F-46BB-AB15-783795543BDA}" presName="background" presStyleLbl="node0" presStyleIdx="0" presStyleCnt="2"/>
      <dgm:spPr/>
    </dgm:pt>
    <dgm:pt modelId="{25E381F9-EACA-4453-B1C4-93C0BDCA7786}" type="pres">
      <dgm:prSet presAssocID="{DA1A37CA-1B2F-46BB-AB15-783795543BDA}" presName="text" presStyleLbl="fgAcc0" presStyleIdx="0" presStyleCnt="2">
        <dgm:presLayoutVars>
          <dgm:chPref val="3"/>
        </dgm:presLayoutVars>
      </dgm:prSet>
      <dgm:spPr/>
    </dgm:pt>
    <dgm:pt modelId="{D2673FCD-9257-4C3C-98E5-A2461BCAB7A0}" type="pres">
      <dgm:prSet presAssocID="{DA1A37CA-1B2F-46BB-AB15-783795543BDA}" presName="hierChild2" presStyleCnt="0"/>
      <dgm:spPr/>
    </dgm:pt>
    <dgm:pt modelId="{54A04079-0959-40E1-BD3A-A68157AC2119}" type="pres">
      <dgm:prSet presAssocID="{318313A6-D31F-48A5-81FC-CD38F968C5B5}" presName="hierRoot1" presStyleCnt="0"/>
      <dgm:spPr/>
    </dgm:pt>
    <dgm:pt modelId="{3C7AED3E-F7E8-4ACB-BBDB-FE149FEC7B46}" type="pres">
      <dgm:prSet presAssocID="{318313A6-D31F-48A5-81FC-CD38F968C5B5}" presName="composite" presStyleCnt="0"/>
      <dgm:spPr/>
    </dgm:pt>
    <dgm:pt modelId="{C1FF3C01-200A-4B38-A7FC-F4297B2E0CBC}" type="pres">
      <dgm:prSet presAssocID="{318313A6-D31F-48A5-81FC-CD38F968C5B5}" presName="background" presStyleLbl="node0" presStyleIdx="1" presStyleCnt="2"/>
      <dgm:spPr/>
    </dgm:pt>
    <dgm:pt modelId="{6658AB7D-228E-47D6-8394-AF804C7CCA35}" type="pres">
      <dgm:prSet presAssocID="{318313A6-D31F-48A5-81FC-CD38F968C5B5}" presName="text" presStyleLbl="fgAcc0" presStyleIdx="1" presStyleCnt="2">
        <dgm:presLayoutVars>
          <dgm:chPref val="3"/>
        </dgm:presLayoutVars>
      </dgm:prSet>
      <dgm:spPr/>
    </dgm:pt>
    <dgm:pt modelId="{43EFE8F2-7696-4A46-B75F-BA9EA8EABEB4}" type="pres">
      <dgm:prSet presAssocID="{318313A6-D31F-48A5-81FC-CD38F968C5B5}" presName="hierChild2" presStyleCnt="0"/>
      <dgm:spPr/>
    </dgm:pt>
  </dgm:ptLst>
  <dgm:cxnLst>
    <dgm:cxn modelId="{8EB37845-A5C4-4C0D-AFF3-2FD98FE69F39}" type="presOf" srcId="{DA1A37CA-1B2F-46BB-AB15-783795543BDA}" destId="{25E381F9-EACA-4453-B1C4-93C0BDCA7786}" srcOrd="0" destOrd="0" presId="urn:microsoft.com/office/officeart/2005/8/layout/hierarchy1"/>
    <dgm:cxn modelId="{B8E1196D-5007-47ED-8C75-534C469AC58D}" srcId="{B3310A99-87B7-462F-9807-4D84162DA104}" destId="{318313A6-D31F-48A5-81FC-CD38F968C5B5}" srcOrd="1" destOrd="0" parTransId="{FD72450C-E036-4BA7-8E77-93FE9C428F1C}" sibTransId="{C053772B-5696-4D29-87D5-E0D396546C21}"/>
    <dgm:cxn modelId="{BACB569C-5A73-40ED-9F89-3B19FA7D1DD9}" srcId="{B3310A99-87B7-462F-9807-4D84162DA104}" destId="{DA1A37CA-1B2F-46BB-AB15-783795543BDA}" srcOrd="0" destOrd="0" parTransId="{9B7193D3-C5EA-482D-BD66-89086553CC5B}" sibTransId="{D0829269-AD84-4DBD-9512-7D85C6F0FD69}"/>
    <dgm:cxn modelId="{6CE389B8-5718-4DE5-9B1B-DCCCA648027E}" type="presOf" srcId="{318313A6-D31F-48A5-81FC-CD38F968C5B5}" destId="{6658AB7D-228E-47D6-8394-AF804C7CCA35}" srcOrd="0" destOrd="0" presId="urn:microsoft.com/office/officeart/2005/8/layout/hierarchy1"/>
    <dgm:cxn modelId="{A7C914D6-02F2-494D-9E0E-C9CE2F972661}" type="presOf" srcId="{B3310A99-87B7-462F-9807-4D84162DA104}" destId="{45FF4811-BB94-41E9-BEF7-D8B3B922FB6C}" srcOrd="0" destOrd="0" presId="urn:microsoft.com/office/officeart/2005/8/layout/hierarchy1"/>
    <dgm:cxn modelId="{3010B952-0C92-4263-AC0A-07CF57AE1228}" type="presParOf" srcId="{45FF4811-BB94-41E9-BEF7-D8B3B922FB6C}" destId="{77240430-4C2A-4C5E-9780-7AA8FF702485}" srcOrd="0" destOrd="0" presId="urn:microsoft.com/office/officeart/2005/8/layout/hierarchy1"/>
    <dgm:cxn modelId="{0DEA0E36-AD75-474A-8279-8F928E3C70A1}" type="presParOf" srcId="{77240430-4C2A-4C5E-9780-7AA8FF702485}" destId="{8C6E8AA3-47EC-4FD4-A27F-05FA0923D595}" srcOrd="0" destOrd="0" presId="urn:microsoft.com/office/officeart/2005/8/layout/hierarchy1"/>
    <dgm:cxn modelId="{F94DE5DD-D624-4D27-9E64-348A837656AC}" type="presParOf" srcId="{8C6E8AA3-47EC-4FD4-A27F-05FA0923D595}" destId="{77B17C26-7847-4336-B81E-BB6BEF6159C6}" srcOrd="0" destOrd="0" presId="urn:microsoft.com/office/officeart/2005/8/layout/hierarchy1"/>
    <dgm:cxn modelId="{D555AA55-BF00-4683-8541-AC0AA8FA94E8}" type="presParOf" srcId="{8C6E8AA3-47EC-4FD4-A27F-05FA0923D595}" destId="{25E381F9-EACA-4453-B1C4-93C0BDCA7786}" srcOrd="1" destOrd="0" presId="urn:microsoft.com/office/officeart/2005/8/layout/hierarchy1"/>
    <dgm:cxn modelId="{668D099E-C806-4D35-B945-6FF36BD959AA}" type="presParOf" srcId="{77240430-4C2A-4C5E-9780-7AA8FF702485}" destId="{D2673FCD-9257-4C3C-98E5-A2461BCAB7A0}" srcOrd="1" destOrd="0" presId="urn:microsoft.com/office/officeart/2005/8/layout/hierarchy1"/>
    <dgm:cxn modelId="{53C9FF85-6A18-468E-AD31-716FB4780AE8}" type="presParOf" srcId="{45FF4811-BB94-41E9-BEF7-D8B3B922FB6C}" destId="{54A04079-0959-40E1-BD3A-A68157AC2119}" srcOrd="1" destOrd="0" presId="urn:microsoft.com/office/officeart/2005/8/layout/hierarchy1"/>
    <dgm:cxn modelId="{668446FB-6215-48FF-9B90-5441A69E6D40}" type="presParOf" srcId="{54A04079-0959-40E1-BD3A-A68157AC2119}" destId="{3C7AED3E-F7E8-4ACB-BBDB-FE149FEC7B46}" srcOrd="0" destOrd="0" presId="urn:microsoft.com/office/officeart/2005/8/layout/hierarchy1"/>
    <dgm:cxn modelId="{BC8A47E7-4C9B-4EF2-9E3E-26155169097F}" type="presParOf" srcId="{3C7AED3E-F7E8-4ACB-BBDB-FE149FEC7B46}" destId="{C1FF3C01-200A-4B38-A7FC-F4297B2E0CBC}" srcOrd="0" destOrd="0" presId="urn:microsoft.com/office/officeart/2005/8/layout/hierarchy1"/>
    <dgm:cxn modelId="{DED0600A-1481-4009-8857-33DA4D13C05C}" type="presParOf" srcId="{3C7AED3E-F7E8-4ACB-BBDB-FE149FEC7B46}" destId="{6658AB7D-228E-47D6-8394-AF804C7CCA35}" srcOrd="1" destOrd="0" presId="urn:microsoft.com/office/officeart/2005/8/layout/hierarchy1"/>
    <dgm:cxn modelId="{42E95EC0-8C70-41D4-A5D5-0D9AF2A954C6}" type="presParOf" srcId="{54A04079-0959-40E1-BD3A-A68157AC2119}" destId="{43EFE8F2-7696-4A46-B75F-BA9EA8EABE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4F9FB-10F1-4767-B24B-9952ECDC929E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CEE35-DF03-4679-97C7-876F5A9928B5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Utiliser les filtres interactifs</a:t>
          </a:r>
        </a:p>
      </dsp:txBody>
      <dsp:txXfrm>
        <a:off x="298991" y="1277365"/>
        <a:ext cx="2219346" cy="1377989"/>
      </dsp:txXfrm>
    </dsp:sp>
    <dsp:sp modelId="{08285F27-8638-4881-AC3A-3A875D258806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70702-8285-4B50-B234-9E8BD8895C75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Lire et interpréter les KPI cards</a:t>
          </a:r>
        </a:p>
      </dsp:txBody>
      <dsp:txXfrm>
        <a:off x="3116322" y="1277365"/>
        <a:ext cx="2219346" cy="1377989"/>
      </dsp:txXfrm>
    </dsp:sp>
    <dsp:sp modelId="{924AEAE9-34E7-4612-A383-94D81CC66B60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5E751-5DA2-42E3-A6A5-048AF784F6D6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Explorer les graphes et exporter les données</a:t>
          </a:r>
        </a:p>
      </dsp:txBody>
      <dsp:txXfrm>
        <a:off x="5933653" y="1277365"/>
        <a:ext cx="2219346" cy="1377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25E31-02EB-44C1-8052-C3DFE474FBE9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55FCA-2E8E-494F-BA36-12C98E08A2ED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Vérifier</a:t>
          </a:r>
          <a:r>
            <a:rPr lang="en-US" sz="2100" kern="1200" dirty="0"/>
            <a:t> la </a:t>
          </a:r>
          <a:r>
            <a:rPr lang="en-US" sz="2100" kern="1200" dirty="0" err="1"/>
            <a:t>lisibilité</a:t>
          </a:r>
          <a:r>
            <a:rPr lang="en-US" sz="2100" kern="1200" dirty="0"/>
            <a:t> des </a:t>
          </a:r>
          <a:r>
            <a:rPr lang="en-US" sz="2100" kern="1200" dirty="0" err="1"/>
            <a:t>indicateurs</a:t>
          </a:r>
          <a:endParaRPr lang="en-US" sz="2100" kern="1200" dirty="0"/>
        </a:p>
      </dsp:txBody>
      <dsp:txXfrm>
        <a:off x="298991" y="1277365"/>
        <a:ext cx="2219346" cy="1377989"/>
      </dsp:txXfrm>
    </dsp:sp>
    <dsp:sp modelId="{73D4A6B5-6568-43DD-A74C-99FA1222AB15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8D2DE-EE43-4867-A4F8-8CD9F2F85E73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</a:t>
          </a:r>
          <a:r>
            <a:rPr lang="en-US" sz="2100" kern="1200" dirty="0" err="1"/>
            <a:t>Utiliser</a:t>
          </a:r>
          <a:r>
            <a:rPr lang="en-US" sz="2100" kern="1200" dirty="0"/>
            <a:t> </a:t>
          </a:r>
          <a:r>
            <a:rPr lang="en-US" sz="2100" kern="1200" dirty="0" err="1"/>
            <a:t>correctement</a:t>
          </a:r>
          <a:r>
            <a:rPr lang="en-US" sz="2100" kern="1200" dirty="0"/>
            <a:t> </a:t>
          </a:r>
          <a:r>
            <a:rPr lang="en-US" sz="2100" kern="1200" dirty="0" err="1"/>
            <a:t>filtres</a:t>
          </a:r>
          <a:r>
            <a:rPr lang="en-US" sz="2100" kern="1200" dirty="0"/>
            <a:t> et drill-down</a:t>
          </a:r>
        </a:p>
      </dsp:txBody>
      <dsp:txXfrm>
        <a:off x="3116322" y="1277365"/>
        <a:ext cx="2219346" cy="1377989"/>
      </dsp:txXfrm>
    </dsp:sp>
    <dsp:sp modelId="{243B23D5-DDEF-4610-94E8-A622C7D504CB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FF3D1-82A8-4516-943F-5234A7FF7FF6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Intégrer</a:t>
          </a:r>
          <a:r>
            <a:rPr lang="en-US" sz="2100" kern="1200" dirty="0"/>
            <a:t> les dashboards aux </a:t>
          </a:r>
          <a:r>
            <a:rPr lang="en-US" sz="2100" kern="1200" dirty="0" err="1"/>
            <a:t>rituels</a:t>
          </a:r>
          <a:r>
            <a:rPr lang="en-US" sz="2100" kern="1200" dirty="0"/>
            <a:t> de pilotage</a:t>
          </a:r>
        </a:p>
      </dsp:txBody>
      <dsp:txXfrm>
        <a:off x="5933653" y="1277365"/>
        <a:ext cx="2219346" cy="13779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17C26-7847-4336-B81E-BB6BEF6159C6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381F9-EACA-4453-B1C4-93C0BDCA7786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Ces dashboards sont des outils d’aide à la décision.</a:t>
          </a:r>
        </a:p>
      </dsp:txBody>
      <dsp:txXfrm>
        <a:off x="456496" y="980400"/>
        <a:ext cx="3381034" cy="2099279"/>
      </dsp:txXfrm>
    </dsp:sp>
    <dsp:sp modelId="{C1FF3C01-200A-4B38-A7FC-F4297B2E0CBC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8AB7D-228E-47D6-8394-AF804C7CCA35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Utilisez-les pour anticiper, prioriser et améliorer la performance logistique.</a:t>
          </a:r>
        </a:p>
      </dsp:txBody>
      <dsp:txXfrm>
        <a:off x="4748523" y="980400"/>
        <a:ext cx="3381034" cy="2099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fr-FR" sz="4200">
                <a:solidFill>
                  <a:srgbClr val="FFFFFF"/>
                </a:solidFill>
              </a:rPr>
              <a:t>Formation à l’utilisation des dashboards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Projet LogiOps360</a:t>
            </a:r>
            <a:endParaRPr lang="fr-FR"/>
          </a:p>
          <a:p>
            <a:pPr algn="l"/>
            <a:r>
              <a:t>Support de formation utilisateurs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Synthèse des bonnes pratiques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4F52E4-8B52-B153-F879-F9C814A0C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71991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Conclusion &amp; Q&amp;A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3A9583-4507-7CA2-10C8-5BAA446921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34141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Objectifs de la 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fr-FR" sz="2400" dirty="0"/>
              <a:t>Comprendre les indicateurs clés (KPI)</a:t>
            </a:r>
          </a:p>
          <a:p>
            <a:r>
              <a:rPr lang="fr-FR" sz="2400" dirty="0"/>
              <a:t>Savoir naviguer et utiliser les filtres</a:t>
            </a:r>
          </a:p>
          <a:p>
            <a:r>
              <a:rPr lang="fr-FR" sz="2400" dirty="0"/>
              <a:t>Exploiter les </a:t>
            </a:r>
            <a:r>
              <a:rPr lang="fr-FR" sz="2400" dirty="0" err="1"/>
              <a:t>dashboards</a:t>
            </a:r>
            <a:r>
              <a:rPr lang="fr-FR" sz="2400" dirty="0"/>
              <a:t> pour la prise de décision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Navigation dans Power BI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E6A38E-6A8C-4351-5A09-F506EF6F2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56615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–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Commandes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Produits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 5" descr="Une image contenant texte, capture d’écran, diagramme, Police&#10;&#10;Le contenu généré par l’IA peut être incorrect.">
            <a:extLst>
              <a:ext uri="{FF2B5EF4-FFF2-40B4-BE49-F238E27FC236}">
                <a16:creationId xmlns:a16="http://schemas.microsoft.com/office/drawing/2014/main" id="{DA7BAA6D-E48F-8EB9-2619-8F6ACACFA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3" y="225534"/>
            <a:ext cx="8437010" cy="47247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8699" y="4184014"/>
            <a:ext cx="7421963" cy="2359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039F1-C253-DA89-152F-C397B8D7A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D6166E-D638-46A5-D020-4CF08E39C775}"/>
              </a:ext>
            </a:extLst>
          </p:cNvPr>
          <p:cNvSpPr/>
          <p:nvPr/>
        </p:nvSpPr>
        <p:spPr>
          <a:xfrm>
            <a:off x="0" y="5236512"/>
            <a:ext cx="9144000" cy="16214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3017F-8647-1544-D32C-DD66859E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–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Commandes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Produits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6A409-9A79-9953-2BEA-13D9E073E504}"/>
              </a:ext>
            </a:extLst>
          </p:cNvPr>
          <p:cNvSpPr txBox="1"/>
          <p:nvPr/>
        </p:nvSpPr>
        <p:spPr>
          <a:xfrm>
            <a:off x="1028699" y="4184014"/>
            <a:ext cx="7421963" cy="2359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B3264472-8E58-C28E-DCEC-AD9228377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93" y="913484"/>
            <a:ext cx="821781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b="1" dirty="0">
                <a:latin typeface="Arial" panose="020B0604020202020204" pitchFamily="34" charset="0"/>
              </a:rPr>
              <a:t>Filtres interactifs</a:t>
            </a:r>
            <a:r>
              <a:rPr lang="fr-FR" altLang="fr-FR" dirty="0">
                <a:latin typeface="Arial" panose="020B0604020202020204" pitchFamily="34" charset="0"/>
              </a:rPr>
              <a:t> : permettent de sélectionner un produit ou une référence pour adapter tout le </a:t>
            </a:r>
            <a:r>
              <a:rPr lang="fr-FR" altLang="fr-FR" dirty="0" err="1">
                <a:latin typeface="Arial" panose="020B0604020202020204" pitchFamily="34" charset="0"/>
              </a:rPr>
              <a:t>dashboard</a:t>
            </a:r>
            <a:r>
              <a:rPr lang="fr-FR" altLang="fr-FR" dirty="0">
                <a:latin typeface="Arial" panose="020B0604020202020204" pitchFamily="34" charset="0"/>
              </a:rPr>
              <a:t> aux données choisies.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b="1" dirty="0">
                <a:latin typeface="Arial" panose="020B0604020202020204" pitchFamily="34" charset="0"/>
              </a:rPr>
              <a:t>Graphiques à barres</a:t>
            </a:r>
            <a:r>
              <a:rPr lang="fr-FR" altLang="fr-FR" dirty="0">
                <a:latin typeface="Arial" panose="020B0604020202020204" pitchFamily="34" charset="0"/>
              </a:rPr>
              <a:t> : cliquer sur une barre (ex. </a:t>
            </a:r>
            <a:r>
              <a:rPr lang="fr-FR" altLang="fr-FR" i="1" dirty="0">
                <a:latin typeface="Arial" panose="020B0604020202020204" pitchFamily="34" charset="0"/>
              </a:rPr>
              <a:t>Commandes par mois</a:t>
            </a:r>
            <a:r>
              <a:rPr lang="fr-FR" altLang="fr-FR" dirty="0">
                <a:latin typeface="Arial" panose="020B0604020202020204" pitchFamily="34" charset="0"/>
              </a:rPr>
              <a:t>) filtre automatiquement les autres visuels.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b="1" dirty="0">
                <a:latin typeface="Arial" panose="020B0604020202020204" pitchFamily="34" charset="0"/>
              </a:rPr>
              <a:t>KPI en haut</a:t>
            </a:r>
            <a:r>
              <a:rPr lang="fr-FR" altLang="fr-FR" dirty="0">
                <a:latin typeface="Arial" panose="020B0604020202020204" pitchFamily="34" charset="0"/>
              </a:rPr>
              <a:t> : indiquent le chiffre d’affaires total, le nombre de produits et de commandes → résumé immédiat de la performance.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b="1" dirty="0">
                <a:latin typeface="Arial" panose="020B0604020202020204" pitchFamily="34" charset="0"/>
              </a:rPr>
              <a:t>Utilité</a:t>
            </a:r>
            <a:r>
              <a:rPr lang="fr-FR" altLang="fr-FR" dirty="0">
                <a:latin typeface="Arial" panose="020B0604020202020204" pitchFamily="34" charset="0"/>
              </a:rPr>
              <a:t> : ce </a:t>
            </a:r>
            <a:r>
              <a:rPr lang="fr-FR" altLang="fr-FR" dirty="0" err="1">
                <a:latin typeface="Arial" panose="020B0604020202020204" pitchFamily="34" charset="0"/>
              </a:rPr>
              <a:t>dashboard</a:t>
            </a:r>
            <a:r>
              <a:rPr lang="fr-FR" altLang="fr-FR" dirty="0">
                <a:latin typeface="Arial" panose="020B0604020202020204" pitchFamily="34" charset="0"/>
              </a:rPr>
              <a:t> aide à suivre les tendances de commandes, identifier les références stratégiques et analyser la saisonnalité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4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– Stockage</a:t>
            </a:r>
          </a:p>
        </p:txBody>
      </p:sp>
      <p:pic>
        <p:nvPicPr>
          <p:cNvPr id="6" name="Image 5" descr="Une image contenant texte, capture d’écran, diagramme, Police&#10;&#10;Le contenu généré par l’IA peut être incorrect.">
            <a:extLst>
              <a:ext uri="{FF2B5EF4-FFF2-40B4-BE49-F238E27FC236}">
                <a16:creationId xmlns:a16="http://schemas.microsoft.com/office/drawing/2014/main" id="{45ABDF25-CC65-2301-6FF3-6F70C6CF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3" y="176919"/>
            <a:ext cx="8343809" cy="47351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AE175-EC9E-ADFE-56C1-94B467F56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6DFD8C-1D30-1CDD-6FA9-C940A305F2F4}"/>
              </a:ext>
            </a:extLst>
          </p:cNvPr>
          <p:cNvSpPr/>
          <p:nvPr/>
        </p:nvSpPr>
        <p:spPr>
          <a:xfrm>
            <a:off x="0" y="5236512"/>
            <a:ext cx="9144000" cy="16214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AC9A8-512B-24F2-3ACB-F7066C68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Dashboard – Stockage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764F3-4A69-5E8B-467E-6A40B8212E7F}"/>
              </a:ext>
            </a:extLst>
          </p:cNvPr>
          <p:cNvSpPr txBox="1"/>
          <p:nvPr/>
        </p:nvSpPr>
        <p:spPr>
          <a:xfrm>
            <a:off x="1028699" y="4184014"/>
            <a:ext cx="7421963" cy="2359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FC67878-9095-BEE3-CAD0-E1CF8E1BB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68" y="1288758"/>
            <a:ext cx="5937832" cy="214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B851E1-9748-E8F6-EC4D-4158CF271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68" y="228567"/>
            <a:ext cx="6781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Volumes par type de stockage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comparer l’occupation entre </a:t>
            </a:r>
            <a:r>
              <a:rPr kumimoji="0" lang="fr-FR" altLang="fr-F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</a:t>
            </a:r>
            <a:r>
              <a:rPr kumimoji="0" lang="fr-FR" altLang="fr-F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Dedicated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fr-FR" altLang="fr-F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fr-FR" altLang="fr-F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Storage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Répartition par classe ABC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identifier les références critiques (classe A), secondaires (B) et à faible impact (C).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10 points de stockage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détecter les zones les plus sollicitées.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Bonnes pratiques utilisateurs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Utiliser le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filtre en haut à gauche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sélectionner le type de stockage.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Cliquer sur une barre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d’un graphique pour filtrer automatiquement tout le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Observer la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dispersion des stocks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repérer les zones où un regroupement permettrait de réduire les distances de picking.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servir de la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segmentation ABC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prioriser les réorganisations (classe A à proximité des zones d’expédition).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43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– Transport</a:t>
            </a:r>
          </a:p>
        </p:txBody>
      </p:sp>
      <p:pic>
        <p:nvPicPr>
          <p:cNvPr id="6" name="Image 5" descr="Une image contenant texte, capture d’écran, Logiciel multimédia, diagramme&#10;&#10;Le contenu généré par l’IA peut être incorrect.">
            <a:extLst>
              <a:ext uri="{FF2B5EF4-FFF2-40B4-BE49-F238E27FC236}">
                <a16:creationId xmlns:a16="http://schemas.microsoft.com/office/drawing/2014/main" id="{7529E3FF-7A54-BC0B-C2A4-4D18457A8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96" y="225954"/>
            <a:ext cx="8210007" cy="46386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1606D-5A8F-EFF8-160C-A0D7B2E1F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FABD9A-B426-DCDB-49A2-992D90123714}"/>
              </a:ext>
            </a:extLst>
          </p:cNvPr>
          <p:cNvSpPr/>
          <p:nvPr/>
        </p:nvSpPr>
        <p:spPr>
          <a:xfrm>
            <a:off x="0" y="5236512"/>
            <a:ext cx="9144000" cy="16214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D0CF9-D295-B7EE-82FB-4BA5636F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Dashboard – Stockage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99961-1B83-3B98-EFBD-690CDF56868A}"/>
              </a:ext>
            </a:extLst>
          </p:cNvPr>
          <p:cNvSpPr txBox="1"/>
          <p:nvPr/>
        </p:nvSpPr>
        <p:spPr>
          <a:xfrm>
            <a:off x="1028699" y="4184014"/>
            <a:ext cx="7421963" cy="2359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B9348CF-4419-7140-90D1-12AE6F01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68" y="1288758"/>
            <a:ext cx="5937832" cy="214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1F0CFF9-9719-2ED0-20DC-8738A5F08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34" y="730615"/>
            <a:ext cx="785252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KPI en haut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vision immédiate des jours moyens de livraison, du nombre de commandes, de livraisons et de retards.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Tableau Commandes vs Livraisons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possibilité de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trier les colonnes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analyser un client ou un volume spécifique.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Graphiques à barres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(ex. jours moyens de livraison, retards par raison) : possibilité de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cliquer sur une barre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filtrer automatiquement tout le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Courbe Tendance du taux de retard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passer la souris (</a:t>
            </a:r>
            <a:r>
              <a:rPr kumimoji="0" lang="fr-FR" altLang="fr-F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hover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pour afficher le nombre d’événements mois par mois.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chart des retards par transporteur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cliquer sur une part du graphique permet de filtrer et comparer facilement les transporteurs.</a:t>
            </a:r>
          </a:p>
        </p:txBody>
      </p:sp>
    </p:spTree>
    <p:extLst>
      <p:ext uri="{BB962C8B-B14F-4D97-AF65-F5344CB8AC3E}">
        <p14:creationId xmlns:p14="http://schemas.microsoft.com/office/powerpoint/2010/main" val="69115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456</Words>
  <Application>Microsoft Office PowerPoint</Application>
  <PresentationFormat>Affichage à l'écran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Formation à l’utilisation des dashboards Power BI</vt:lpstr>
      <vt:lpstr>Objectifs de la formation</vt:lpstr>
      <vt:lpstr>Navigation dans Power BI</vt:lpstr>
      <vt:lpstr>Dashboard – Commandes &amp; Produits</vt:lpstr>
      <vt:lpstr>Dashboard – Commandes &amp; Produits</vt:lpstr>
      <vt:lpstr>Dashboard – Stockage</vt:lpstr>
      <vt:lpstr>Dashboard – Stockage</vt:lpstr>
      <vt:lpstr>Dashboard – Transport</vt:lpstr>
      <vt:lpstr>Dashboard – Stockage</vt:lpstr>
      <vt:lpstr>Synthèse des bonnes pratiques</vt:lpstr>
      <vt:lpstr>Conclusion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ahmed lajili</dc:creator>
  <cp:keywords/>
  <dc:description>generated using python-pptx</dc:description>
  <cp:lastModifiedBy>ahmed lajili</cp:lastModifiedBy>
  <cp:revision>2</cp:revision>
  <dcterms:created xsi:type="dcterms:W3CDTF">2013-01-27T09:14:16Z</dcterms:created>
  <dcterms:modified xsi:type="dcterms:W3CDTF">2025-08-23T19:06:29Z</dcterms:modified>
  <cp:category/>
</cp:coreProperties>
</file>