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8" r:id="rId7"/>
    <p:sldId id="277" r:id="rId8"/>
    <p:sldId id="26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43036-D632-4510-A51C-C3BA13BA132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18529FA-581E-42E1-97E6-A6770DD1574D}">
      <dgm:prSet phldrT="[Text]"/>
      <dgm:spPr/>
      <dgm:t>
        <a:bodyPr/>
        <a:lstStyle/>
        <a:p>
          <a:r>
            <a:rPr lang="en-US" dirty="0"/>
            <a:t>Building</a:t>
          </a:r>
        </a:p>
      </dgm:t>
    </dgm:pt>
    <dgm:pt modelId="{0FB2B685-4FAF-4D7B-A71A-04AB88A37471}" type="parTrans" cxnId="{50D44B6D-79F8-4335-B85B-18E5BACFA7E0}">
      <dgm:prSet/>
      <dgm:spPr/>
      <dgm:t>
        <a:bodyPr/>
        <a:lstStyle/>
        <a:p>
          <a:endParaRPr lang="en-US"/>
        </a:p>
      </dgm:t>
    </dgm:pt>
    <dgm:pt modelId="{C04CB286-314A-4B3D-AC92-5089296EF1E1}" type="sibTrans" cxnId="{50D44B6D-79F8-4335-B85B-18E5BACFA7E0}">
      <dgm:prSet/>
      <dgm:spPr/>
      <dgm:t>
        <a:bodyPr/>
        <a:lstStyle/>
        <a:p>
          <a:endParaRPr lang="en-US"/>
        </a:p>
      </dgm:t>
    </dgm:pt>
    <dgm:pt modelId="{D3C9DF9C-0ADD-4D09-AB54-4929E66455E7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FC8B34B5-A43D-4EF0-91DD-34E004487D01}" type="parTrans" cxnId="{D75842A3-2732-4CD5-90CB-7FADDD0961A3}">
      <dgm:prSet/>
      <dgm:spPr/>
      <dgm:t>
        <a:bodyPr/>
        <a:lstStyle/>
        <a:p>
          <a:endParaRPr lang="en-US"/>
        </a:p>
      </dgm:t>
    </dgm:pt>
    <dgm:pt modelId="{63B7861C-05BC-4DAF-8882-1886BC79B7DB}" type="sibTrans" cxnId="{D75842A3-2732-4CD5-90CB-7FADDD0961A3}">
      <dgm:prSet/>
      <dgm:spPr/>
      <dgm:t>
        <a:bodyPr/>
        <a:lstStyle/>
        <a:p>
          <a:endParaRPr lang="en-US"/>
        </a:p>
      </dgm:t>
    </dgm:pt>
    <dgm:pt modelId="{9D3FF2BA-373E-47FF-9101-D074155A60FF}">
      <dgm:prSet phldrT="[Text]"/>
      <dgm:spPr/>
      <dgm:t>
        <a:bodyPr/>
        <a:lstStyle/>
        <a:p>
          <a:r>
            <a:rPr lang="en-US" dirty="0"/>
            <a:t>Auditing</a:t>
          </a:r>
        </a:p>
      </dgm:t>
    </dgm:pt>
    <dgm:pt modelId="{055FB304-D345-415C-BDF8-4D90D9CAC6B8}" type="parTrans" cxnId="{7D2F5AA8-C9F7-475D-969A-2D9B40213B25}">
      <dgm:prSet/>
      <dgm:spPr/>
      <dgm:t>
        <a:bodyPr/>
        <a:lstStyle/>
        <a:p>
          <a:endParaRPr lang="en-US"/>
        </a:p>
      </dgm:t>
    </dgm:pt>
    <dgm:pt modelId="{6589F5C9-64A1-4781-8DB6-CF4FA73A2272}" type="sibTrans" cxnId="{7D2F5AA8-C9F7-475D-969A-2D9B40213B25}">
      <dgm:prSet/>
      <dgm:spPr/>
      <dgm:t>
        <a:bodyPr/>
        <a:lstStyle/>
        <a:p>
          <a:endParaRPr lang="en-US"/>
        </a:p>
      </dgm:t>
    </dgm:pt>
    <dgm:pt modelId="{40C5D8FC-0163-45A0-8CDD-04B5F7BC7CD5}">
      <dgm:prSet phldrT="[Text]"/>
      <dgm:spPr/>
      <dgm:t>
        <a:bodyPr/>
        <a:lstStyle/>
        <a:p>
          <a:r>
            <a:rPr lang="en-US" dirty="0"/>
            <a:t>Artifact</a:t>
          </a:r>
        </a:p>
      </dgm:t>
    </dgm:pt>
    <dgm:pt modelId="{6309E9C8-12FB-4DA6-9BCD-679F2D8C253F}" type="parTrans" cxnId="{A664368C-2DC0-42EA-AF82-AF54EB38C4B6}">
      <dgm:prSet/>
      <dgm:spPr/>
      <dgm:t>
        <a:bodyPr/>
        <a:lstStyle/>
        <a:p>
          <a:endParaRPr lang="en-US"/>
        </a:p>
      </dgm:t>
    </dgm:pt>
    <dgm:pt modelId="{C03C720F-C901-4DAE-886D-D4F7B06DB8FC}" type="sibTrans" cxnId="{A664368C-2DC0-42EA-AF82-AF54EB38C4B6}">
      <dgm:prSet/>
      <dgm:spPr/>
      <dgm:t>
        <a:bodyPr/>
        <a:lstStyle/>
        <a:p>
          <a:endParaRPr lang="en-US"/>
        </a:p>
      </dgm:t>
    </dgm:pt>
    <dgm:pt modelId="{12259B3B-95E1-4F71-B366-7645165E6CC0}" type="pres">
      <dgm:prSet presAssocID="{6A843036-D632-4510-A51C-C3BA13BA132F}" presName="CompostProcess" presStyleCnt="0">
        <dgm:presLayoutVars>
          <dgm:dir/>
          <dgm:resizeHandles val="exact"/>
        </dgm:presLayoutVars>
      </dgm:prSet>
      <dgm:spPr/>
    </dgm:pt>
    <dgm:pt modelId="{BD452ED5-39D7-46AD-9A07-5593A10D4896}" type="pres">
      <dgm:prSet presAssocID="{6A843036-D632-4510-A51C-C3BA13BA132F}" presName="arrow" presStyleLbl="bgShp" presStyleIdx="0" presStyleCnt="1" custLinFactNeighborX="15484"/>
      <dgm:spPr/>
    </dgm:pt>
    <dgm:pt modelId="{B1F962EB-5875-42EF-93C3-F37D7E0F824B}" type="pres">
      <dgm:prSet presAssocID="{6A843036-D632-4510-A51C-C3BA13BA132F}" presName="linearProcess" presStyleCnt="0"/>
      <dgm:spPr/>
    </dgm:pt>
    <dgm:pt modelId="{E30231D7-4538-47FD-8088-82853A352F2C}" type="pres">
      <dgm:prSet presAssocID="{018529FA-581E-42E1-97E6-A6770DD1574D}" presName="textNode" presStyleLbl="node1" presStyleIdx="0" presStyleCnt="4">
        <dgm:presLayoutVars>
          <dgm:bulletEnabled val="1"/>
        </dgm:presLayoutVars>
      </dgm:prSet>
      <dgm:spPr/>
    </dgm:pt>
    <dgm:pt modelId="{611BA022-21CE-4614-A0B4-5619DE1FD7FD}" type="pres">
      <dgm:prSet presAssocID="{C04CB286-314A-4B3D-AC92-5089296EF1E1}" presName="sibTrans" presStyleCnt="0"/>
      <dgm:spPr/>
    </dgm:pt>
    <dgm:pt modelId="{F96BEBC4-9D6C-45A9-BBF6-8347D28E1109}" type="pres">
      <dgm:prSet presAssocID="{D3C9DF9C-0ADD-4D09-AB54-4929E66455E7}" presName="textNode" presStyleLbl="node1" presStyleIdx="1" presStyleCnt="4">
        <dgm:presLayoutVars>
          <dgm:bulletEnabled val="1"/>
        </dgm:presLayoutVars>
      </dgm:prSet>
      <dgm:spPr/>
    </dgm:pt>
    <dgm:pt modelId="{ADB6187B-DBFC-48B0-AB3C-594090B941E9}" type="pres">
      <dgm:prSet presAssocID="{63B7861C-05BC-4DAF-8882-1886BC79B7DB}" presName="sibTrans" presStyleCnt="0"/>
      <dgm:spPr/>
    </dgm:pt>
    <dgm:pt modelId="{B820624C-41EB-44AB-A87D-D5009721CB64}" type="pres">
      <dgm:prSet presAssocID="{9D3FF2BA-373E-47FF-9101-D074155A60FF}" presName="textNode" presStyleLbl="node1" presStyleIdx="2" presStyleCnt="4">
        <dgm:presLayoutVars>
          <dgm:bulletEnabled val="1"/>
        </dgm:presLayoutVars>
      </dgm:prSet>
      <dgm:spPr/>
    </dgm:pt>
    <dgm:pt modelId="{02A04E3C-885F-4CA1-A82B-231F3B74D3B1}" type="pres">
      <dgm:prSet presAssocID="{6589F5C9-64A1-4781-8DB6-CF4FA73A2272}" presName="sibTrans" presStyleCnt="0"/>
      <dgm:spPr/>
    </dgm:pt>
    <dgm:pt modelId="{B849B917-2973-4DC5-BC15-9812F58CA4BC}" type="pres">
      <dgm:prSet presAssocID="{40C5D8FC-0163-45A0-8CDD-04B5F7BC7CD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0D44B6D-79F8-4335-B85B-18E5BACFA7E0}" srcId="{6A843036-D632-4510-A51C-C3BA13BA132F}" destId="{018529FA-581E-42E1-97E6-A6770DD1574D}" srcOrd="0" destOrd="0" parTransId="{0FB2B685-4FAF-4D7B-A71A-04AB88A37471}" sibTransId="{C04CB286-314A-4B3D-AC92-5089296EF1E1}"/>
    <dgm:cxn modelId="{E722A34E-9720-495A-88FA-D8899345008C}" type="presOf" srcId="{D3C9DF9C-0ADD-4D09-AB54-4929E66455E7}" destId="{F96BEBC4-9D6C-45A9-BBF6-8347D28E1109}" srcOrd="0" destOrd="0" presId="urn:microsoft.com/office/officeart/2005/8/layout/hProcess9"/>
    <dgm:cxn modelId="{96A42754-299D-4180-9010-531F5DBF2421}" type="presOf" srcId="{9D3FF2BA-373E-47FF-9101-D074155A60FF}" destId="{B820624C-41EB-44AB-A87D-D5009721CB64}" srcOrd="0" destOrd="0" presId="urn:microsoft.com/office/officeart/2005/8/layout/hProcess9"/>
    <dgm:cxn modelId="{E51A5774-3A41-4F3D-804C-AF833DB320AA}" type="presOf" srcId="{6A843036-D632-4510-A51C-C3BA13BA132F}" destId="{12259B3B-95E1-4F71-B366-7645165E6CC0}" srcOrd="0" destOrd="0" presId="urn:microsoft.com/office/officeart/2005/8/layout/hProcess9"/>
    <dgm:cxn modelId="{A664368C-2DC0-42EA-AF82-AF54EB38C4B6}" srcId="{6A843036-D632-4510-A51C-C3BA13BA132F}" destId="{40C5D8FC-0163-45A0-8CDD-04B5F7BC7CD5}" srcOrd="3" destOrd="0" parTransId="{6309E9C8-12FB-4DA6-9BCD-679F2D8C253F}" sibTransId="{C03C720F-C901-4DAE-886D-D4F7B06DB8FC}"/>
    <dgm:cxn modelId="{D75842A3-2732-4CD5-90CB-7FADDD0961A3}" srcId="{6A843036-D632-4510-A51C-C3BA13BA132F}" destId="{D3C9DF9C-0ADD-4D09-AB54-4929E66455E7}" srcOrd="1" destOrd="0" parTransId="{FC8B34B5-A43D-4EF0-91DD-34E004487D01}" sibTransId="{63B7861C-05BC-4DAF-8882-1886BC79B7DB}"/>
    <dgm:cxn modelId="{7D2F5AA8-C9F7-475D-969A-2D9B40213B25}" srcId="{6A843036-D632-4510-A51C-C3BA13BA132F}" destId="{9D3FF2BA-373E-47FF-9101-D074155A60FF}" srcOrd="2" destOrd="0" parTransId="{055FB304-D345-415C-BDF8-4D90D9CAC6B8}" sibTransId="{6589F5C9-64A1-4781-8DB6-CF4FA73A2272}"/>
    <dgm:cxn modelId="{F8181DAA-4479-4040-B0D3-39B9218FF7C5}" type="presOf" srcId="{40C5D8FC-0163-45A0-8CDD-04B5F7BC7CD5}" destId="{B849B917-2973-4DC5-BC15-9812F58CA4BC}" srcOrd="0" destOrd="0" presId="urn:microsoft.com/office/officeart/2005/8/layout/hProcess9"/>
    <dgm:cxn modelId="{198224FA-A38B-4555-AFF5-F2ACE372C0B4}" type="presOf" srcId="{018529FA-581E-42E1-97E6-A6770DD1574D}" destId="{E30231D7-4538-47FD-8088-82853A352F2C}" srcOrd="0" destOrd="0" presId="urn:microsoft.com/office/officeart/2005/8/layout/hProcess9"/>
    <dgm:cxn modelId="{18A3C007-6F62-4947-BB51-2DBEEE7C22C5}" type="presParOf" srcId="{12259B3B-95E1-4F71-B366-7645165E6CC0}" destId="{BD452ED5-39D7-46AD-9A07-5593A10D4896}" srcOrd="0" destOrd="0" presId="urn:microsoft.com/office/officeart/2005/8/layout/hProcess9"/>
    <dgm:cxn modelId="{DF566BC9-CE83-45E6-88C6-C63A75B5728D}" type="presParOf" srcId="{12259B3B-95E1-4F71-B366-7645165E6CC0}" destId="{B1F962EB-5875-42EF-93C3-F37D7E0F824B}" srcOrd="1" destOrd="0" presId="urn:microsoft.com/office/officeart/2005/8/layout/hProcess9"/>
    <dgm:cxn modelId="{0C398610-5564-4F15-A05C-65669C7F0DA2}" type="presParOf" srcId="{B1F962EB-5875-42EF-93C3-F37D7E0F824B}" destId="{E30231D7-4538-47FD-8088-82853A352F2C}" srcOrd="0" destOrd="0" presId="urn:microsoft.com/office/officeart/2005/8/layout/hProcess9"/>
    <dgm:cxn modelId="{6B299EF6-B8EE-4137-B89B-BB905190471E}" type="presParOf" srcId="{B1F962EB-5875-42EF-93C3-F37D7E0F824B}" destId="{611BA022-21CE-4614-A0B4-5619DE1FD7FD}" srcOrd="1" destOrd="0" presId="urn:microsoft.com/office/officeart/2005/8/layout/hProcess9"/>
    <dgm:cxn modelId="{7289C434-0868-4B1F-9B5E-8B4D3645EBD4}" type="presParOf" srcId="{B1F962EB-5875-42EF-93C3-F37D7E0F824B}" destId="{F96BEBC4-9D6C-45A9-BBF6-8347D28E1109}" srcOrd="2" destOrd="0" presId="urn:microsoft.com/office/officeart/2005/8/layout/hProcess9"/>
    <dgm:cxn modelId="{F06A82FD-CA69-490A-92A6-795700795099}" type="presParOf" srcId="{B1F962EB-5875-42EF-93C3-F37D7E0F824B}" destId="{ADB6187B-DBFC-48B0-AB3C-594090B941E9}" srcOrd="3" destOrd="0" presId="urn:microsoft.com/office/officeart/2005/8/layout/hProcess9"/>
    <dgm:cxn modelId="{D26E0DF9-C0C5-459A-BA36-4A19B72AF399}" type="presParOf" srcId="{B1F962EB-5875-42EF-93C3-F37D7E0F824B}" destId="{B820624C-41EB-44AB-A87D-D5009721CB64}" srcOrd="4" destOrd="0" presId="urn:microsoft.com/office/officeart/2005/8/layout/hProcess9"/>
    <dgm:cxn modelId="{244E4D4B-002B-4CB7-B07D-6E61D4C37B6B}" type="presParOf" srcId="{B1F962EB-5875-42EF-93C3-F37D7E0F824B}" destId="{02A04E3C-885F-4CA1-A82B-231F3B74D3B1}" srcOrd="5" destOrd="0" presId="urn:microsoft.com/office/officeart/2005/8/layout/hProcess9"/>
    <dgm:cxn modelId="{DB688004-DB23-429D-8935-9E8F7812A265}" type="presParOf" srcId="{B1F962EB-5875-42EF-93C3-F37D7E0F824B}" destId="{B849B917-2973-4DC5-BC15-9812F58CA4B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43036-D632-4510-A51C-C3BA13BA132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18529FA-581E-42E1-97E6-A6770DD1574D}">
      <dgm:prSet phldrT="[Text]"/>
      <dgm:spPr/>
      <dgm:t>
        <a:bodyPr/>
        <a:lstStyle/>
        <a:p>
          <a:r>
            <a:rPr lang="en-US" dirty="0"/>
            <a:t>Infrastructure creation</a:t>
          </a:r>
        </a:p>
      </dgm:t>
    </dgm:pt>
    <dgm:pt modelId="{0FB2B685-4FAF-4D7B-A71A-04AB88A37471}" type="parTrans" cxnId="{50D44B6D-79F8-4335-B85B-18E5BACFA7E0}">
      <dgm:prSet/>
      <dgm:spPr/>
      <dgm:t>
        <a:bodyPr/>
        <a:lstStyle/>
        <a:p>
          <a:endParaRPr lang="en-US"/>
        </a:p>
      </dgm:t>
    </dgm:pt>
    <dgm:pt modelId="{C04CB286-314A-4B3D-AC92-5089296EF1E1}" type="sibTrans" cxnId="{50D44B6D-79F8-4335-B85B-18E5BACFA7E0}">
      <dgm:prSet/>
      <dgm:spPr/>
      <dgm:t>
        <a:bodyPr/>
        <a:lstStyle/>
        <a:p>
          <a:endParaRPr lang="en-US"/>
        </a:p>
      </dgm:t>
    </dgm:pt>
    <dgm:pt modelId="{D3C9DF9C-0ADD-4D09-AB54-4929E66455E7}">
      <dgm:prSet phldrT="[Text]"/>
      <dgm:spPr/>
      <dgm:t>
        <a:bodyPr/>
        <a:lstStyle/>
        <a:p>
          <a:r>
            <a:rPr lang="en-US" dirty="0"/>
            <a:t>Configure server</a:t>
          </a:r>
        </a:p>
      </dgm:t>
    </dgm:pt>
    <dgm:pt modelId="{FC8B34B5-A43D-4EF0-91DD-34E004487D01}" type="parTrans" cxnId="{D75842A3-2732-4CD5-90CB-7FADDD0961A3}">
      <dgm:prSet/>
      <dgm:spPr/>
      <dgm:t>
        <a:bodyPr/>
        <a:lstStyle/>
        <a:p>
          <a:endParaRPr lang="en-US"/>
        </a:p>
      </dgm:t>
    </dgm:pt>
    <dgm:pt modelId="{63B7861C-05BC-4DAF-8882-1886BC79B7DB}" type="sibTrans" cxnId="{D75842A3-2732-4CD5-90CB-7FADDD0961A3}">
      <dgm:prSet/>
      <dgm:spPr/>
      <dgm:t>
        <a:bodyPr/>
        <a:lstStyle/>
        <a:p>
          <a:endParaRPr lang="en-US"/>
        </a:p>
      </dgm:t>
    </dgm:pt>
    <dgm:pt modelId="{9D3FF2BA-373E-47FF-9101-D074155A60FF}">
      <dgm:prSet phldrT="[Text]"/>
      <dgm:spPr/>
      <dgm:t>
        <a:bodyPr/>
        <a:lstStyle/>
        <a:p>
          <a:r>
            <a:rPr lang="en-US" dirty="0"/>
            <a:t>Deploying code</a:t>
          </a:r>
        </a:p>
      </dgm:t>
    </dgm:pt>
    <dgm:pt modelId="{055FB304-D345-415C-BDF8-4D90D9CAC6B8}" type="parTrans" cxnId="{7D2F5AA8-C9F7-475D-969A-2D9B40213B25}">
      <dgm:prSet/>
      <dgm:spPr/>
      <dgm:t>
        <a:bodyPr/>
        <a:lstStyle/>
        <a:p>
          <a:endParaRPr lang="en-US"/>
        </a:p>
      </dgm:t>
    </dgm:pt>
    <dgm:pt modelId="{6589F5C9-64A1-4781-8DB6-CF4FA73A2272}" type="sibTrans" cxnId="{7D2F5AA8-C9F7-475D-969A-2D9B40213B25}">
      <dgm:prSet/>
      <dgm:spPr/>
      <dgm:t>
        <a:bodyPr/>
        <a:lstStyle/>
        <a:p>
          <a:endParaRPr lang="en-US"/>
        </a:p>
      </dgm:t>
    </dgm:pt>
    <dgm:pt modelId="{89CCA08A-4EAB-4B7C-A539-7FD7000C6E6E}">
      <dgm:prSet phldrT="[Text]"/>
      <dgm:spPr/>
      <dgm:t>
        <a:bodyPr/>
        <a:lstStyle/>
        <a:p>
          <a:r>
            <a:rPr lang="en-US" dirty="0"/>
            <a:t>Smoke testing</a:t>
          </a:r>
        </a:p>
      </dgm:t>
    </dgm:pt>
    <dgm:pt modelId="{8296B3E4-DBF8-457B-9A81-4CA1BF7DBF62}" type="parTrans" cxnId="{CBF5ECB1-2A6D-435A-B38B-3CACA2526B25}">
      <dgm:prSet/>
      <dgm:spPr/>
      <dgm:t>
        <a:bodyPr/>
        <a:lstStyle/>
        <a:p>
          <a:endParaRPr lang="en-US"/>
        </a:p>
      </dgm:t>
    </dgm:pt>
    <dgm:pt modelId="{C35CA5CB-0654-45CE-98E6-030713543F54}" type="sibTrans" cxnId="{CBF5ECB1-2A6D-435A-B38B-3CACA2526B25}">
      <dgm:prSet/>
      <dgm:spPr/>
      <dgm:t>
        <a:bodyPr/>
        <a:lstStyle/>
        <a:p>
          <a:endParaRPr lang="en-US"/>
        </a:p>
      </dgm:t>
    </dgm:pt>
    <dgm:pt modelId="{12259B3B-95E1-4F71-B366-7645165E6CC0}" type="pres">
      <dgm:prSet presAssocID="{6A843036-D632-4510-A51C-C3BA13BA132F}" presName="CompostProcess" presStyleCnt="0">
        <dgm:presLayoutVars>
          <dgm:dir/>
          <dgm:resizeHandles val="exact"/>
        </dgm:presLayoutVars>
      </dgm:prSet>
      <dgm:spPr/>
    </dgm:pt>
    <dgm:pt modelId="{BD452ED5-39D7-46AD-9A07-5593A10D4896}" type="pres">
      <dgm:prSet presAssocID="{6A843036-D632-4510-A51C-C3BA13BA132F}" presName="arrow" presStyleLbl="bgShp" presStyleIdx="0" presStyleCnt="1" custLinFactNeighborX="-34054" custLinFactNeighborY="-61443"/>
      <dgm:spPr/>
    </dgm:pt>
    <dgm:pt modelId="{B1F962EB-5875-42EF-93C3-F37D7E0F824B}" type="pres">
      <dgm:prSet presAssocID="{6A843036-D632-4510-A51C-C3BA13BA132F}" presName="linearProcess" presStyleCnt="0"/>
      <dgm:spPr/>
    </dgm:pt>
    <dgm:pt modelId="{E30231D7-4538-47FD-8088-82853A352F2C}" type="pres">
      <dgm:prSet presAssocID="{018529FA-581E-42E1-97E6-A6770DD1574D}" presName="textNode" presStyleLbl="node1" presStyleIdx="0" presStyleCnt="4">
        <dgm:presLayoutVars>
          <dgm:bulletEnabled val="1"/>
        </dgm:presLayoutVars>
      </dgm:prSet>
      <dgm:spPr/>
    </dgm:pt>
    <dgm:pt modelId="{611BA022-21CE-4614-A0B4-5619DE1FD7FD}" type="pres">
      <dgm:prSet presAssocID="{C04CB286-314A-4B3D-AC92-5089296EF1E1}" presName="sibTrans" presStyleCnt="0"/>
      <dgm:spPr/>
    </dgm:pt>
    <dgm:pt modelId="{F96BEBC4-9D6C-45A9-BBF6-8347D28E1109}" type="pres">
      <dgm:prSet presAssocID="{D3C9DF9C-0ADD-4D09-AB54-4929E66455E7}" presName="textNode" presStyleLbl="node1" presStyleIdx="1" presStyleCnt="4">
        <dgm:presLayoutVars>
          <dgm:bulletEnabled val="1"/>
        </dgm:presLayoutVars>
      </dgm:prSet>
      <dgm:spPr/>
    </dgm:pt>
    <dgm:pt modelId="{ADB6187B-DBFC-48B0-AB3C-594090B941E9}" type="pres">
      <dgm:prSet presAssocID="{63B7861C-05BC-4DAF-8882-1886BC79B7DB}" presName="sibTrans" presStyleCnt="0"/>
      <dgm:spPr/>
    </dgm:pt>
    <dgm:pt modelId="{B820624C-41EB-44AB-A87D-D5009721CB64}" type="pres">
      <dgm:prSet presAssocID="{9D3FF2BA-373E-47FF-9101-D074155A60FF}" presName="textNode" presStyleLbl="node1" presStyleIdx="2" presStyleCnt="4">
        <dgm:presLayoutVars>
          <dgm:bulletEnabled val="1"/>
        </dgm:presLayoutVars>
      </dgm:prSet>
      <dgm:spPr/>
    </dgm:pt>
    <dgm:pt modelId="{02A04E3C-885F-4CA1-A82B-231F3B74D3B1}" type="pres">
      <dgm:prSet presAssocID="{6589F5C9-64A1-4781-8DB6-CF4FA73A2272}" presName="sibTrans" presStyleCnt="0"/>
      <dgm:spPr/>
    </dgm:pt>
    <dgm:pt modelId="{6EC98769-546B-411E-B6A5-A7FEE1C227F7}" type="pres">
      <dgm:prSet presAssocID="{89CCA08A-4EAB-4B7C-A539-7FD7000C6E6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9664B06-B1AC-4074-9EB7-9EAA18D694A7}" type="presOf" srcId="{89CCA08A-4EAB-4B7C-A539-7FD7000C6E6E}" destId="{6EC98769-546B-411E-B6A5-A7FEE1C227F7}" srcOrd="0" destOrd="0" presId="urn:microsoft.com/office/officeart/2005/8/layout/hProcess9"/>
    <dgm:cxn modelId="{50D44B6D-79F8-4335-B85B-18E5BACFA7E0}" srcId="{6A843036-D632-4510-A51C-C3BA13BA132F}" destId="{018529FA-581E-42E1-97E6-A6770DD1574D}" srcOrd="0" destOrd="0" parTransId="{0FB2B685-4FAF-4D7B-A71A-04AB88A37471}" sibTransId="{C04CB286-314A-4B3D-AC92-5089296EF1E1}"/>
    <dgm:cxn modelId="{E722A34E-9720-495A-88FA-D8899345008C}" type="presOf" srcId="{D3C9DF9C-0ADD-4D09-AB54-4929E66455E7}" destId="{F96BEBC4-9D6C-45A9-BBF6-8347D28E1109}" srcOrd="0" destOrd="0" presId="urn:microsoft.com/office/officeart/2005/8/layout/hProcess9"/>
    <dgm:cxn modelId="{96A42754-299D-4180-9010-531F5DBF2421}" type="presOf" srcId="{9D3FF2BA-373E-47FF-9101-D074155A60FF}" destId="{B820624C-41EB-44AB-A87D-D5009721CB64}" srcOrd="0" destOrd="0" presId="urn:microsoft.com/office/officeart/2005/8/layout/hProcess9"/>
    <dgm:cxn modelId="{E51A5774-3A41-4F3D-804C-AF833DB320AA}" type="presOf" srcId="{6A843036-D632-4510-A51C-C3BA13BA132F}" destId="{12259B3B-95E1-4F71-B366-7645165E6CC0}" srcOrd="0" destOrd="0" presId="urn:microsoft.com/office/officeart/2005/8/layout/hProcess9"/>
    <dgm:cxn modelId="{D75842A3-2732-4CD5-90CB-7FADDD0961A3}" srcId="{6A843036-D632-4510-A51C-C3BA13BA132F}" destId="{D3C9DF9C-0ADD-4D09-AB54-4929E66455E7}" srcOrd="1" destOrd="0" parTransId="{FC8B34B5-A43D-4EF0-91DD-34E004487D01}" sibTransId="{63B7861C-05BC-4DAF-8882-1886BC79B7DB}"/>
    <dgm:cxn modelId="{7D2F5AA8-C9F7-475D-969A-2D9B40213B25}" srcId="{6A843036-D632-4510-A51C-C3BA13BA132F}" destId="{9D3FF2BA-373E-47FF-9101-D074155A60FF}" srcOrd="2" destOrd="0" parTransId="{055FB304-D345-415C-BDF8-4D90D9CAC6B8}" sibTransId="{6589F5C9-64A1-4781-8DB6-CF4FA73A2272}"/>
    <dgm:cxn modelId="{CBF5ECB1-2A6D-435A-B38B-3CACA2526B25}" srcId="{6A843036-D632-4510-A51C-C3BA13BA132F}" destId="{89CCA08A-4EAB-4B7C-A539-7FD7000C6E6E}" srcOrd="3" destOrd="0" parTransId="{8296B3E4-DBF8-457B-9A81-4CA1BF7DBF62}" sibTransId="{C35CA5CB-0654-45CE-98E6-030713543F54}"/>
    <dgm:cxn modelId="{198224FA-A38B-4555-AFF5-F2ACE372C0B4}" type="presOf" srcId="{018529FA-581E-42E1-97E6-A6770DD1574D}" destId="{E30231D7-4538-47FD-8088-82853A352F2C}" srcOrd="0" destOrd="0" presId="urn:microsoft.com/office/officeart/2005/8/layout/hProcess9"/>
    <dgm:cxn modelId="{18A3C007-6F62-4947-BB51-2DBEEE7C22C5}" type="presParOf" srcId="{12259B3B-95E1-4F71-B366-7645165E6CC0}" destId="{BD452ED5-39D7-46AD-9A07-5593A10D4896}" srcOrd="0" destOrd="0" presId="urn:microsoft.com/office/officeart/2005/8/layout/hProcess9"/>
    <dgm:cxn modelId="{DF566BC9-CE83-45E6-88C6-C63A75B5728D}" type="presParOf" srcId="{12259B3B-95E1-4F71-B366-7645165E6CC0}" destId="{B1F962EB-5875-42EF-93C3-F37D7E0F824B}" srcOrd="1" destOrd="0" presId="urn:microsoft.com/office/officeart/2005/8/layout/hProcess9"/>
    <dgm:cxn modelId="{0C398610-5564-4F15-A05C-65669C7F0DA2}" type="presParOf" srcId="{B1F962EB-5875-42EF-93C3-F37D7E0F824B}" destId="{E30231D7-4538-47FD-8088-82853A352F2C}" srcOrd="0" destOrd="0" presId="urn:microsoft.com/office/officeart/2005/8/layout/hProcess9"/>
    <dgm:cxn modelId="{6B299EF6-B8EE-4137-B89B-BB905190471E}" type="presParOf" srcId="{B1F962EB-5875-42EF-93C3-F37D7E0F824B}" destId="{611BA022-21CE-4614-A0B4-5619DE1FD7FD}" srcOrd="1" destOrd="0" presId="urn:microsoft.com/office/officeart/2005/8/layout/hProcess9"/>
    <dgm:cxn modelId="{7289C434-0868-4B1F-9B5E-8B4D3645EBD4}" type="presParOf" srcId="{B1F962EB-5875-42EF-93C3-F37D7E0F824B}" destId="{F96BEBC4-9D6C-45A9-BBF6-8347D28E1109}" srcOrd="2" destOrd="0" presId="urn:microsoft.com/office/officeart/2005/8/layout/hProcess9"/>
    <dgm:cxn modelId="{F06A82FD-CA69-490A-92A6-795700795099}" type="presParOf" srcId="{B1F962EB-5875-42EF-93C3-F37D7E0F824B}" destId="{ADB6187B-DBFC-48B0-AB3C-594090B941E9}" srcOrd="3" destOrd="0" presId="urn:microsoft.com/office/officeart/2005/8/layout/hProcess9"/>
    <dgm:cxn modelId="{D26E0DF9-C0C5-459A-BA36-4A19B72AF399}" type="presParOf" srcId="{B1F962EB-5875-42EF-93C3-F37D7E0F824B}" destId="{B820624C-41EB-44AB-A87D-D5009721CB64}" srcOrd="4" destOrd="0" presId="urn:microsoft.com/office/officeart/2005/8/layout/hProcess9"/>
    <dgm:cxn modelId="{244E4D4B-002B-4CB7-B07D-6E61D4C37B6B}" type="presParOf" srcId="{B1F962EB-5875-42EF-93C3-F37D7E0F824B}" destId="{02A04E3C-885F-4CA1-A82B-231F3B74D3B1}" srcOrd="5" destOrd="0" presId="urn:microsoft.com/office/officeart/2005/8/layout/hProcess9"/>
    <dgm:cxn modelId="{B45D6241-E9C5-4100-84D9-6FAFC0E7DA4A}" type="presParOf" srcId="{B1F962EB-5875-42EF-93C3-F37D7E0F824B}" destId="{6EC98769-546B-411E-B6A5-A7FEE1C227F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43036-D632-4510-A51C-C3BA13BA132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18529FA-581E-42E1-97E6-A6770DD1574D}">
      <dgm:prSet phldrT="[Text]"/>
      <dgm:spPr/>
      <dgm:t>
        <a:bodyPr/>
        <a:lstStyle/>
        <a:p>
          <a:r>
            <a:rPr lang="en-US" dirty="0"/>
            <a:t>Building</a:t>
          </a:r>
        </a:p>
      </dgm:t>
    </dgm:pt>
    <dgm:pt modelId="{0FB2B685-4FAF-4D7B-A71A-04AB88A37471}" type="parTrans" cxnId="{50D44B6D-79F8-4335-B85B-18E5BACFA7E0}">
      <dgm:prSet/>
      <dgm:spPr/>
      <dgm:t>
        <a:bodyPr/>
        <a:lstStyle/>
        <a:p>
          <a:endParaRPr lang="en-US"/>
        </a:p>
      </dgm:t>
    </dgm:pt>
    <dgm:pt modelId="{C04CB286-314A-4B3D-AC92-5089296EF1E1}" type="sibTrans" cxnId="{50D44B6D-79F8-4335-B85B-18E5BACFA7E0}">
      <dgm:prSet/>
      <dgm:spPr/>
      <dgm:t>
        <a:bodyPr/>
        <a:lstStyle/>
        <a:p>
          <a:endParaRPr lang="en-US"/>
        </a:p>
      </dgm:t>
    </dgm:pt>
    <dgm:pt modelId="{D3C9DF9C-0ADD-4D09-AB54-4929E66455E7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FC8B34B5-A43D-4EF0-91DD-34E004487D01}" type="parTrans" cxnId="{D75842A3-2732-4CD5-90CB-7FADDD0961A3}">
      <dgm:prSet/>
      <dgm:spPr/>
      <dgm:t>
        <a:bodyPr/>
        <a:lstStyle/>
        <a:p>
          <a:endParaRPr lang="en-US"/>
        </a:p>
      </dgm:t>
    </dgm:pt>
    <dgm:pt modelId="{63B7861C-05BC-4DAF-8882-1886BC79B7DB}" type="sibTrans" cxnId="{D75842A3-2732-4CD5-90CB-7FADDD0961A3}">
      <dgm:prSet/>
      <dgm:spPr/>
      <dgm:t>
        <a:bodyPr/>
        <a:lstStyle/>
        <a:p>
          <a:endParaRPr lang="en-US"/>
        </a:p>
      </dgm:t>
    </dgm:pt>
    <dgm:pt modelId="{9D3FF2BA-373E-47FF-9101-D074155A60FF}">
      <dgm:prSet phldrT="[Text]"/>
      <dgm:spPr/>
      <dgm:t>
        <a:bodyPr/>
        <a:lstStyle/>
        <a:p>
          <a:r>
            <a:rPr lang="en-US" dirty="0"/>
            <a:t>Auditing</a:t>
          </a:r>
        </a:p>
      </dgm:t>
    </dgm:pt>
    <dgm:pt modelId="{055FB304-D345-415C-BDF8-4D90D9CAC6B8}" type="parTrans" cxnId="{7D2F5AA8-C9F7-475D-969A-2D9B40213B25}">
      <dgm:prSet/>
      <dgm:spPr/>
      <dgm:t>
        <a:bodyPr/>
        <a:lstStyle/>
        <a:p>
          <a:endParaRPr lang="en-US"/>
        </a:p>
      </dgm:t>
    </dgm:pt>
    <dgm:pt modelId="{6589F5C9-64A1-4781-8DB6-CF4FA73A2272}" type="sibTrans" cxnId="{7D2F5AA8-C9F7-475D-969A-2D9B40213B25}">
      <dgm:prSet/>
      <dgm:spPr/>
      <dgm:t>
        <a:bodyPr/>
        <a:lstStyle/>
        <a:p>
          <a:endParaRPr lang="en-US"/>
        </a:p>
      </dgm:t>
    </dgm:pt>
    <dgm:pt modelId="{40C5D8FC-0163-45A0-8CDD-04B5F7BC7CD5}">
      <dgm:prSet phldrT="[Text]"/>
      <dgm:spPr/>
      <dgm:t>
        <a:bodyPr/>
        <a:lstStyle/>
        <a:p>
          <a:r>
            <a:rPr lang="en-US" dirty="0"/>
            <a:t>Artifact</a:t>
          </a:r>
        </a:p>
      </dgm:t>
    </dgm:pt>
    <dgm:pt modelId="{6309E9C8-12FB-4DA6-9BCD-679F2D8C253F}" type="parTrans" cxnId="{A664368C-2DC0-42EA-AF82-AF54EB38C4B6}">
      <dgm:prSet/>
      <dgm:spPr/>
      <dgm:t>
        <a:bodyPr/>
        <a:lstStyle/>
        <a:p>
          <a:endParaRPr lang="en-US"/>
        </a:p>
      </dgm:t>
    </dgm:pt>
    <dgm:pt modelId="{C03C720F-C901-4DAE-886D-D4F7B06DB8FC}" type="sibTrans" cxnId="{A664368C-2DC0-42EA-AF82-AF54EB38C4B6}">
      <dgm:prSet/>
      <dgm:spPr/>
      <dgm:t>
        <a:bodyPr/>
        <a:lstStyle/>
        <a:p>
          <a:endParaRPr lang="en-US"/>
        </a:p>
      </dgm:t>
    </dgm:pt>
    <dgm:pt modelId="{12259B3B-95E1-4F71-B366-7645165E6CC0}" type="pres">
      <dgm:prSet presAssocID="{6A843036-D632-4510-A51C-C3BA13BA132F}" presName="CompostProcess" presStyleCnt="0">
        <dgm:presLayoutVars>
          <dgm:dir/>
          <dgm:resizeHandles val="exact"/>
        </dgm:presLayoutVars>
      </dgm:prSet>
      <dgm:spPr/>
    </dgm:pt>
    <dgm:pt modelId="{BD452ED5-39D7-46AD-9A07-5593A10D4896}" type="pres">
      <dgm:prSet presAssocID="{6A843036-D632-4510-A51C-C3BA13BA132F}" presName="arrow" presStyleLbl="bgShp" presStyleIdx="0" presStyleCnt="1" custLinFactNeighborX="-13908" custLinFactNeighborY="58509"/>
      <dgm:spPr/>
    </dgm:pt>
    <dgm:pt modelId="{B1F962EB-5875-42EF-93C3-F37D7E0F824B}" type="pres">
      <dgm:prSet presAssocID="{6A843036-D632-4510-A51C-C3BA13BA132F}" presName="linearProcess" presStyleCnt="0"/>
      <dgm:spPr/>
    </dgm:pt>
    <dgm:pt modelId="{E30231D7-4538-47FD-8088-82853A352F2C}" type="pres">
      <dgm:prSet presAssocID="{018529FA-581E-42E1-97E6-A6770DD1574D}" presName="textNode" presStyleLbl="node1" presStyleIdx="0" presStyleCnt="4">
        <dgm:presLayoutVars>
          <dgm:bulletEnabled val="1"/>
        </dgm:presLayoutVars>
      </dgm:prSet>
      <dgm:spPr/>
    </dgm:pt>
    <dgm:pt modelId="{611BA022-21CE-4614-A0B4-5619DE1FD7FD}" type="pres">
      <dgm:prSet presAssocID="{C04CB286-314A-4B3D-AC92-5089296EF1E1}" presName="sibTrans" presStyleCnt="0"/>
      <dgm:spPr/>
    </dgm:pt>
    <dgm:pt modelId="{F96BEBC4-9D6C-45A9-BBF6-8347D28E1109}" type="pres">
      <dgm:prSet presAssocID="{D3C9DF9C-0ADD-4D09-AB54-4929E66455E7}" presName="textNode" presStyleLbl="node1" presStyleIdx="1" presStyleCnt="4">
        <dgm:presLayoutVars>
          <dgm:bulletEnabled val="1"/>
        </dgm:presLayoutVars>
      </dgm:prSet>
      <dgm:spPr/>
    </dgm:pt>
    <dgm:pt modelId="{ADB6187B-DBFC-48B0-AB3C-594090B941E9}" type="pres">
      <dgm:prSet presAssocID="{63B7861C-05BC-4DAF-8882-1886BC79B7DB}" presName="sibTrans" presStyleCnt="0"/>
      <dgm:spPr/>
    </dgm:pt>
    <dgm:pt modelId="{B820624C-41EB-44AB-A87D-D5009721CB64}" type="pres">
      <dgm:prSet presAssocID="{9D3FF2BA-373E-47FF-9101-D074155A60FF}" presName="textNode" presStyleLbl="node1" presStyleIdx="2" presStyleCnt="4">
        <dgm:presLayoutVars>
          <dgm:bulletEnabled val="1"/>
        </dgm:presLayoutVars>
      </dgm:prSet>
      <dgm:spPr/>
    </dgm:pt>
    <dgm:pt modelId="{02A04E3C-885F-4CA1-A82B-231F3B74D3B1}" type="pres">
      <dgm:prSet presAssocID="{6589F5C9-64A1-4781-8DB6-CF4FA73A2272}" presName="sibTrans" presStyleCnt="0"/>
      <dgm:spPr/>
    </dgm:pt>
    <dgm:pt modelId="{B849B917-2973-4DC5-BC15-9812F58CA4BC}" type="pres">
      <dgm:prSet presAssocID="{40C5D8FC-0163-45A0-8CDD-04B5F7BC7CD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0D44B6D-79F8-4335-B85B-18E5BACFA7E0}" srcId="{6A843036-D632-4510-A51C-C3BA13BA132F}" destId="{018529FA-581E-42E1-97E6-A6770DD1574D}" srcOrd="0" destOrd="0" parTransId="{0FB2B685-4FAF-4D7B-A71A-04AB88A37471}" sibTransId="{C04CB286-314A-4B3D-AC92-5089296EF1E1}"/>
    <dgm:cxn modelId="{E722A34E-9720-495A-88FA-D8899345008C}" type="presOf" srcId="{D3C9DF9C-0ADD-4D09-AB54-4929E66455E7}" destId="{F96BEBC4-9D6C-45A9-BBF6-8347D28E1109}" srcOrd="0" destOrd="0" presId="urn:microsoft.com/office/officeart/2005/8/layout/hProcess9"/>
    <dgm:cxn modelId="{96A42754-299D-4180-9010-531F5DBF2421}" type="presOf" srcId="{9D3FF2BA-373E-47FF-9101-D074155A60FF}" destId="{B820624C-41EB-44AB-A87D-D5009721CB64}" srcOrd="0" destOrd="0" presId="urn:microsoft.com/office/officeart/2005/8/layout/hProcess9"/>
    <dgm:cxn modelId="{E51A5774-3A41-4F3D-804C-AF833DB320AA}" type="presOf" srcId="{6A843036-D632-4510-A51C-C3BA13BA132F}" destId="{12259B3B-95E1-4F71-B366-7645165E6CC0}" srcOrd="0" destOrd="0" presId="urn:microsoft.com/office/officeart/2005/8/layout/hProcess9"/>
    <dgm:cxn modelId="{A664368C-2DC0-42EA-AF82-AF54EB38C4B6}" srcId="{6A843036-D632-4510-A51C-C3BA13BA132F}" destId="{40C5D8FC-0163-45A0-8CDD-04B5F7BC7CD5}" srcOrd="3" destOrd="0" parTransId="{6309E9C8-12FB-4DA6-9BCD-679F2D8C253F}" sibTransId="{C03C720F-C901-4DAE-886D-D4F7B06DB8FC}"/>
    <dgm:cxn modelId="{D75842A3-2732-4CD5-90CB-7FADDD0961A3}" srcId="{6A843036-D632-4510-A51C-C3BA13BA132F}" destId="{D3C9DF9C-0ADD-4D09-AB54-4929E66455E7}" srcOrd="1" destOrd="0" parTransId="{FC8B34B5-A43D-4EF0-91DD-34E004487D01}" sibTransId="{63B7861C-05BC-4DAF-8882-1886BC79B7DB}"/>
    <dgm:cxn modelId="{7D2F5AA8-C9F7-475D-969A-2D9B40213B25}" srcId="{6A843036-D632-4510-A51C-C3BA13BA132F}" destId="{9D3FF2BA-373E-47FF-9101-D074155A60FF}" srcOrd="2" destOrd="0" parTransId="{055FB304-D345-415C-BDF8-4D90D9CAC6B8}" sibTransId="{6589F5C9-64A1-4781-8DB6-CF4FA73A2272}"/>
    <dgm:cxn modelId="{F8181DAA-4479-4040-B0D3-39B9218FF7C5}" type="presOf" srcId="{40C5D8FC-0163-45A0-8CDD-04B5F7BC7CD5}" destId="{B849B917-2973-4DC5-BC15-9812F58CA4BC}" srcOrd="0" destOrd="0" presId="urn:microsoft.com/office/officeart/2005/8/layout/hProcess9"/>
    <dgm:cxn modelId="{198224FA-A38B-4555-AFF5-F2ACE372C0B4}" type="presOf" srcId="{018529FA-581E-42E1-97E6-A6770DD1574D}" destId="{E30231D7-4538-47FD-8088-82853A352F2C}" srcOrd="0" destOrd="0" presId="urn:microsoft.com/office/officeart/2005/8/layout/hProcess9"/>
    <dgm:cxn modelId="{18A3C007-6F62-4947-BB51-2DBEEE7C22C5}" type="presParOf" srcId="{12259B3B-95E1-4F71-B366-7645165E6CC0}" destId="{BD452ED5-39D7-46AD-9A07-5593A10D4896}" srcOrd="0" destOrd="0" presId="urn:microsoft.com/office/officeart/2005/8/layout/hProcess9"/>
    <dgm:cxn modelId="{DF566BC9-CE83-45E6-88C6-C63A75B5728D}" type="presParOf" srcId="{12259B3B-95E1-4F71-B366-7645165E6CC0}" destId="{B1F962EB-5875-42EF-93C3-F37D7E0F824B}" srcOrd="1" destOrd="0" presId="urn:microsoft.com/office/officeart/2005/8/layout/hProcess9"/>
    <dgm:cxn modelId="{0C398610-5564-4F15-A05C-65669C7F0DA2}" type="presParOf" srcId="{B1F962EB-5875-42EF-93C3-F37D7E0F824B}" destId="{E30231D7-4538-47FD-8088-82853A352F2C}" srcOrd="0" destOrd="0" presId="urn:microsoft.com/office/officeart/2005/8/layout/hProcess9"/>
    <dgm:cxn modelId="{6B299EF6-B8EE-4137-B89B-BB905190471E}" type="presParOf" srcId="{B1F962EB-5875-42EF-93C3-F37D7E0F824B}" destId="{611BA022-21CE-4614-A0B4-5619DE1FD7FD}" srcOrd="1" destOrd="0" presId="urn:microsoft.com/office/officeart/2005/8/layout/hProcess9"/>
    <dgm:cxn modelId="{7289C434-0868-4B1F-9B5E-8B4D3645EBD4}" type="presParOf" srcId="{B1F962EB-5875-42EF-93C3-F37D7E0F824B}" destId="{F96BEBC4-9D6C-45A9-BBF6-8347D28E1109}" srcOrd="2" destOrd="0" presId="urn:microsoft.com/office/officeart/2005/8/layout/hProcess9"/>
    <dgm:cxn modelId="{F06A82FD-CA69-490A-92A6-795700795099}" type="presParOf" srcId="{B1F962EB-5875-42EF-93C3-F37D7E0F824B}" destId="{ADB6187B-DBFC-48B0-AB3C-594090B941E9}" srcOrd="3" destOrd="0" presId="urn:microsoft.com/office/officeart/2005/8/layout/hProcess9"/>
    <dgm:cxn modelId="{D26E0DF9-C0C5-459A-BA36-4A19B72AF399}" type="presParOf" srcId="{B1F962EB-5875-42EF-93C3-F37D7E0F824B}" destId="{B820624C-41EB-44AB-A87D-D5009721CB64}" srcOrd="4" destOrd="0" presId="urn:microsoft.com/office/officeart/2005/8/layout/hProcess9"/>
    <dgm:cxn modelId="{244E4D4B-002B-4CB7-B07D-6E61D4C37B6B}" type="presParOf" srcId="{B1F962EB-5875-42EF-93C3-F37D7E0F824B}" destId="{02A04E3C-885F-4CA1-A82B-231F3B74D3B1}" srcOrd="5" destOrd="0" presId="urn:microsoft.com/office/officeart/2005/8/layout/hProcess9"/>
    <dgm:cxn modelId="{DB688004-DB23-429D-8935-9E8F7812A265}" type="presParOf" srcId="{B1F962EB-5875-42EF-93C3-F37D7E0F824B}" destId="{B849B917-2973-4DC5-BC15-9812F58CA4B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52ED5-39D7-46AD-9A07-5593A10D4896}">
      <dsp:nvSpPr>
        <dsp:cNvPr id="0" name=""/>
        <dsp:cNvSpPr/>
      </dsp:nvSpPr>
      <dsp:spPr>
        <a:xfrm>
          <a:off x="631580" y="0"/>
          <a:ext cx="3578958" cy="31665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231D7-4538-47FD-8088-82853A352F2C}">
      <dsp:nvSpPr>
        <dsp:cNvPr id="0" name=""/>
        <dsp:cNvSpPr/>
      </dsp:nvSpPr>
      <dsp:spPr>
        <a:xfrm>
          <a:off x="3700" y="949959"/>
          <a:ext cx="1009306" cy="1266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Building</a:t>
          </a:r>
        </a:p>
      </dsp:txBody>
      <dsp:txXfrm>
        <a:off x="52970" y="999229"/>
        <a:ext cx="910766" cy="1168073"/>
      </dsp:txXfrm>
    </dsp:sp>
    <dsp:sp modelId="{F96BEBC4-9D6C-45A9-BBF6-8347D28E1109}">
      <dsp:nvSpPr>
        <dsp:cNvPr id="0" name=""/>
        <dsp:cNvSpPr/>
      </dsp:nvSpPr>
      <dsp:spPr>
        <a:xfrm>
          <a:off x="1068311" y="949959"/>
          <a:ext cx="1009306" cy="1266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</a:t>
          </a:r>
        </a:p>
      </dsp:txBody>
      <dsp:txXfrm>
        <a:off x="1117581" y="999229"/>
        <a:ext cx="910766" cy="1168073"/>
      </dsp:txXfrm>
    </dsp:sp>
    <dsp:sp modelId="{B820624C-41EB-44AB-A87D-D5009721CB64}">
      <dsp:nvSpPr>
        <dsp:cNvPr id="0" name=""/>
        <dsp:cNvSpPr/>
      </dsp:nvSpPr>
      <dsp:spPr>
        <a:xfrm>
          <a:off x="2132921" y="949959"/>
          <a:ext cx="1009306" cy="1266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Auditing</a:t>
          </a:r>
        </a:p>
      </dsp:txBody>
      <dsp:txXfrm>
        <a:off x="2182191" y="999229"/>
        <a:ext cx="910766" cy="1168073"/>
      </dsp:txXfrm>
    </dsp:sp>
    <dsp:sp modelId="{B849B917-2973-4DC5-BC15-9812F58CA4BC}">
      <dsp:nvSpPr>
        <dsp:cNvPr id="0" name=""/>
        <dsp:cNvSpPr/>
      </dsp:nvSpPr>
      <dsp:spPr>
        <a:xfrm>
          <a:off x="3197532" y="949959"/>
          <a:ext cx="1009306" cy="1266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Artifact</a:t>
          </a:r>
        </a:p>
      </dsp:txBody>
      <dsp:txXfrm>
        <a:off x="3246802" y="999229"/>
        <a:ext cx="910766" cy="1168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52ED5-39D7-46AD-9A07-5593A10D4896}">
      <dsp:nvSpPr>
        <dsp:cNvPr id="0" name=""/>
        <dsp:cNvSpPr/>
      </dsp:nvSpPr>
      <dsp:spPr>
        <a:xfrm>
          <a:off x="0" y="0"/>
          <a:ext cx="3578958" cy="2364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231D7-4538-47FD-8088-82853A352F2C}">
      <dsp:nvSpPr>
        <dsp:cNvPr id="0" name=""/>
        <dsp:cNvSpPr/>
      </dsp:nvSpPr>
      <dsp:spPr>
        <a:xfrm>
          <a:off x="2107" y="709462"/>
          <a:ext cx="1013572" cy="945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creation</a:t>
          </a:r>
        </a:p>
      </dsp:txBody>
      <dsp:txXfrm>
        <a:off x="48284" y="755639"/>
        <a:ext cx="921218" cy="853596"/>
      </dsp:txXfrm>
    </dsp:sp>
    <dsp:sp modelId="{F96BEBC4-9D6C-45A9-BBF6-8347D28E1109}">
      <dsp:nvSpPr>
        <dsp:cNvPr id="0" name=""/>
        <dsp:cNvSpPr/>
      </dsp:nvSpPr>
      <dsp:spPr>
        <a:xfrm>
          <a:off x="1066358" y="709462"/>
          <a:ext cx="1013572" cy="945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Configure server</a:t>
          </a:r>
        </a:p>
      </dsp:txBody>
      <dsp:txXfrm>
        <a:off x="1112535" y="755639"/>
        <a:ext cx="921218" cy="853596"/>
      </dsp:txXfrm>
    </dsp:sp>
    <dsp:sp modelId="{B820624C-41EB-44AB-A87D-D5009721CB64}">
      <dsp:nvSpPr>
        <dsp:cNvPr id="0" name=""/>
        <dsp:cNvSpPr/>
      </dsp:nvSpPr>
      <dsp:spPr>
        <a:xfrm>
          <a:off x="2130608" y="709462"/>
          <a:ext cx="1013572" cy="945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Deploying code</a:t>
          </a:r>
        </a:p>
      </dsp:txBody>
      <dsp:txXfrm>
        <a:off x="2176785" y="755639"/>
        <a:ext cx="921218" cy="853596"/>
      </dsp:txXfrm>
    </dsp:sp>
    <dsp:sp modelId="{6EC98769-546B-411E-B6A5-A7FEE1C227F7}">
      <dsp:nvSpPr>
        <dsp:cNvPr id="0" name=""/>
        <dsp:cNvSpPr/>
      </dsp:nvSpPr>
      <dsp:spPr>
        <a:xfrm>
          <a:off x="3194859" y="709462"/>
          <a:ext cx="1013572" cy="945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Smoke testing</a:t>
          </a:r>
        </a:p>
      </dsp:txBody>
      <dsp:txXfrm>
        <a:off x="3241036" y="755639"/>
        <a:ext cx="921218" cy="853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52ED5-39D7-46AD-9A07-5593A10D4896}">
      <dsp:nvSpPr>
        <dsp:cNvPr id="0" name=""/>
        <dsp:cNvSpPr/>
      </dsp:nvSpPr>
      <dsp:spPr>
        <a:xfrm>
          <a:off x="0" y="0"/>
          <a:ext cx="3174261" cy="19061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231D7-4538-47FD-8088-82853A352F2C}">
      <dsp:nvSpPr>
        <dsp:cNvPr id="0" name=""/>
        <dsp:cNvSpPr/>
      </dsp:nvSpPr>
      <dsp:spPr>
        <a:xfrm>
          <a:off x="1869" y="571851"/>
          <a:ext cx="898960" cy="762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Building</a:t>
          </a:r>
        </a:p>
      </dsp:txBody>
      <dsp:txXfrm>
        <a:off x="39090" y="609072"/>
        <a:ext cx="824518" cy="688026"/>
      </dsp:txXfrm>
    </dsp:sp>
    <dsp:sp modelId="{F96BEBC4-9D6C-45A9-BBF6-8347D28E1109}">
      <dsp:nvSpPr>
        <dsp:cNvPr id="0" name=""/>
        <dsp:cNvSpPr/>
      </dsp:nvSpPr>
      <dsp:spPr>
        <a:xfrm>
          <a:off x="945777" y="571851"/>
          <a:ext cx="898960" cy="762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</a:t>
          </a:r>
        </a:p>
      </dsp:txBody>
      <dsp:txXfrm>
        <a:off x="982998" y="609072"/>
        <a:ext cx="824518" cy="688026"/>
      </dsp:txXfrm>
    </dsp:sp>
    <dsp:sp modelId="{B820624C-41EB-44AB-A87D-D5009721CB64}">
      <dsp:nvSpPr>
        <dsp:cNvPr id="0" name=""/>
        <dsp:cNvSpPr/>
      </dsp:nvSpPr>
      <dsp:spPr>
        <a:xfrm>
          <a:off x="1889686" y="571851"/>
          <a:ext cx="898960" cy="762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Auditing</a:t>
          </a:r>
        </a:p>
      </dsp:txBody>
      <dsp:txXfrm>
        <a:off x="1926907" y="609072"/>
        <a:ext cx="824518" cy="688026"/>
      </dsp:txXfrm>
    </dsp:sp>
    <dsp:sp modelId="{B849B917-2973-4DC5-BC15-9812F58CA4BC}">
      <dsp:nvSpPr>
        <dsp:cNvPr id="0" name=""/>
        <dsp:cNvSpPr/>
      </dsp:nvSpPr>
      <dsp:spPr>
        <a:xfrm>
          <a:off x="2833595" y="571851"/>
          <a:ext cx="898960" cy="762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Artifact</a:t>
          </a:r>
        </a:p>
      </dsp:txBody>
      <dsp:txXfrm>
        <a:off x="2870816" y="609072"/>
        <a:ext cx="824518" cy="688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14-Dec-22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14-Dec-22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7114564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Continuously Adding value</a:t>
            </a:r>
            <a:br>
              <a:rPr lang="en-US" dirty="0"/>
            </a:br>
            <a:r>
              <a:rPr lang="en-US" dirty="0"/>
              <a:t>via CI/CD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Ahmed M. Eisa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15E0F-D685-C584-F7FF-8EAB6E326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8108" y="702582"/>
            <a:ext cx="6599238" cy="5241018"/>
          </a:xfrm>
        </p:spPr>
        <p:txBody>
          <a:bodyPr>
            <a:normAutofit/>
          </a:bodyPr>
          <a:lstStyle/>
          <a:p>
            <a:r>
              <a:rPr lang="en-US" sz="4000" b="1" dirty="0"/>
              <a:t>Our pains /reasons</a:t>
            </a:r>
          </a:p>
          <a:p>
            <a:r>
              <a:rPr lang="en-US" sz="4000" b="1" dirty="0"/>
              <a:t>Solutions</a:t>
            </a:r>
          </a:p>
          <a:p>
            <a:r>
              <a:rPr lang="en-US" sz="4000" b="1" dirty="0"/>
              <a:t>Continuous integration</a:t>
            </a:r>
          </a:p>
          <a:p>
            <a:r>
              <a:rPr lang="en-US" sz="4000" b="1"/>
              <a:t>Continuous deployment</a:t>
            </a:r>
            <a:endParaRPr lang="en-US" sz="4000" b="1" dirty="0"/>
          </a:p>
          <a:p>
            <a:r>
              <a:rPr lang="en-US" sz="4000" b="1" dirty="0"/>
              <a:t>What is takes ?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Up 27">
            <a:extLst>
              <a:ext uri="{FF2B5EF4-FFF2-40B4-BE49-F238E27FC236}">
                <a16:creationId xmlns:a16="http://schemas.microsoft.com/office/drawing/2014/main" id="{2F0B4EFF-B57D-B41B-9E99-674400A489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140739" y="1562338"/>
            <a:ext cx="5384354" cy="4919474"/>
          </a:xfrm>
          <a:prstGeom prst="upArrow">
            <a:avLst>
              <a:gd name="adj1" fmla="val 50000"/>
              <a:gd name="adj2" fmla="val 3034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2E21A5E8-A939-704F-BCFB-0E7671A4EF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94231" y="1336432"/>
            <a:ext cx="5474877" cy="5018014"/>
          </a:xfrm>
          <a:prstGeom prst="upArrow">
            <a:avLst>
              <a:gd name="adj1" fmla="val 50000"/>
              <a:gd name="adj2" fmla="val 2927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9890174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Pains /reasons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139289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60A6B-B60B-84C9-DF9A-2EDF9A5586DC}"/>
              </a:ext>
            </a:extLst>
          </p:cNvPr>
          <p:cNvSpPr txBox="1"/>
          <p:nvPr/>
        </p:nvSpPr>
        <p:spPr>
          <a:xfrm>
            <a:off x="1770244" y="5085596"/>
            <a:ext cx="214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472-3089-36E7-8E97-1113C99D7D12}"/>
              </a:ext>
            </a:extLst>
          </p:cNvPr>
          <p:cNvSpPr txBox="1"/>
          <p:nvPr/>
        </p:nvSpPr>
        <p:spPr>
          <a:xfrm>
            <a:off x="8650828" y="1884078"/>
            <a:ext cx="139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Costs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63F02-B9A0-6726-DE77-B5DA463BB3A9}"/>
              </a:ext>
            </a:extLst>
          </p:cNvPr>
          <p:cNvSpPr txBox="1"/>
          <p:nvPr/>
        </p:nvSpPr>
        <p:spPr>
          <a:xfrm>
            <a:off x="8258502" y="4932019"/>
            <a:ext cx="22560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Merging features issues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Extra time added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 resolve them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6EE36-ED44-9D5F-38E6-0FE0EFB9A770}"/>
              </a:ext>
            </a:extLst>
          </p:cNvPr>
          <p:cNvSpPr txBox="1"/>
          <p:nvPr/>
        </p:nvSpPr>
        <p:spPr>
          <a:xfrm>
            <a:off x="8228463" y="5693294"/>
            <a:ext cx="2006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Bugs in production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Manual testing takes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6A03A-46DF-2592-AEBE-1503906C3DCB}"/>
              </a:ext>
            </a:extLst>
          </p:cNvPr>
          <p:cNvSpPr txBox="1"/>
          <p:nvPr/>
        </p:nvSpPr>
        <p:spPr>
          <a:xfrm>
            <a:off x="8228463" y="2950783"/>
            <a:ext cx="231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Security holes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Security testing takes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2A83E-2F4B-E12F-630C-A3FD1DEE3174}"/>
              </a:ext>
            </a:extLst>
          </p:cNvPr>
          <p:cNvSpPr txBox="1"/>
          <p:nvPr/>
        </p:nvSpPr>
        <p:spPr>
          <a:xfrm>
            <a:off x="8228463" y="3629027"/>
            <a:ext cx="218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Infrastructure errors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Mistakes on deployment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F85C1-C2A8-F1FF-D604-8AE1339E0D3E}"/>
              </a:ext>
            </a:extLst>
          </p:cNvPr>
          <p:cNvSpPr txBox="1"/>
          <p:nvPr/>
        </p:nvSpPr>
        <p:spPr>
          <a:xfrm>
            <a:off x="8255746" y="4172801"/>
            <a:ext cx="2258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Unused cloud resources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Left some time while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switching production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D3939-E9C3-E82A-D248-DDF675731573}"/>
              </a:ext>
            </a:extLst>
          </p:cNvPr>
          <p:cNvSpPr txBox="1"/>
          <p:nvPr/>
        </p:nvSpPr>
        <p:spPr>
          <a:xfrm>
            <a:off x="1625982" y="2887873"/>
            <a:ext cx="214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to deliver new 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4AD59-4C0D-2D4C-02FC-962C1F3CE6EE}"/>
              </a:ext>
            </a:extLst>
          </p:cNvPr>
          <p:cNvSpPr txBox="1"/>
          <p:nvPr/>
        </p:nvSpPr>
        <p:spPr>
          <a:xfrm>
            <a:off x="1617508" y="3786679"/>
            <a:ext cx="2417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Down time, for switching versions, failures to be noticed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B2C60-BF65-579D-D128-DE91F152EF39}"/>
              </a:ext>
            </a:extLst>
          </p:cNvPr>
          <p:cNvSpPr txBox="1"/>
          <p:nvPr/>
        </p:nvSpPr>
        <p:spPr>
          <a:xfrm>
            <a:off x="1594060" y="2067484"/>
            <a:ext cx="241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Returning to a working state on failure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A2DEB-BF5B-0A19-E2B4-CC2C32B5B93C}"/>
              </a:ext>
            </a:extLst>
          </p:cNvPr>
          <p:cNvSpPr txBox="1"/>
          <p:nvPr/>
        </p:nvSpPr>
        <p:spPr>
          <a:xfrm>
            <a:off x="4850398" y="3127200"/>
            <a:ext cx="17924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Human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06D0AEEF-9868-4978-168A-029985BE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578" y="1625785"/>
            <a:ext cx="1644118" cy="16441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16B633-85BE-1DC8-9D5F-1664486CEC16}"/>
              </a:ext>
            </a:extLst>
          </p:cNvPr>
          <p:cNvSpPr txBox="1"/>
          <p:nvPr/>
        </p:nvSpPr>
        <p:spPr>
          <a:xfrm>
            <a:off x="4561345" y="3867965"/>
            <a:ext cx="23705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Consumes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B5CF78-BE9D-6E24-AE2B-DD2DE8AF07D7}"/>
              </a:ext>
            </a:extLst>
          </p:cNvPr>
          <p:cNvSpPr txBox="1"/>
          <p:nvPr/>
        </p:nvSpPr>
        <p:spPr>
          <a:xfrm>
            <a:off x="4751781" y="4355001"/>
            <a:ext cx="198971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Makes errors</a:t>
            </a:r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Up 27">
            <a:extLst>
              <a:ext uri="{FF2B5EF4-FFF2-40B4-BE49-F238E27FC236}">
                <a16:creationId xmlns:a16="http://schemas.microsoft.com/office/drawing/2014/main" id="{2F0B4EFF-B57D-B41B-9E99-674400A4896E}"/>
              </a:ext>
            </a:extLst>
          </p:cNvPr>
          <p:cNvSpPr>
            <a:spLocks/>
          </p:cNvSpPr>
          <p:nvPr/>
        </p:nvSpPr>
        <p:spPr>
          <a:xfrm rot="10800000" flipV="1">
            <a:off x="140739" y="1339861"/>
            <a:ext cx="5138390" cy="4919474"/>
          </a:xfrm>
          <a:prstGeom prst="upArrow">
            <a:avLst>
              <a:gd name="adj1" fmla="val 50000"/>
              <a:gd name="adj2" fmla="val 3034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2E21A5E8-A939-704F-BCFB-0E7671A4EF54}"/>
              </a:ext>
            </a:extLst>
          </p:cNvPr>
          <p:cNvSpPr>
            <a:spLocks/>
          </p:cNvSpPr>
          <p:nvPr/>
        </p:nvSpPr>
        <p:spPr>
          <a:xfrm flipV="1">
            <a:off x="6527452" y="1405239"/>
            <a:ext cx="5597769" cy="4919474"/>
          </a:xfrm>
          <a:prstGeom prst="upArrow">
            <a:avLst>
              <a:gd name="adj1" fmla="val 50000"/>
              <a:gd name="adj2" fmla="val 2927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9890174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139289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60A6B-B60B-84C9-DF9A-2EDF9A5586DC}"/>
              </a:ext>
            </a:extLst>
          </p:cNvPr>
          <p:cNvSpPr txBox="1"/>
          <p:nvPr/>
        </p:nvSpPr>
        <p:spPr>
          <a:xfrm>
            <a:off x="1699569" y="1981299"/>
            <a:ext cx="214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472-3089-36E7-8E97-1113C99D7D12}"/>
              </a:ext>
            </a:extLst>
          </p:cNvPr>
          <p:cNvSpPr txBox="1"/>
          <p:nvPr/>
        </p:nvSpPr>
        <p:spPr>
          <a:xfrm>
            <a:off x="8666812" y="5221094"/>
            <a:ext cx="139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Costs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63F02-B9A0-6726-DE77-B5DA463BB3A9}"/>
              </a:ext>
            </a:extLst>
          </p:cNvPr>
          <p:cNvSpPr txBox="1"/>
          <p:nvPr/>
        </p:nvSpPr>
        <p:spPr>
          <a:xfrm>
            <a:off x="8107565" y="3495644"/>
            <a:ext cx="22560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Merging features issues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Quick fixes due to </a:t>
            </a:r>
          </a:p>
          <a:p>
            <a:r>
              <a:rPr lang="en-US" sz="1400" dirty="0">
                <a:solidFill>
                  <a:schemeClr val="bg1"/>
                </a:solidFill>
              </a:rPr>
              <a:t>automated quick alerts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6EE36-ED44-9D5F-38E6-0FE0EFB9A770}"/>
              </a:ext>
            </a:extLst>
          </p:cNvPr>
          <p:cNvSpPr txBox="1"/>
          <p:nvPr/>
        </p:nvSpPr>
        <p:spPr>
          <a:xfrm>
            <a:off x="8156180" y="4239806"/>
            <a:ext cx="262010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Bugs in production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Automated tests in lower time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Fixing bugs before production costs much less than after 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6A03A-46DF-2592-AEBE-1503906C3DCB}"/>
              </a:ext>
            </a:extLst>
          </p:cNvPr>
          <p:cNvSpPr txBox="1"/>
          <p:nvPr/>
        </p:nvSpPr>
        <p:spPr>
          <a:xfrm>
            <a:off x="8132885" y="1698152"/>
            <a:ext cx="26201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Security holes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Security testing run automatically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2A83E-2F4B-E12F-630C-A3FD1DEE3174}"/>
              </a:ext>
            </a:extLst>
          </p:cNvPr>
          <p:cNvSpPr txBox="1"/>
          <p:nvPr/>
        </p:nvSpPr>
        <p:spPr>
          <a:xfrm>
            <a:off x="8132885" y="2281422"/>
            <a:ext cx="1922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Infrastructure errors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No human errors,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F85C1-C2A8-F1FF-D604-8AE1339E0D3E}"/>
              </a:ext>
            </a:extLst>
          </p:cNvPr>
          <p:cNvSpPr txBox="1"/>
          <p:nvPr/>
        </p:nvSpPr>
        <p:spPr>
          <a:xfrm>
            <a:off x="8132885" y="2818536"/>
            <a:ext cx="22830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Unused cloud resources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Automated cleanup </a:t>
            </a:r>
          </a:p>
          <a:p>
            <a:r>
              <a:rPr lang="en-US" sz="1200" dirty="0">
                <a:solidFill>
                  <a:schemeClr val="bg1"/>
                </a:solidFill>
              </a:rPr>
              <a:t>run immediately, reduces cost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D3939-E9C3-E82A-D248-DDF675731573}"/>
              </a:ext>
            </a:extLst>
          </p:cNvPr>
          <p:cNvSpPr txBox="1"/>
          <p:nvPr/>
        </p:nvSpPr>
        <p:spPr>
          <a:xfrm>
            <a:off x="1501341" y="3915399"/>
            <a:ext cx="2141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to deliver new feature</a:t>
            </a:r>
          </a:p>
          <a:p>
            <a:r>
              <a:rPr lang="en-US" sz="1200" dirty="0"/>
              <a:t>       (more features quickly)  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   more revenue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4AD59-4C0D-2D4C-02FC-962C1F3CE6EE}"/>
              </a:ext>
            </a:extLst>
          </p:cNvPr>
          <p:cNvSpPr txBox="1"/>
          <p:nvPr/>
        </p:nvSpPr>
        <p:spPr>
          <a:xfrm>
            <a:off x="1510133" y="4809102"/>
            <a:ext cx="2417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Down time, for switching versions, failures to be noticed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(protecting revenue)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B2C60-BF65-579D-D128-DE91F152EF39}"/>
              </a:ext>
            </a:extLst>
          </p:cNvPr>
          <p:cNvSpPr txBox="1"/>
          <p:nvPr/>
        </p:nvSpPr>
        <p:spPr>
          <a:xfrm>
            <a:off x="1503526" y="2874684"/>
            <a:ext cx="2417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Returning to a working state on failure </a:t>
            </a:r>
            <a:r>
              <a:rPr lang="en-US" sz="1400" dirty="0">
                <a:solidFill>
                  <a:srgbClr val="00B050"/>
                </a:solidFill>
              </a:rPr>
              <a:t>(protecting revenue)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A2DEB-BF5B-0A19-E2B4-CC2C32B5B93C}"/>
              </a:ext>
            </a:extLst>
          </p:cNvPr>
          <p:cNvSpPr txBox="1"/>
          <p:nvPr/>
        </p:nvSpPr>
        <p:spPr>
          <a:xfrm>
            <a:off x="4527829" y="3074739"/>
            <a:ext cx="28347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Automation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16B633-85BE-1DC8-9D5F-1664486CEC16}"/>
              </a:ext>
            </a:extLst>
          </p:cNvPr>
          <p:cNvSpPr txBox="1"/>
          <p:nvPr/>
        </p:nvSpPr>
        <p:spPr>
          <a:xfrm>
            <a:off x="4903379" y="3831878"/>
            <a:ext cx="20836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Reduces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B5CF78-BE9D-6E24-AE2B-DD2DE8AF07D7}"/>
              </a:ext>
            </a:extLst>
          </p:cNvPr>
          <p:cNvSpPr txBox="1"/>
          <p:nvPr/>
        </p:nvSpPr>
        <p:spPr>
          <a:xfrm>
            <a:off x="4651548" y="4276803"/>
            <a:ext cx="25873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Preventing errors</a:t>
            </a:r>
          </a:p>
        </p:txBody>
      </p:sp>
      <p:pic>
        <p:nvPicPr>
          <p:cNvPr id="3" name="Graphic 2" descr="Gears with solid fill">
            <a:extLst>
              <a:ext uri="{FF2B5EF4-FFF2-40B4-BE49-F238E27FC236}">
                <a16:creationId xmlns:a16="http://schemas.microsoft.com/office/drawing/2014/main" id="{23CD98EA-CE59-7385-70F2-6285CD8D1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222" y="2032385"/>
            <a:ext cx="1144587" cy="11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3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238084E-9C0F-497C-9436-2CD6C9BC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9314D7-79E5-4587-B59D-FA5DDE9F3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3" y="280516"/>
            <a:ext cx="10312400" cy="6254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Continuous integration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640" y="1681480"/>
            <a:ext cx="5860288" cy="43233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/>
              <a:t>( Artifact making part )</a:t>
            </a:r>
          </a:p>
          <a:p>
            <a:r>
              <a:rPr lang="en-US" sz="2200" dirty="0"/>
              <a:t>Merging different branches of different features done by different developers is a tedious task and unmanageable unless we have a shared pipeline to combine all merges of these branches </a:t>
            </a:r>
          </a:p>
          <a:p>
            <a:r>
              <a:rPr lang="en-US" sz="2200" dirty="0"/>
              <a:t>In this pipeline features are frequently and continuously merged in one shared place and processed automatically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20XX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697CB1-FB80-6380-0294-892ACD1B8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460547"/>
              </p:ext>
            </p:extLst>
          </p:nvPr>
        </p:nvGraphicFramePr>
        <p:xfrm>
          <a:off x="1731029" y="2170142"/>
          <a:ext cx="4210539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4DCBC7-36B6-C2F2-3862-EBDE75219E89}"/>
              </a:ext>
            </a:extLst>
          </p:cNvPr>
          <p:cNvSpPr txBox="1"/>
          <p:nvPr/>
        </p:nvSpPr>
        <p:spPr>
          <a:xfrm>
            <a:off x="319190" y="3520010"/>
            <a:ext cx="876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 </a:t>
            </a:r>
          </a:p>
          <a:p>
            <a:pPr algn="ctr"/>
            <a:r>
              <a:rPr lang="en-US" dirty="0"/>
              <a:t>merge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D0C910-C01F-000F-AF44-00EDA31D1A48}"/>
              </a:ext>
            </a:extLst>
          </p:cNvPr>
          <p:cNvCxnSpPr>
            <a:stCxn id="9" idx="3"/>
          </p:cNvCxnSpPr>
          <p:nvPr/>
        </p:nvCxnSpPr>
        <p:spPr>
          <a:xfrm>
            <a:off x="1195392" y="3843176"/>
            <a:ext cx="5356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238084E-9C0F-497C-9436-2CD6C9BC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9314D7-79E5-4587-B59D-FA5DDE9F3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0824"/>
            <a:ext cx="10312400" cy="6254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Continuous deployment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69" y="1401291"/>
            <a:ext cx="11618859" cy="2208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/>
              <a:t>( Introducing the artifact )</a:t>
            </a:r>
          </a:p>
          <a:p>
            <a:r>
              <a:rPr lang="en-US" sz="2200" dirty="0"/>
              <a:t>Repeatable and tedious tasks of creating infrastructure , configuring them and deploying the artifacts could be automated in one delivery pipeline that ends with a smoke test to rollback quickly and save costs. In this way we can continuously add value to customer without introducing deployment errors to them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20XX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697CB1-FB80-6380-0294-892ACD1B8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293045"/>
              </p:ext>
            </p:extLst>
          </p:nvPr>
        </p:nvGraphicFramePr>
        <p:xfrm>
          <a:off x="5452564" y="3653331"/>
          <a:ext cx="4210539" cy="236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B951B9-58F0-9437-E913-DE9DE3DA5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386147"/>
              </p:ext>
            </p:extLst>
          </p:nvPr>
        </p:nvGraphicFramePr>
        <p:xfrm>
          <a:off x="1140077" y="3819147"/>
          <a:ext cx="3734425" cy="1906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4A8119-3599-EC60-F25E-6F848E77593D}"/>
              </a:ext>
            </a:extLst>
          </p:cNvPr>
          <p:cNvSpPr/>
          <p:nvPr/>
        </p:nvSpPr>
        <p:spPr>
          <a:xfrm>
            <a:off x="10197125" y="4422529"/>
            <a:ext cx="1460852" cy="8264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C72FAC-5380-F57D-2A97-997DCFDFC1EF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615462" y="6355080"/>
            <a:ext cx="85742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8E0A72-3614-5DE0-3AC0-7353EF13BC95}"/>
              </a:ext>
            </a:extLst>
          </p:cNvPr>
          <p:cNvCxnSpPr>
            <a:cxnSpLocks/>
          </p:cNvCxnSpPr>
          <p:nvPr/>
        </p:nvCxnSpPr>
        <p:spPr>
          <a:xfrm>
            <a:off x="9189720" y="5372100"/>
            <a:ext cx="0" cy="1026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94712-818D-1791-DDB1-0B5B7C25CE5C}"/>
              </a:ext>
            </a:extLst>
          </p:cNvPr>
          <p:cNvCxnSpPr>
            <a:cxnSpLocks/>
          </p:cNvCxnSpPr>
          <p:nvPr/>
        </p:nvCxnSpPr>
        <p:spPr>
          <a:xfrm>
            <a:off x="9672510" y="4862143"/>
            <a:ext cx="5246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618615F-DFBC-BB7C-CDCB-8CBE3C326567}"/>
              </a:ext>
            </a:extLst>
          </p:cNvPr>
          <p:cNvSpPr txBox="1"/>
          <p:nvPr/>
        </p:nvSpPr>
        <p:spPr>
          <a:xfrm>
            <a:off x="1711729" y="5317447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CI- pipeline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17720D4-28BA-501B-0BC7-EE7C68FF905D}"/>
              </a:ext>
            </a:extLst>
          </p:cNvPr>
          <p:cNvSpPr txBox="1"/>
          <p:nvPr/>
        </p:nvSpPr>
        <p:spPr>
          <a:xfrm>
            <a:off x="6142629" y="544440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CD- pipeline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14A78DC-A6C4-081F-0599-64A35C278500}"/>
              </a:ext>
            </a:extLst>
          </p:cNvPr>
          <p:cNvSpPr txBox="1"/>
          <p:nvPr/>
        </p:nvSpPr>
        <p:spPr>
          <a:xfrm>
            <a:off x="4352619" y="5908666"/>
            <a:ext cx="129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 failure</a:t>
            </a:r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BDE63C03-8F52-5F67-00A8-881ACD140D3D}"/>
              </a:ext>
            </a:extLst>
          </p:cNvPr>
          <p:cNvCxnSpPr>
            <a:cxnSpLocks/>
          </p:cNvCxnSpPr>
          <p:nvPr/>
        </p:nvCxnSpPr>
        <p:spPr>
          <a:xfrm>
            <a:off x="4927949" y="4835767"/>
            <a:ext cx="5246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E33D31ED-52DE-62ED-B39D-DD0F61C1BF10}"/>
              </a:ext>
            </a:extLst>
          </p:cNvPr>
          <p:cNvSpPr/>
          <p:nvPr/>
        </p:nvSpPr>
        <p:spPr>
          <a:xfrm>
            <a:off x="2746482" y="5864759"/>
            <a:ext cx="1460852" cy="8264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Roll back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15159C5-A7A4-8AD8-3F1B-18B91614D747}"/>
              </a:ext>
            </a:extLst>
          </p:cNvPr>
          <p:cNvSpPr txBox="1"/>
          <p:nvPr/>
        </p:nvSpPr>
        <p:spPr>
          <a:xfrm>
            <a:off x="81559" y="4522124"/>
            <a:ext cx="876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 </a:t>
            </a:r>
          </a:p>
          <a:p>
            <a:pPr algn="ctr"/>
            <a:r>
              <a:rPr lang="en-US" dirty="0"/>
              <a:t>merge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E96A348B-3866-39A6-A066-5237E334E9CD}"/>
              </a:ext>
            </a:extLst>
          </p:cNvPr>
          <p:cNvCxnSpPr>
            <a:cxnSpLocks/>
          </p:cNvCxnSpPr>
          <p:nvPr/>
        </p:nvCxnSpPr>
        <p:spPr>
          <a:xfrm>
            <a:off x="826477" y="4835767"/>
            <a:ext cx="3246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89DA7626-711F-D5FF-9731-2D1A82EAE64C}"/>
              </a:ext>
            </a:extLst>
          </p:cNvPr>
          <p:cNvCxnSpPr>
            <a:cxnSpLocks/>
          </p:cNvCxnSpPr>
          <p:nvPr/>
        </p:nvCxnSpPr>
        <p:spPr>
          <a:xfrm flipV="1">
            <a:off x="611359" y="5249006"/>
            <a:ext cx="0" cy="11502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2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D0B8DCA-4ECA-4A7C-A60C-06E4936C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0C8F276-32CD-4B7E-9BAC-4BA3D807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72160"/>
            <a:ext cx="4938208" cy="5140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spc="-40">
                <a:solidFill>
                  <a:srgbClr val="FFFFFF"/>
                </a:solidFill>
              </a:rPr>
              <a:t>What is takes 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045" y="769621"/>
            <a:ext cx="4797909" cy="261873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Automate everything</a:t>
            </a:r>
          </a:p>
          <a:p>
            <a:pPr marL="1028700" lvl="1">
              <a:lnSpc>
                <a:spcPct val="100000"/>
              </a:lnSpc>
            </a:pPr>
            <a:r>
              <a:rPr lang="en-US" dirty="0"/>
              <a:t>No manual deployment</a:t>
            </a:r>
          </a:p>
          <a:p>
            <a:pPr marL="1028700" lvl="1">
              <a:lnSpc>
                <a:spcPct val="100000"/>
              </a:lnSpc>
            </a:pPr>
            <a:r>
              <a:rPr lang="en-US" dirty="0"/>
              <a:t>No manual testing</a:t>
            </a:r>
          </a:p>
          <a:p>
            <a:pPr marL="1028700" lvl="1">
              <a:lnSpc>
                <a:spcPct val="100000"/>
              </a:lnSpc>
            </a:pPr>
            <a:r>
              <a:rPr lang="en-US" dirty="0"/>
              <a:t>No manual server configurations</a:t>
            </a:r>
          </a:p>
          <a:p>
            <a:pPr marL="1028700" lvl="1">
              <a:lnSpc>
                <a:spcPct val="100000"/>
              </a:lnSpc>
            </a:pPr>
            <a:r>
              <a:rPr lang="en-US" dirty="0"/>
              <a:t>No manual auditing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Learning and applying new skills to automate tasks.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0F79FF-4E80-6D20-C17C-E01907A8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160" y="3703320"/>
            <a:ext cx="4617658" cy="26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6830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tetra_modified">
      <a:dk1>
        <a:srgbClr val="000000"/>
      </a:dk1>
      <a:lt1>
        <a:srgbClr val="FFFFFF"/>
      </a:lt1>
      <a:dk2>
        <a:srgbClr val="465B89"/>
      </a:dk2>
      <a:lt2>
        <a:srgbClr val="FFAF00"/>
      </a:lt2>
      <a:accent1>
        <a:srgbClr val="0050FF"/>
      </a:accent1>
      <a:accent2>
        <a:srgbClr val="FFAF00"/>
      </a:accent2>
      <a:accent3>
        <a:srgbClr val="FF00D0"/>
      </a:accent3>
      <a:accent4>
        <a:srgbClr val="00FF2F"/>
      </a:accent4>
      <a:accent5>
        <a:srgbClr val="0097A7"/>
      </a:accent5>
      <a:accent6>
        <a:srgbClr val="FFAF00"/>
      </a:accent6>
      <a:hlink>
        <a:srgbClr val="000000"/>
      </a:hlink>
      <a:folHlink>
        <a:srgbClr val="0097A7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{B2FF05B5-6583-44C4-B1C4-A01601CD3060}tf89117832_win32</Template>
  <TotalTime>1282</TotalTime>
  <Words>384</Words>
  <Application>Microsoft Office PowerPoint</Application>
  <PresentationFormat>Widescreen</PresentationFormat>
  <Paragraphs>106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ColorBlockVTI</vt:lpstr>
      <vt:lpstr>Continuously Adding value via CI/CD</vt:lpstr>
      <vt:lpstr>Agenda</vt:lpstr>
      <vt:lpstr>Pains /reasons</vt:lpstr>
      <vt:lpstr>Solution</vt:lpstr>
      <vt:lpstr>Continuous integration</vt:lpstr>
      <vt:lpstr>Continuous deployment</vt:lpstr>
      <vt:lpstr>What is takes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Adopting CI/CD</dc:title>
  <dc:creator>Ahmed Mohamed Eisa Ahmed</dc:creator>
  <cp:lastModifiedBy>Ahmed Mohamed Eisa Ahmed</cp:lastModifiedBy>
  <cp:revision>43</cp:revision>
  <dcterms:created xsi:type="dcterms:W3CDTF">2022-12-02T08:50:51Z</dcterms:created>
  <dcterms:modified xsi:type="dcterms:W3CDTF">2022-12-14T21:55:04Z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