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F936F90-8252-4B2E-9371-710D4CA6115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h2q1p2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5C82FC9-0A07-4900-BD62-9B56E52E9E9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2/9/2020 3:12:01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6B57F7A2-7C8C-4092-843C-B458C1D255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441"/>
            <a:ext cx="12192000" cy="628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2020-02-09T08:12:01Z</dcterms:created>
  <dcterms:modified xsi:type="dcterms:W3CDTF">2020-02-09T08:12:01Z</dcterms:modified>
</cp:coreProperties>
</file>