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5DFA73-02AD-4394-A474-E176930A9AC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ACA4CC-3FAC-4508-AEF9-8A8B3C7DB6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phasor</a:t>
            </a:r>
            <a:r>
              <a:rPr lang="en-US" dirty="0" smtClean="0"/>
              <a:t> data concentrator collects </a:t>
            </a:r>
            <a:r>
              <a:rPr lang="en-US" dirty="0" err="1" smtClean="0"/>
              <a:t>phasor</a:t>
            </a:r>
            <a:r>
              <a:rPr lang="en-US" dirty="0" smtClean="0"/>
              <a:t> data from multiple PMUs or PDCs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err="1" smtClean="0"/>
              <a:t>alligns</a:t>
            </a:r>
            <a:r>
              <a:rPr lang="en-US" dirty="0" smtClean="0"/>
              <a:t> the data using time-tag to create a time-synchronized dataset</a:t>
            </a:r>
          </a:p>
          <a:p>
            <a:endParaRPr lang="en-US" dirty="0" smtClean="0"/>
          </a:p>
          <a:p>
            <a:r>
              <a:rPr lang="en-US" dirty="0" smtClean="0"/>
              <a:t>It passes this data to other information system</a:t>
            </a:r>
          </a:p>
          <a:p>
            <a:endParaRPr lang="en-US" dirty="0" smtClean="0"/>
          </a:p>
          <a:p>
            <a:r>
              <a:rPr lang="en-US" dirty="0" smtClean="0"/>
              <a:t>It also performs data quality checks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Phasor</a:t>
            </a:r>
            <a:r>
              <a:rPr lang="en-US" dirty="0" smtClean="0"/>
              <a:t> Data Concentrator (PDC)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82296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PDC store </a:t>
            </a:r>
            <a:r>
              <a:rPr lang="en-US" dirty="0" err="1" smtClean="0"/>
              <a:t>phasor</a:t>
            </a:r>
            <a:r>
              <a:rPr lang="en-US" dirty="0" smtClean="0"/>
              <a:t> data so it can be used in applications with slower sample rates such as Supervisory control and data acquisition (SCADA)</a:t>
            </a:r>
          </a:p>
          <a:p>
            <a:endParaRPr lang="en-US" dirty="0" smtClean="0"/>
          </a:p>
          <a:p>
            <a:r>
              <a:rPr lang="en-US" dirty="0" smtClean="0"/>
              <a:t>The real-time data broadcasting capability enables us to make us of aligned time data</a:t>
            </a:r>
          </a:p>
          <a:p>
            <a:endParaRPr lang="en-US" dirty="0" smtClean="0"/>
          </a:p>
          <a:p>
            <a:r>
              <a:rPr lang="en-US" dirty="0" smtClean="0"/>
              <a:t>Each measurement carries a precise time stamp take from GPS module so that the entire system can be analyzed at any moment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of PDC can vary depending on its role between PMUs, There are 3 levels of PDC as shown below</a:t>
            </a:r>
          </a:p>
          <a:p>
            <a:endParaRPr lang="en-US" dirty="0" smtClean="0"/>
          </a:p>
          <a:p>
            <a:r>
              <a:rPr lang="en-US" dirty="0" smtClean="0"/>
              <a:t>Local PDC</a:t>
            </a:r>
          </a:p>
          <a:p>
            <a:r>
              <a:rPr lang="en-US" dirty="0" smtClean="0"/>
              <a:t>Corporate PDC</a:t>
            </a:r>
          </a:p>
          <a:p>
            <a:r>
              <a:rPr lang="en-US" dirty="0" smtClean="0"/>
              <a:t>Super PDC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 levels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9186"/>
            <a:ext cx="8229600" cy="40382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 Levels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project we used AT mega 128 microcontroller as a PDC</a:t>
            </a:r>
          </a:p>
          <a:p>
            <a:endParaRPr lang="en-US" dirty="0" smtClean="0"/>
          </a:p>
          <a:p>
            <a:r>
              <a:rPr lang="en-US" dirty="0" smtClean="0"/>
              <a:t>Its illustrated as AVR(3) which stores </a:t>
            </a:r>
            <a:r>
              <a:rPr lang="en-US" dirty="0" err="1" smtClean="0"/>
              <a:t>phasor</a:t>
            </a:r>
            <a:r>
              <a:rPr lang="en-US" dirty="0" smtClean="0"/>
              <a:t> data from the PMUs [AVR(1) and AVR(2)] and transmit them to the HMI (Human machine interface) smart screen to view the current and voltage synchronized measurements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4800600"/>
            <a:ext cx="2963333" cy="1828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188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Phasor Data Concentrator (PDC)</vt:lpstr>
      <vt:lpstr>Slide 2</vt:lpstr>
      <vt:lpstr>Slide 3</vt:lpstr>
      <vt:lpstr>PDC levels</vt:lpstr>
      <vt:lpstr>PDC Levels</vt:lpstr>
      <vt:lpstr>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omar Fattouh</dc:creator>
  <cp:lastModifiedBy>omar Fattouh</cp:lastModifiedBy>
  <cp:revision>15</cp:revision>
  <dcterms:created xsi:type="dcterms:W3CDTF">2019-07-05T13:36:47Z</dcterms:created>
  <dcterms:modified xsi:type="dcterms:W3CDTF">2019-07-05T16:00:16Z</dcterms:modified>
</cp:coreProperties>
</file>