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7" autoAdjust="0"/>
    <p:restoredTop sz="94660"/>
  </p:normalViewPr>
  <p:slideViewPr>
    <p:cSldViewPr snapToGrid="0">
      <p:cViewPr>
        <p:scale>
          <a:sx n="96" d="100"/>
          <a:sy n="96" d="100"/>
        </p:scale>
        <p:origin x="-23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Wirless</a:t>
            </a:r>
            <a:r>
              <a:rPr lang="en-US" sz="4800" dirty="0" smtClean="0">
                <a:solidFill>
                  <a:srgbClr val="FF0000"/>
                </a:solidFill>
              </a:rPr>
              <a:t> Module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6247"/>
            <a:ext cx="10972800" cy="6138407"/>
          </a:xfrm>
        </p:spPr>
        <p:txBody>
          <a:bodyPr/>
          <a:lstStyle/>
          <a:p>
            <a:r>
              <a:rPr lang="en-US" dirty="0" smtClean="0"/>
              <a:t>Coding </a:t>
            </a:r>
          </a:p>
          <a:p>
            <a:r>
              <a:rPr lang="en-US" sz="1800" dirty="0"/>
              <a:t>Upload the code below </a:t>
            </a:r>
            <a:r>
              <a:rPr lang="en-US" sz="1800" dirty="0" smtClean="0"/>
              <a:t>for </a:t>
            </a:r>
            <a:r>
              <a:rPr lang="en-US" sz="1800" dirty="0"/>
              <a:t>transmitter module                  Upload the code below for receiver module: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ar-EG" sz="1800" dirty="0"/>
          </a:p>
        </p:txBody>
      </p:sp>
      <p:pic>
        <p:nvPicPr>
          <p:cNvPr id="2050" name="Picture 2" descr="C:\Users\pc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8" y="1236952"/>
            <a:ext cx="4757806" cy="33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\Deskto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8" y="4579581"/>
            <a:ext cx="4757806" cy="184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\Deskto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76" y="1236952"/>
            <a:ext cx="5285594" cy="51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876839"/>
          </a:xfrm>
        </p:spPr>
        <p:txBody>
          <a:bodyPr/>
          <a:lstStyle/>
          <a:p>
            <a:r>
              <a:rPr lang="en-US" dirty="0" err="1" smtClean="0"/>
              <a:t>Wirless</a:t>
            </a:r>
            <a:r>
              <a:rPr lang="en-US" dirty="0" smtClean="0"/>
              <a:t> Transmitter – </a:t>
            </a:r>
            <a:r>
              <a:rPr lang="en-US" dirty="0" err="1" smtClean="0"/>
              <a:t>Reciever</a:t>
            </a:r>
            <a:r>
              <a:rPr lang="en-US" dirty="0" smtClean="0"/>
              <a:t> RF 433 MHZ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45" y="2188027"/>
            <a:ext cx="5090601" cy="3429297"/>
          </a:xfrm>
        </p:spPr>
      </p:pic>
    </p:spTree>
    <p:extLst>
      <p:ext uri="{BB962C8B-B14F-4D97-AF65-F5344CB8AC3E}">
        <p14:creationId xmlns:p14="http://schemas.microsoft.com/office/powerpoint/2010/main" val="7018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26335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8" y="469127"/>
            <a:ext cx="11168932" cy="5658623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</a:p>
          <a:p>
            <a:endParaRPr lang="en-US" b="1" u="sng" dirty="0"/>
          </a:p>
          <a:p>
            <a:r>
              <a:rPr lang="en-US" sz="2400" dirty="0"/>
              <a:t>This kit is used for one way wireless communication at a frequency of 433MHz and includes </a:t>
            </a:r>
            <a:endParaRPr lang="en-US" sz="2400" dirty="0" smtClean="0"/>
          </a:p>
          <a:p>
            <a:r>
              <a:rPr lang="en-US" sz="2400" b="1" dirty="0" smtClean="0"/>
              <a:t>transmitter </a:t>
            </a:r>
            <a:r>
              <a:rPr lang="en-US" sz="2400" b="1" dirty="0"/>
              <a:t>module </a:t>
            </a:r>
            <a:r>
              <a:rPr lang="en-US" sz="2400" dirty="0"/>
              <a:t>and a </a:t>
            </a:r>
            <a:r>
              <a:rPr lang="en-US" sz="2400" b="1" dirty="0"/>
              <a:t>receiver module</a:t>
            </a:r>
            <a:r>
              <a:rPr lang="en-US" sz="2400" dirty="0"/>
              <a:t>. The twig configuration of this kit allows for around </a:t>
            </a:r>
            <a:r>
              <a:rPr lang="en-US" sz="2400" dirty="0" smtClean="0"/>
              <a:t>40 meters </a:t>
            </a:r>
            <a:r>
              <a:rPr lang="en-US" sz="2400" dirty="0"/>
              <a:t>of transmitting distance indoors, or around 100 meters outside.</a:t>
            </a:r>
          </a:p>
          <a:p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50468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5517"/>
            <a:ext cx="10972800" cy="5722233"/>
          </a:xfrm>
        </p:spPr>
        <p:txBody>
          <a:bodyPr/>
          <a:lstStyle/>
          <a:p>
            <a:r>
              <a:rPr lang="en-US" b="1" u="sng" dirty="0" smtClean="0"/>
              <a:t>Configuration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</a:t>
            </a:r>
            <a:r>
              <a:rPr lang="en-US" sz="2000" b="1" dirty="0" smtClean="0"/>
              <a:t>Transmitter Kit </a:t>
            </a:r>
            <a:r>
              <a:rPr lang="en-US" b="1" u="sng" dirty="0" smtClean="0"/>
              <a:t> </a:t>
            </a:r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r>
              <a:rPr lang="en-US" sz="1800" dirty="0"/>
              <a:t>Transmitter frequency range 433.92MHz</a:t>
            </a:r>
            <a:endParaRPr lang="ar-EG" sz="1800" dirty="0"/>
          </a:p>
        </p:txBody>
      </p:sp>
      <p:pic>
        <p:nvPicPr>
          <p:cNvPr id="1026" name="Picture 2" descr="C:\Users\pc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08" y="1722286"/>
            <a:ext cx="2791363" cy="35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1" y="1856252"/>
            <a:ext cx="6573878" cy="30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0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1419"/>
            <a:ext cx="10972800" cy="57063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                                                           </a:t>
            </a:r>
            <a:r>
              <a:rPr lang="en-US" sz="2000" b="1" dirty="0" err="1" smtClean="0"/>
              <a:t>Reciever</a:t>
            </a:r>
            <a:r>
              <a:rPr lang="en-US" sz="2000" b="1" dirty="0" smtClean="0"/>
              <a:t> Kit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 Receiver frequency </a:t>
            </a:r>
            <a:r>
              <a:rPr lang="en-US" sz="1800" dirty="0" smtClean="0"/>
              <a:t>433MHz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Receiver </a:t>
            </a:r>
            <a:r>
              <a:rPr lang="en-US" sz="1800" dirty="0"/>
              <a:t>supply current </a:t>
            </a:r>
            <a:r>
              <a:rPr lang="en-US" sz="1800" dirty="0" smtClean="0"/>
              <a:t>3.5mA</a:t>
            </a:r>
          </a:p>
          <a:p>
            <a:pPr marL="0" indent="0">
              <a:buNone/>
            </a:pPr>
            <a:r>
              <a:rPr lang="en-US" sz="1800" dirty="0"/>
              <a:t>Low power consumption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</a:t>
            </a:r>
            <a:endParaRPr lang="ar-EG" sz="1800" dirty="0"/>
          </a:p>
        </p:txBody>
      </p:sp>
      <p:pic>
        <p:nvPicPr>
          <p:cNvPr id="2051" name="Picture 3" descr="C:\Users\pc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928" y="1919427"/>
            <a:ext cx="3435663" cy="284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" y="1787263"/>
            <a:ext cx="5781550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254773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2"/>
            <a:ext cx="10972800" cy="5690428"/>
          </a:xfrm>
        </p:spPr>
        <p:txBody>
          <a:bodyPr/>
          <a:lstStyle/>
          <a:p>
            <a:r>
              <a:rPr lang="en-US" u="sng" dirty="0" smtClean="0"/>
              <a:t>Features</a:t>
            </a:r>
          </a:p>
          <a:p>
            <a:pPr marL="0" indent="0">
              <a:buNone/>
            </a:pPr>
            <a:r>
              <a:rPr lang="en-US" sz="2400" b="1" dirty="0" smtClean="0"/>
              <a:t>1) </a:t>
            </a:r>
            <a:r>
              <a:rPr lang="en-US" sz="2400" b="1" dirty="0"/>
              <a:t>Modulating Technique: ASK (Amplitude shift </a:t>
            </a:r>
            <a:r>
              <a:rPr lang="en-US" sz="2400" b="1" dirty="0" smtClean="0"/>
              <a:t>keying)</a:t>
            </a:r>
          </a:p>
          <a:p>
            <a:r>
              <a:rPr lang="en-US" sz="1800" dirty="0"/>
              <a:t>is a form of amplitude modulation that represents digital data as variations in the amplitude of a carrier wave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r>
              <a:rPr lang="en-US" sz="1800" dirty="0" err="1"/>
              <a:t>ht</a:t>
            </a:r>
            <a:r>
              <a:rPr lang="en-US" sz="1800" dirty="0"/>
              <a:t>(f) is the carrier signal for the transmission</a:t>
            </a:r>
          </a:p>
          <a:p>
            <a:pPr marL="0" indent="0">
              <a:buNone/>
            </a:pPr>
            <a:r>
              <a:rPr lang="en-US" sz="1800" dirty="0" err="1"/>
              <a:t>hc</a:t>
            </a:r>
            <a:r>
              <a:rPr lang="en-US" sz="1800" dirty="0"/>
              <a:t>(f) is the impulse response of the channel</a:t>
            </a:r>
          </a:p>
          <a:p>
            <a:pPr marL="0" indent="0">
              <a:buNone/>
            </a:pPr>
            <a:r>
              <a:rPr lang="en-US" sz="1800" dirty="0"/>
              <a:t>n(t) is the noise introduced by the channel</a:t>
            </a:r>
          </a:p>
          <a:p>
            <a:pPr marL="0" indent="0">
              <a:buNone/>
            </a:pPr>
            <a:r>
              <a:rPr lang="en-US" sz="1800" dirty="0" err="1"/>
              <a:t>hr</a:t>
            </a:r>
            <a:r>
              <a:rPr lang="en-US" sz="1800" dirty="0"/>
              <a:t>(f) is the filter at the </a:t>
            </a:r>
            <a:r>
              <a:rPr lang="en-US" sz="1800" dirty="0" smtClean="0"/>
              <a:t>receiver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ar-EG" u="sng" dirty="0"/>
          </a:p>
        </p:txBody>
      </p:sp>
      <p:pic>
        <p:nvPicPr>
          <p:cNvPr id="3074" name="Picture 2" descr="C:\Users\pc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46" y="2040326"/>
            <a:ext cx="7592806" cy="21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310432"/>
          </a:xfrm>
        </p:spPr>
        <p:txBody>
          <a:bodyPr/>
          <a:lstStyle/>
          <a:p>
            <a:r>
              <a:rPr lang="en-US" sz="800" dirty="0" smtClean="0"/>
              <a:t>.</a:t>
            </a:r>
            <a:br>
              <a:rPr lang="en-US" sz="800" dirty="0" smtClean="0"/>
            </a:b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3711"/>
            <a:ext cx="10972800" cy="57540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 GROVE </a:t>
            </a:r>
            <a:r>
              <a:rPr lang="en-US" dirty="0"/>
              <a:t>compatible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r>
              <a:rPr lang="en-US" sz="2000" dirty="0"/>
              <a:t>The Grove System is a physical standardization of various electrical interfaces including but not limited to I2C, SPI, UART, GPIO, and analog connections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our Project we use UART Interface.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3) One way </a:t>
            </a:r>
            <a:r>
              <a:rPr lang="en-US" dirty="0" smtClean="0"/>
              <a:t>communication</a:t>
            </a:r>
          </a:p>
          <a:p>
            <a:pPr marL="0" indent="0">
              <a:buNone/>
            </a:pPr>
            <a:r>
              <a:rPr lang="en-US" sz="2000" dirty="0"/>
              <a:t>In one-way communication, information is transferred in one direction only, from the sender to the receiver. There isn't any opportunity for the receiver to give feedback to the sender. 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271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ar-EG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4442"/>
            <a:ext cx="10972800" cy="5873308"/>
          </a:xfrm>
        </p:spPr>
        <p:txBody>
          <a:bodyPr/>
          <a:lstStyle/>
          <a:p>
            <a:r>
              <a:rPr lang="en-US" u="sng" dirty="0" smtClean="0"/>
              <a:t>Applications</a:t>
            </a:r>
          </a:p>
          <a:p>
            <a:endParaRPr lang="en-US" u="sng" dirty="0"/>
          </a:p>
          <a:p>
            <a:r>
              <a:rPr lang="en-US" sz="2400" b="1" dirty="0"/>
              <a:t>Wireless security systems</a:t>
            </a:r>
          </a:p>
          <a:p>
            <a:r>
              <a:rPr lang="en-US" sz="2400" b="1" dirty="0"/>
              <a:t>Car alarm systems</a:t>
            </a:r>
          </a:p>
          <a:p>
            <a:r>
              <a:rPr lang="en-US" sz="2400" b="1" dirty="0"/>
              <a:t>Remote controls</a:t>
            </a:r>
          </a:p>
          <a:p>
            <a:r>
              <a:rPr lang="en-US" sz="2400" b="1" dirty="0"/>
              <a:t>Sensor reporting</a:t>
            </a:r>
          </a:p>
          <a:p>
            <a:r>
              <a:rPr lang="en-US" sz="2400" b="1" dirty="0"/>
              <a:t>Automation systems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22049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/>
              <a:t>.</a:t>
            </a:r>
            <a:endParaRPr lang="ar-EG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9857"/>
            <a:ext cx="10972800" cy="5777893"/>
          </a:xfrm>
        </p:spPr>
        <p:txBody>
          <a:bodyPr/>
          <a:lstStyle/>
          <a:p>
            <a:r>
              <a:rPr lang="en-US" b="1" u="sng" dirty="0" smtClean="0"/>
              <a:t>Usage </a:t>
            </a:r>
          </a:p>
          <a:p>
            <a:pPr marL="0" indent="0">
              <a:buNone/>
            </a:pPr>
            <a:r>
              <a:rPr lang="en-US" sz="2000" b="1" dirty="0" smtClean="0"/>
              <a:t>In our project we have 2 Transmitter and 1 </a:t>
            </a:r>
            <a:r>
              <a:rPr lang="en-US" sz="2000" b="1" dirty="0" err="1" smtClean="0"/>
              <a:t>reciever</a:t>
            </a:r>
            <a:r>
              <a:rPr lang="en-US" sz="2000" b="1" dirty="0" smtClean="0"/>
              <a:t>  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b="1" u="sng" dirty="0" smtClean="0"/>
              <a:t> </a:t>
            </a:r>
            <a:endParaRPr lang="en-US" b="1" u="sng" dirty="0" smtClean="0"/>
          </a:p>
          <a:p>
            <a:endParaRPr lang="ar-EG" b="1" u="sng" dirty="0"/>
          </a:p>
        </p:txBody>
      </p:sp>
      <p:pic>
        <p:nvPicPr>
          <p:cNvPr id="1026" name="Picture 2" descr="C:\Users\pc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11" y="1727298"/>
            <a:ext cx="5936808" cy="33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7989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277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Blue Waves</vt:lpstr>
      <vt:lpstr>Wirless Module</vt:lpstr>
      <vt:lpstr>Wirless Transmitter – Reciever RF 433 MHZ</vt:lpstr>
      <vt:lpstr>.</vt:lpstr>
      <vt:lpstr>.</vt:lpstr>
      <vt:lpstr>.</vt:lpstr>
      <vt:lpstr>.</vt:lpstr>
      <vt:lpstr>. </vt:lpstr>
      <vt:lpstr>.</vt:lpstr>
      <vt:lpstr>.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Mohamed ELameer</dc:creator>
  <cp:lastModifiedBy>pc</cp:lastModifiedBy>
  <cp:revision>19</cp:revision>
  <dcterms:created xsi:type="dcterms:W3CDTF">2019-07-04T00:07:19Z</dcterms:created>
  <dcterms:modified xsi:type="dcterms:W3CDTF">2019-07-05T22:46:41Z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