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6D82D-7FFD-4933-B1FD-098CE970B876}" v="966" dt="2020-12-17T12:02:44.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tableStyles" Target="tableStyles.xml" Id="rId8" /><Relationship Type="http://schemas.openxmlformats.org/officeDocument/2006/relationships/slide" Target="slides/slide2.xml" Id="rId3" /><Relationship Type="http://schemas.openxmlformats.org/officeDocument/2006/relationships/theme" Target="theme/theme1.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viewProps" Target="viewProps.xml" Id="rId6" /><Relationship Type="http://schemas.openxmlformats.org/officeDocument/2006/relationships/presProps" Target="presProps.xml" Id="rId5" /><Relationship Type="http://schemas.microsoft.com/office/2015/10/relationships/revisionInfo" Target="revisionInfo.xml" Id="rId10" /><Relationship Type="http://schemas.openxmlformats.org/officeDocument/2006/relationships/slide" Target="slides/slide3.xml" Id="rId4"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ea typeface="+mj-lt"/>
                <a:cs typeface="+mj-lt"/>
              </a:rPr>
              <a:t>Capstone Project - The Battle of Neighborhoods (Week 1)</a:t>
            </a:r>
            <a:r>
              <a:rPr lang="en-US" dirty="0">
                <a:ea typeface="+mj-lt"/>
                <a:cs typeface="+mj-lt"/>
              </a:rPr>
              <a:t> </a:t>
            </a:r>
            <a:br>
              <a:rPr lang="en-US" dirty="0">
                <a:ea typeface="+mj-lt"/>
                <a:cs typeface="+mj-lt"/>
              </a:rPr>
            </a:br>
            <a:r>
              <a:rPr lang="en-US" dirty="0"/>
              <a:t>By Ahmed </a:t>
            </a:r>
            <a:r>
              <a:rPr lang="en-US" dirty="0" err="1"/>
              <a:t>ElBashary</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Selecting the best neighborhood to open a bakery shop in New York</a:t>
            </a:r>
            <a:endParaRPr lang="en-US" dirty="0"/>
          </a:p>
        </p:txBody>
      </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86BB-0F8D-4F7B-9BAA-57DC7E1FAD9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3A5B5E-1F78-4D8B-BC20-599E5B1A87BA}"/>
              </a:ext>
            </a:extLst>
          </p:cNvPr>
          <p:cNvSpPr>
            <a:spLocks noGrp="1"/>
          </p:cNvSpPr>
          <p:nvPr>
            <p:ph idx="1"/>
          </p:nvPr>
        </p:nvSpPr>
        <p:spPr/>
        <p:txBody>
          <a:bodyPr vert="horz" lIns="91440" tIns="45720" rIns="91440" bIns="45720" rtlCol="0" anchor="t">
            <a:normAutofit/>
          </a:bodyPr>
          <a:lstStyle/>
          <a:p>
            <a:r>
              <a:rPr lang="en-US" dirty="0">
                <a:ea typeface="+mn-lt"/>
                <a:cs typeface="+mn-lt"/>
              </a:rPr>
              <a:t>People are usually on the go especially in a city like New York where everything is moving so fast. </a:t>
            </a:r>
          </a:p>
          <a:p>
            <a:r>
              <a:rPr lang="en-US" dirty="0">
                <a:ea typeface="+mn-lt"/>
                <a:cs typeface="+mn-lt"/>
              </a:rPr>
              <a:t>This gets us to food that needs to be taken away quickly so people would not waste their time on waiting for food to be done and just take it as the go. </a:t>
            </a:r>
          </a:p>
          <a:p>
            <a:r>
              <a:rPr lang="en-US" dirty="0"/>
              <a:t>Bakery Shops are one of the most efficient places to take food as you go.</a:t>
            </a:r>
          </a:p>
          <a:p>
            <a:r>
              <a:rPr lang="en-US" dirty="0"/>
              <a:t>Everything is small and fairly cheap and easy to get as you are going.</a:t>
            </a:r>
          </a:p>
        </p:txBody>
      </p:sp>
    </p:spTree>
    <p:extLst>
      <p:ext uri="{BB962C8B-B14F-4D97-AF65-F5344CB8AC3E}">
        <p14:creationId xmlns:p14="http://schemas.microsoft.com/office/powerpoint/2010/main" val="135766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BA8D-C057-4A08-A7EC-88C7FAE8E60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2CD27D85-5D6E-4934-A06C-43378FAD05E0}"/>
              </a:ext>
            </a:extLst>
          </p:cNvPr>
          <p:cNvSpPr>
            <a:spLocks noGrp="1"/>
          </p:cNvSpPr>
          <p:nvPr>
            <p:ph idx="1"/>
          </p:nvPr>
        </p:nvSpPr>
        <p:spPr/>
        <p:txBody>
          <a:bodyPr vert="horz" lIns="91440" tIns="45720" rIns="91440" bIns="45720" rtlCol="0" anchor="t">
            <a:normAutofit fontScale="85000" lnSpcReduction="10000"/>
          </a:bodyPr>
          <a:lstStyle/>
          <a:p>
            <a:r>
              <a:rPr lang="en-US" dirty="0"/>
              <a:t>Starting a bakery shop business in New York will be very fruitful.</a:t>
            </a:r>
          </a:p>
          <a:p>
            <a:r>
              <a:rPr lang="en-US" dirty="0"/>
              <a:t>You need to be unique as there are many bakeries.</a:t>
            </a:r>
          </a:p>
          <a:p>
            <a:r>
              <a:rPr lang="en-US" dirty="0"/>
              <a:t>We found out that we want to open this bakery shop in Manhattan which is a great place to start due to the high traffic of people in the area.</a:t>
            </a:r>
          </a:p>
          <a:p>
            <a:r>
              <a:rPr lang="en-US" dirty="0"/>
              <a:t>We need to start finding the best neighborhood to open a bakery which will be next to places that have already succeed in similar areas.</a:t>
            </a:r>
          </a:p>
          <a:p>
            <a:r>
              <a:rPr lang="en-US" dirty="0"/>
              <a:t>The main objective of this analysis is to find the best suitable neighborhood in Manhattan for business where we can profit a lot from opening this bakery shop in that particular area.</a:t>
            </a:r>
          </a:p>
        </p:txBody>
      </p:sp>
    </p:spTree>
    <p:extLst>
      <p:ext uri="{BB962C8B-B14F-4D97-AF65-F5344CB8AC3E}">
        <p14:creationId xmlns:p14="http://schemas.microsoft.com/office/powerpoint/2010/main" val="4185975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Circuit</vt:lpstr>
      <vt:lpstr>Capstone Project - The Battle of Neighborhoods (Week 1)  By Ahmed ElBashary</vt:lpstr>
      <vt:lpstr>Introduction</vt:lpstr>
      <vt:lpstr>Business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cp:revision>
  <dcterms:created xsi:type="dcterms:W3CDTF">2020-12-17T11:53:24Z</dcterms:created>
  <dcterms:modified xsi:type="dcterms:W3CDTF">2020-12-17T12:02:51Z</dcterms:modified>
</cp:coreProperties>
</file>