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8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18A69-5240-4BBC-46E8-91DCC1A5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6997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Diamond price analysis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4D7D1948-2B37-FEED-5D88-EFBBEA6BCD8B}"/>
              </a:ext>
            </a:extLst>
          </p:cNvPr>
          <p:cNvSpPr txBox="1"/>
          <p:nvPr/>
        </p:nvSpPr>
        <p:spPr>
          <a:xfrm>
            <a:off x="193834" y="3462404"/>
            <a:ext cx="3067882" cy="447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2"/>
              </a:lnSpc>
              <a:spcBef>
                <a:spcPct val="0"/>
              </a:spcBef>
            </a:pPr>
            <a:r>
              <a:rPr lang="en-US" sz="2000" dirty="0">
                <a:solidFill>
                  <a:srgbClr val="FF7300"/>
                </a:solidFill>
                <a:latin typeface="Canva Sans" panose="020B0604020202020204" charset="0"/>
                <a:ea typeface="Courier New OS"/>
                <a:cs typeface="Courier New OS"/>
                <a:sym typeface="Courier New OS"/>
              </a:rPr>
              <a:t>Represented By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EC9D664B-D5DF-DDC7-6D5C-D7AD6AB20378}"/>
              </a:ext>
            </a:extLst>
          </p:cNvPr>
          <p:cNvSpPr txBox="1"/>
          <p:nvPr/>
        </p:nvSpPr>
        <p:spPr>
          <a:xfrm>
            <a:off x="1265471" y="3654601"/>
            <a:ext cx="6613057" cy="1231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14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Ahmed Elbhbaty</a:t>
            </a:r>
          </a:p>
        </p:txBody>
      </p:sp>
    </p:spTree>
    <p:extLst>
      <p:ext uri="{BB962C8B-B14F-4D97-AF65-F5344CB8AC3E}">
        <p14:creationId xmlns:p14="http://schemas.microsoft.com/office/powerpoint/2010/main" val="64081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1EA7FA8-6652-4CC5-90F4-3D48CAC0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Metadata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2192675"/>
            <a:ext cx="6518910" cy="4163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Carat</a:t>
            </a:r>
            <a:r>
              <a:rPr lang="en-US" sz="1600" dirty="0"/>
              <a:t>: Weight of the diamond (1 carat = 200 mg)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Cut</a:t>
            </a:r>
            <a:r>
              <a:rPr lang="en-US" sz="1600" dirty="0"/>
              <a:t>: Quality of diamond’s shape and facets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Color</a:t>
            </a:r>
            <a:r>
              <a:rPr lang="en-US" sz="1600" dirty="0"/>
              <a:t>: Hue graded from colorless (D) to yellow (Z)Z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Clarity</a:t>
            </a:r>
            <a:r>
              <a:rPr lang="en-US" sz="1600" dirty="0"/>
              <a:t>: Purity based on flaws or inclusions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Depth</a:t>
            </a:r>
            <a:r>
              <a:rPr lang="en-US" sz="1600" dirty="0"/>
              <a:t>: Height of the diamond as a percentage of diameter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Table</a:t>
            </a:r>
            <a:r>
              <a:rPr lang="en-US" sz="1600" dirty="0"/>
              <a:t>: Flat top surface, affects light reflection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Price</a:t>
            </a:r>
            <a:r>
              <a:rPr lang="en-US" sz="1600" dirty="0"/>
              <a:t>: Cost based on quality and market demand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b="1" dirty="0"/>
              <a:t>Size</a:t>
            </a:r>
            <a:r>
              <a:rPr lang="en-US" sz="1600" dirty="0"/>
              <a:t>: Dimensions in millimeters, related to carat weight.</a:t>
            </a:r>
          </a:p>
        </p:txBody>
      </p:sp>
      <p:pic>
        <p:nvPicPr>
          <p:cNvPr id="5" name="Picture 4" descr="Cut diamond">
            <a:extLst>
              <a:ext uri="{FF2B5EF4-FFF2-40B4-BE49-F238E27FC236}">
                <a16:creationId xmlns:a16="http://schemas.microsoft.com/office/drawing/2014/main" id="{CD994E6F-7C59-08A6-41A3-15C12466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78" r="6794" b="-3"/>
          <a:stretch/>
        </p:blipFill>
        <p:spPr>
          <a:xfrm>
            <a:off x="5696702" y="2485930"/>
            <a:ext cx="3366536" cy="3576825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the carat and the price of diamond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2338289"/>
            <a:ext cx="4281487" cy="21514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size and price</a:t>
            </a:r>
          </a:p>
        </p:txBody>
      </p:sp>
      <p:pic>
        <p:nvPicPr>
          <p:cNvPr id="5" name="Picture 4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7" y="2354239"/>
            <a:ext cx="7856886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5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07" y="3215123"/>
            <a:ext cx="5121551" cy="257357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40124" y="1499479"/>
            <a:ext cx="8167081" cy="17921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well-look is relatively larger compared to other diamonds.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There is a linear relationship between the size of all diamond types and their prices.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Let us now take a look at the prices of all diamond types based on their colors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9143998" cy="3429000"/>
            <a:chOff x="7467600" y="0"/>
            <a:chExt cx="47244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4582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1943102"/>
            <a:ext cx="828675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Prices of all types of diamonds based on their clarity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1" y="2743205"/>
            <a:ext cx="4937760" cy="24812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76" y="1020090"/>
            <a:ext cx="8852483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 the data for prediction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D567C7-08AE-0A59-F09E-DB85D91D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7" y="4498474"/>
            <a:ext cx="3762772" cy="208742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Finally, I make a prediction model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ased on the features of the diamond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1B809-D70B-5DBD-371E-E23C8922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7" y="2352695"/>
            <a:ext cx="8132299" cy="12605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Canva Sans</vt:lpstr>
      <vt:lpstr>Disket Mono</vt:lpstr>
      <vt:lpstr>Office Theme</vt:lpstr>
      <vt:lpstr>Diamond price analysis</vt:lpstr>
      <vt:lpstr>Metadata :</vt:lpstr>
      <vt:lpstr>Relationship between the carat and the price of diamond</vt:lpstr>
      <vt:lpstr>Relationship between size and price</vt:lpstr>
      <vt:lpstr>PowerPoint Presentation</vt:lpstr>
      <vt:lpstr>Prices of all types of diamonds based on their clarity </vt:lpstr>
      <vt:lpstr>Train the data for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Elbhbaty</dc:creator>
  <cp:keywords/>
  <dc:description>generated using python-pptx</dc:description>
  <cp:lastModifiedBy>Ahmed Mohamed Bedair Elbhbaty</cp:lastModifiedBy>
  <cp:revision>3</cp:revision>
  <dcterms:created xsi:type="dcterms:W3CDTF">2013-01-27T09:14:16Z</dcterms:created>
  <dcterms:modified xsi:type="dcterms:W3CDTF">2024-12-03T02:26:56Z</dcterms:modified>
  <cp:category/>
</cp:coreProperties>
</file>