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50" d="100"/>
          <a:sy n="50" d="100"/>
        </p:scale>
        <p:origin x="113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13-September-2022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13-September-2022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Integration/</a:t>
            </a:r>
            <a:r>
              <a:rPr lang="en-US" dirty="0"/>
              <a:t> Continuous </a:t>
            </a:r>
            <a:r>
              <a:rPr lang="en-US" dirty="0" smtClean="0"/>
              <a:t>delivery (CI/CD)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By/</a:t>
            </a:r>
          </a:p>
          <a:p>
            <a:r>
              <a:rPr lang="en-US" dirty="0" smtClean="0"/>
              <a:t>Ahmed Elgaml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11" y="3890962"/>
            <a:ext cx="3571876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</a:t>
            </a:r>
            <a:r>
              <a:rPr lang="en-US" b="1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"CI" in CI/CD </a:t>
            </a:r>
            <a:r>
              <a:rPr lang="en-US" dirty="0" smtClean="0"/>
              <a:t>refers </a:t>
            </a:r>
            <a:r>
              <a:rPr lang="en-US" dirty="0"/>
              <a:t>to continuous integration, which is an automation process for developers. Successful CI means new code changes to an app are regularly built, tested, and merged to a shared repository. </a:t>
            </a:r>
            <a:endParaRPr lang="en-US" dirty="0" smtClean="0"/>
          </a:p>
          <a:p>
            <a:r>
              <a:rPr lang="en-US" dirty="0" smtClean="0"/>
              <a:t>CI is </a:t>
            </a:r>
            <a:r>
              <a:rPr lang="en-US" dirty="0"/>
              <a:t>a solution to the problem </a:t>
            </a:r>
            <a:r>
              <a:rPr lang="en-US" dirty="0" smtClean="0"/>
              <a:t>of having many developers who are working on an </a:t>
            </a:r>
            <a:r>
              <a:rPr lang="en-US" dirty="0"/>
              <a:t>app in development at once that might conflict with each </a:t>
            </a:r>
            <a:r>
              <a:rPr lang="en-US" dirty="0" smtClean="0"/>
              <a:t>other.</a:t>
            </a:r>
          </a:p>
          <a:p>
            <a:r>
              <a:rPr lang="en-US" dirty="0" smtClean="0"/>
              <a:t>CI gets the application features go faster to clients which will increase the revenue of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"CD" in CI/CD refers to continuous delivery and/or continuous deployment, which are related concepts that sometimes get used interchangeably. 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are about automating further stages of the pipeline, </a:t>
            </a:r>
            <a:r>
              <a:rPr lang="en-US" dirty="0" smtClean="0"/>
              <a:t>which means less human resources in the process (less cost), less errors due to human (Faster Delivery).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2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CI/CD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4971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CI/CD </a:t>
            </a:r>
            <a:r>
              <a:rPr lang="en-US" dirty="0"/>
              <a:t>can improve the consistency and quality of </a:t>
            </a:r>
            <a:r>
              <a:rPr lang="en-US" dirty="0" smtClean="0"/>
              <a:t>code where there will be less errors in the Applications.</a:t>
            </a:r>
            <a:endParaRPr lang="en-US" dirty="0"/>
          </a:p>
          <a:p>
            <a:r>
              <a:rPr lang="en-US" dirty="0" smtClean="0"/>
              <a:t>CI/CD Improves </a:t>
            </a:r>
            <a:r>
              <a:rPr lang="en-US" dirty="0"/>
              <a:t>flexibility and has the ability to ship new </a:t>
            </a:r>
            <a:r>
              <a:rPr lang="en-US" dirty="0" smtClean="0"/>
              <a:t>functionalities which will increase the revue by selling more.</a:t>
            </a:r>
            <a:endParaRPr lang="en-US" dirty="0"/>
          </a:p>
          <a:p>
            <a:r>
              <a:rPr lang="en-US" dirty="0"/>
              <a:t>CI/CD pipeline can streamline </a:t>
            </a:r>
            <a:r>
              <a:rPr lang="en-US" dirty="0" smtClean="0"/>
              <a:t>communication which will increase productivity of employees.</a:t>
            </a:r>
            <a:endParaRPr lang="en-US" dirty="0"/>
          </a:p>
          <a:p>
            <a:r>
              <a:rPr lang="en-US" dirty="0" smtClean="0"/>
              <a:t>CI/CD </a:t>
            </a:r>
            <a:r>
              <a:rPr lang="en-US" dirty="0"/>
              <a:t>can automate the process of software </a:t>
            </a:r>
            <a:r>
              <a:rPr lang="en-US" dirty="0" smtClean="0"/>
              <a:t>delivery where the process will require less resources and reduce cost.</a:t>
            </a:r>
            <a:endParaRPr lang="en-US" dirty="0"/>
          </a:p>
          <a:p>
            <a:r>
              <a:rPr lang="en-US" dirty="0" smtClean="0"/>
              <a:t>CI/CD Helps </a:t>
            </a:r>
            <a:r>
              <a:rPr lang="en-US" dirty="0"/>
              <a:t>you to achieve faster customer </a:t>
            </a:r>
            <a:r>
              <a:rPr lang="en-US" dirty="0" smtClean="0"/>
              <a:t>feedback</a:t>
            </a:r>
            <a:r>
              <a:rPr lang="en-US" dirty="0"/>
              <a:t> </a:t>
            </a:r>
            <a:r>
              <a:rPr lang="en-US" dirty="0" smtClean="0"/>
              <a:t>where we will solve our problems faster.</a:t>
            </a:r>
            <a:endParaRPr lang="en-US" dirty="0"/>
          </a:p>
          <a:p>
            <a:r>
              <a:rPr lang="en-US" dirty="0"/>
              <a:t>CI/CD pipeline helps you to increase your product visibility.</a:t>
            </a:r>
          </a:p>
          <a:p>
            <a:r>
              <a:rPr lang="en-US" dirty="0" smtClean="0"/>
              <a:t>CI/CD </a:t>
            </a:r>
            <a:r>
              <a:rPr lang="en-US" dirty="0"/>
              <a:t>can make the software development lifecycle </a:t>
            </a:r>
            <a:r>
              <a:rPr lang="en-US" dirty="0" smtClean="0"/>
              <a:t>faster so satisfy the customer and increase selling.</a:t>
            </a:r>
            <a:endParaRPr lang="en-US" dirty="0"/>
          </a:p>
          <a:p>
            <a:r>
              <a:rPr lang="en-US" dirty="0" smtClean="0"/>
              <a:t>A CD pipeline gives </a:t>
            </a:r>
            <a:r>
              <a:rPr lang="en-US" dirty="0"/>
              <a:t>a rapid feedback loop starting from developer to client.</a:t>
            </a:r>
          </a:p>
          <a:p>
            <a:r>
              <a:rPr lang="en-US" dirty="0" smtClean="0"/>
              <a:t>CI/CD Improves </a:t>
            </a:r>
            <a:r>
              <a:rPr lang="en-US" dirty="0"/>
              <a:t>communications between organization </a:t>
            </a:r>
            <a:r>
              <a:rPr lang="en-US" dirty="0" smtClean="0"/>
              <a:t>employees which will increase productivity.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70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298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Continuous Integration/ Continuous delivery (CI/CD) </vt:lpstr>
      <vt:lpstr>Continuous Integration</vt:lpstr>
      <vt:lpstr>continuous delivery</vt:lpstr>
      <vt:lpstr>Why CI/CD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Integration/ Continuous delivery (CI/CD)</dc:title>
  <dc:creator>Ahmed El-Gamel</dc:creator>
  <cp:lastModifiedBy>Ahmed El-Gamel</cp:lastModifiedBy>
  <cp:revision>4</cp:revision>
  <dcterms:created xsi:type="dcterms:W3CDTF">2022-09-13T20:41:55Z</dcterms:created>
  <dcterms:modified xsi:type="dcterms:W3CDTF">2022-09-13T21:03:39Z</dcterms:modified>
</cp:coreProperties>
</file>