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7" r:id="rId2"/>
    <p:sldId id="298" r:id="rId3"/>
    <p:sldId id="296" r:id="rId4"/>
    <p:sldId id="299" r:id="rId5"/>
    <p:sldId id="300" r:id="rId6"/>
    <p:sldId id="301" r:id="rId7"/>
    <p:sldId id="302" r:id="rId8"/>
    <p:sldId id="307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>
        <p:scale>
          <a:sx n="80" d="100"/>
          <a:sy n="80" d="100"/>
        </p:scale>
        <p:origin x="-462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F9659F4-7A96-4607-AE7C-DD5ED2CD3ED9}" type="datetimeFigureOut">
              <a:rPr lang="ar-EG" smtClean="0"/>
              <a:t>18/11/1441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D5CBB00-8710-4CAF-8B21-099B293E145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1773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Calibri Light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fld id="{46935186-7C31-44EE-B780-B3769231376A}" type="slidenum">
              <a:rPr lang="en-US" altLang="en-US" sz="1200" smtClean="0">
                <a:latin typeface="Calibri Light" pitchFamily="34" charset="0"/>
              </a:rPr>
              <a:pPr/>
              <a:t>1</a:t>
            </a:fld>
            <a:endParaRPr lang="en-US" altLang="en-US" sz="1200" smtClean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0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592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10931197" y="6480969"/>
            <a:ext cx="175465" cy="179388"/>
          </a:xfrm>
          <a:custGeom>
            <a:avLst/>
            <a:gdLst>
              <a:gd name="T0" fmla="*/ 2147483647 w 444"/>
              <a:gd name="T1" fmla="*/ 0 h 454"/>
              <a:gd name="T2" fmla="*/ 2147483647 w 444"/>
              <a:gd name="T3" fmla="*/ 0 h 454"/>
              <a:gd name="T4" fmla="*/ 0 w 444"/>
              <a:gd name="T5" fmla="*/ 2147483647 h 454"/>
              <a:gd name="T6" fmla="*/ 2147483647 w 444"/>
              <a:gd name="T7" fmla="*/ 2147483647 h 454"/>
              <a:gd name="T8" fmla="*/ 2147483647 w 444"/>
              <a:gd name="T9" fmla="*/ 2147483647 h 454"/>
              <a:gd name="T10" fmla="*/ 2147483647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10981216" y="6519069"/>
            <a:ext cx="62722" cy="108744"/>
          </a:xfrm>
          <a:custGeom>
            <a:avLst/>
            <a:gdLst>
              <a:gd name="T0" fmla="*/ 2147483647 w 133"/>
              <a:gd name="T1" fmla="*/ 2147483647 h 231"/>
              <a:gd name="T2" fmla="*/ 2147483647 w 133"/>
              <a:gd name="T3" fmla="*/ 2147483647 h 231"/>
              <a:gd name="T4" fmla="*/ 2147483647 w 133"/>
              <a:gd name="T5" fmla="*/ 2147483647 h 231"/>
              <a:gd name="T6" fmla="*/ 2147483647 w 133"/>
              <a:gd name="T7" fmla="*/ 2147483647 h 231"/>
              <a:gd name="T8" fmla="*/ 0 w 133"/>
              <a:gd name="T9" fmla="*/ 2147483647 h 231"/>
              <a:gd name="T10" fmla="*/ 0 w 133"/>
              <a:gd name="T11" fmla="*/ 2147483647 h 231"/>
              <a:gd name="T12" fmla="*/ 2147483647 w 133"/>
              <a:gd name="T13" fmla="*/ 2147483647 h 231"/>
              <a:gd name="T14" fmla="*/ 2147483647 w 133"/>
              <a:gd name="T15" fmla="*/ 2147483647 h 231"/>
              <a:gd name="T16" fmla="*/ 2147483647 w 133"/>
              <a:gd name="T17" fmla="*/ 2147483647 h 231"/>
              <a:gd name="T18" fmla="*/ 2147483647 w 133"/>
              <a:gd name="T19" fmla="*/ 2147483647 h 231"/>
              <a:gd name="T20" fmla="*/ 2147483647 w 133"/>
              <a:gd name="T21" fmla="*/ 2147483647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1139213" y="6480969"/>
            <a:ext cx="175465" cy="178594"/>
          </a:xfrm>
          <a:custGeom>
            <a:avLst/>
            <a:gdLst>
              <a:gd name="T0" fmla="*/ 2147483647 w 444"/>
              <a:gd name="T1" fmla="*/ 0 h 454"/>
              <a:gd name="T2" fmla="*/ 2147483647 w 444"/>
              <a:gd name="T3" fmla="*/ 0 h 454"/>
              <a:gd name="T4" fmla="*/ 0 w 444"/>
              <a:gd name="T5" fmla="*/ 2147483647 h 454"/>
              <a:gd name="T6" fmla="*/ 2147483647 w 444"/>
              <a:gd name="T7" fmla="*/ 2147483647 h 454"/>
              <a:gd name="T8" fmla="*/ 2147483647 w 444"/>
              <a:gd name="T9" fmla="*/ 2147483647 h 454"/>
              <a:gd name="T10" fmla="*/ 2147483647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11185263" y="6519069"/>
            <a:ext cx="62723" cy="108744"/>
          </a:xfrm>
          <a:custGeom>
            <a:avLst/>
            <a:gdLst>
              <a:gd name="T0" fmla="*/ 2147483647 w 133"/>
              <a:gd name="T1" fmla="*/ 2147483647 h 231"/>
              <a:gd name="T2" fmla="*/ 2147483647 w 133"/>
              <a:gd name="T3" fmla="*/ 2147483647 h 231"/>
              <a:gd name="T4" fmla="*/ 2147483647 w 133"/>
              <a:gd name="T5" fmla="*/ 2147483647 h 231"/>
              <a:gd name="T6" fmla="*/ 2147483647 w 133"/>
              <a:gd name="T7" fmla="*/ 2147483647 h 231"/>
              <a:gd name="T8" fmla="*/ 0 w 133"/>
              <a:gd name="T9" fmla="*/ 2147483647 h 231"/>
              <a:gd name="T10" fmla="*/ 0 w 133"/>
              <a:gd name="T11" fmla="*/ 2147483647 h 231"/>
              <a:gd name="T12" fmla="*/ 2147483647 w 133"/>
              <a:gd name="T13" fmla="*/ 2147483647 h 231"/>
              <a:gd name="T14" fmla="*/ 2147483647 w 133"/>
              <a:gd name="T15" fmla="*/ 2147483647 h 231"/>
              <a:gd name="T16" fmla="*/ 2147483647 w 133"/>
              <a:gd name="T17" fmla="*/ 2147483647 h 231"/>
              <a:gd name="T18" fmla="*/ 2147483647 w 133"/>
              <a:gd name="T19" fmla="*/ 2147483647 h 231"/>
              <a:gd name="T20" fmla="*/ 2147483647 w 133"/>
              <a:gd name="T21" fmla="*/ 2147483647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0" name="Teardrop 9"/>
          <p:cNvSpPr/>
          <p:nvPr userDrawn="1"/>
        </p:nvSpPr>
        <p:spPr>
          <a:xfrm>
            <a:off x="11541750" y="405607"/>
            <a:ext cx="356486" cy="35639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1533812" y="409575"/>
            <a:ext cx="391417" cy="30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DA8DF4DE-A171-4D0C-9FE4-66D4B7CB2A28}" type="slidenum">
              <a:rPr lang="id-ID" altLang="en-US" sz="1400" b="1" smtClean="0">
                <a:solidFill>
                  <a:schemeClr val="bg1"/>
                </a:solidFill>
                <a:latin typeface="Calibri Light" pitchFamily="34" charset="0"/>
              </a:rPr>
              <a:pPr algn="ctr" eaLnBrk="1" hangingPunct="1">
                <a:defRPr/>
              </a:pPr>
              <a:t>‹#›</a:t>
            </a:fld>
            <a:endParaRPr lang="id-ID" altLang="en-US" sz="1400" smtClean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3" y="2132953"/>
            <a:ext cx="1822449" cy="1824566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48" y="2132953"/>
            <a:ext cx="1822449" cy="1824566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0" y="2132953"/>
            <a:ext cx="1822449" cy="1824566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2" y="2132953"/>
            <a:ext cx="1822449" cy="1824566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477234708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rgbClr val="1923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914217">
              <a:defRPr/>
            </a:pPr>
            <a:r>
              <a:rPr lang="en-US" sz="900" dirty="0"/>
              <a:t> </a:t>
            </a:r>
          </a:p>
          <a:p>
            <a:pPr algn="ctr" defTabSz="914217">
              <a:defRPr/>
            </a:pPr>
            <a:endParaRPr lang="en-US" sz="900" dirty="0"/>
          </a:p>
          <a:p>
            <a:pPr algn="ctr" defTabSz="914217">
              <a:defRPr/>
            </a:pPr>
            <a:r>
              <a:rPr lang="en-US" sz="3600" dirty="0"/>
              <a:t>Supervised By</a:t>
            </a:r>
          </a:p>
          <a:p>
            <a:pPr algn="ctr" defTabSz="914217">
              <a:defRPr/>
            </a:pPr>
            <a:r>
              <a:rPr lang="en-US" sz="900" dirty="0"/>
              <a:t>   </a:t>
            </a:r>
          </a:p>
        </p:txBody>
      </p:sp>
      <p:grpSp>
        <p:nvGrpSpPr>
          <p:cNvPr id="11267" name="Group 1"/>
          <p:cNvGrpSpPr>
            <a:grpSpLocks/>
          </p:cNvGrpSpPr>
          <p:nvPr/>
        </p:nvGrpSpPr>
        <p:grpSpPr bwMode="auto">
          <a:xfrm>
            <a:off x="803275" y="492125"/>
            <a:ext cx="10371138" cy="4662807"/>
            <a:chOff x="1603885" y="891516"/>
            <a:chExt cx="20743144" cy="9326464"/>
          </a:xfrm>
        </p:grpSpPr>
        <p:sp>
          <p:nvSpPr>
            <p:cNvPr id="15370" name="TextBox 32"/>
            <p:cNvSpPr txBox="1">
              <a:spLocks noChangeArrowheads="1"/>
            </p:cNvSpPr>
            <p:nvPr/>
          </p:nvSpPr>
          <p:spPr bwMode="auto">
            <a:xfrm>
              <a:off x="1603885" y="891516"/>
              <a:ext cx="20743144" cy="932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1" tIns="22856" rIns="45711" bIns="22856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75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Railway Reservation System</a:t>
              </a:r>
            </a:p>
            <a:p>
              <a:pPr algn="ctr" eaLnBrk="1" hangingPunct="1"/>
              <a:endParaRPr lang="en-US" altLang="en-US" sz="7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1" hangingPunct="1"/>
              <a:endParaRPr lang="id-ID" altLang="en-US" sz="7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1" name="Subtitle 2"/>
            <p:cNvSpPr txBox="1">
              <a:spLocks/>
            </p:cNvSpPr>
            <p:nvPr/>
          </p:nvSpPr>
          <p:spPr bwMode="auto">
            <a:xfrm>
              <a:off x="2100281" y="3350254"/>
              <a:ext cx="19560764" cy="83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745" tIns="54373" rIns="108745" bIns="54373"/>
            <a:lstStyle>
              <a:lvl1pPr defTabSz="1087438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</a:pPr>
              <a:endParaRPr lang="en-US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 flipV="1">
            <a:off x="4407550" y="3961607"/>
            <a:ext cx="611981" cy="77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anchor="ctr"/>
          <a:lstStyle/>
          <a:p>
            <a:pPr algn="ctr" defTabSz="914217"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5017944" y="3961607"/>
            <a:ext cx="611982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anchor="ctr"/>
          <a:lstStyle/>
          <a:p>
            <a:pPr algn="ctr" defTabSz="914217"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5628338" y="3961607"/>
            <a:ext cx="611981" cy="777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anchor="ctr"/>
          <a:lstStyle/>
          <a:p>
            <a:pPr algn="ctr" defTabSz="914217"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6239525" y="3961607"/>
            <a:ext cx="611981" cy="777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anchor="ctr"/>
          <a:lstStyle/>
          <a:p>
            <a:pPr algn="ctr" defTabSz="914217"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6849919" y="3961607"/>
            <a:ext cx="611982" cy="777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anchor="ctr"/>
          <a:lstStyle/>
          <a:p>
            <a:pPr algn="ctr" defTabSz="914217"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22638" y="4355307"/>
            <a:ext cx="60285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Dr. Maged Khafagy </a:t>
            </a:r>
          </a:p>
          <a:p>
            <a:r>
              <a:rPr lang="en-US" sz="2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1" lang="ja-JP" altLang="en-US" sz="24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96280"/>
      </p:ext>
    </p:extLst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00" y="0"/>
            <a:ext cx="162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5.2 DFD Level 0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46" y="-528034"/>
            <a:ext cx="8673055" cy="99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369332"/>
            <a:ext cx="6351104" cy="41744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644800" y="0"/>
            <a:ext cx="310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5.2 DFD Level (1 of 3)</a:t>
            </a:r>
          </a:p>
        </p:txBody>
      </p:sp>
    </p:spTree>
    <p:extLst>
      <p:ext uri="{BB962C8B-B14F-4D97-AF65-F5344CB8AC3E}">
        <p14:creationId xmlns:p14="http://schemas.microsoft.com/office/powerpoint/2010/main" val="28256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74617" y="0"/>
            <a:ext cx="310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	5.2 DFD Level (2 of 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5710897" cy="3984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71" y="288234"/>
            <a:ext cx="5790229" cy="44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871538" y="243682"/>
            <a:ext cx="10468769" cy="769938"/>
            <a:chOff x="1739573" y="511491"/>
            <a:chExt cx="20937538" cy="1539066"/>
          </a:xfrm>
        </p:grpSpPr>
        <p:sp>
          <p:nvSpPr>
            <p:cNvPr id="16406" name="TextBox 66"/>
            <p:cNvSpPr txBox="1">
              <a:spLocks noChangeArrowheads="1"/>
            </p:cNvSpPr>
            <p:nvPr/>
          </p:nvSpPr>
          <p:spPr bwMode="auto">
            <a:xfrm>
              <a:off x="1739573" y="511491"/>
              <a:ext cx="20937538" cy="153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4400" b="1" dirty="0">
                  <a:solidFill>
                    <a:schemeClr val="tx2"/>
                  </a:solidFill>
                  <a:latin typeface="Lato Regular" charset="0"/>
                </a:rPr>
                <a:t>Team Members</a:t>
              </a:r>
              <a:endParaRPr lang="id-ID" altLang="en-US" sz="4400" b="1" dirty="0">
                <a:solidFill>
                  <a:schemeClr val="tx2"/>
                </a:solidFill>
                <a:latin typeface="Lato Regular" charset="0"/>
              </a:endParaRPr>
            </a:p>
          </p:txBody>
        </p:sp>
        <p:grpSp>
          <p:nvGrpSpPr>
            <p:cNvPr id="16407" name="Group 67"/>
            <p:cNvGrpSpPr>
              <a:grpSpLocks/>
            </p:cNvGrpSpPr>
            <p:nvPr/>
          </p:nvGrpSpPr>
          <p:grpSpPr bwMode="auto"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0" name="Rectangle 69"/>
              <p:cNvSpPr/>
              <p:nvPr/>
            </p:nvSpPr>
            <p:spPr>
              <a:xfrm flipV="1">
                <a:off x="1775572" y="2021007"/>
                <a:ext cx="540973" cy="456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217" y="2021007"/>
                <a:ext cx="540973" cy="45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912" y="2021007"/>
                <a:ext cx="540973" cy="456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0558" y="2021007"/>
                <a:ext cx="540973" cy="456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7309" y="2021007"/>
                <a:ext cx="538867" cy="45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5638" y="2021007"/>
                <a:ext cx="540973" cy="456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</p:grpSp>
      <p:sp>
        <p:nvSpPr>
          <p:cNvPr id="104" name="AutoShape 5"/>
          <p:cNvSpPr>
            <a:spLocks/>
          </p:cNvSpPr>
          <p:nvPr/>
        </p:nvSpPr>
        <p:spPr bwMode="auto">
          <a:xfrm>
            <a:off x="459869" y="1758400"/>
            <a:ext cx="3088482" cy="3089600"/>
          </a:xfrm>
          <a:prstGeom prst="diamond">
            <a:avLst/>
          </a:prstGeom>
          <a:solidFill>
            <a:schemeClr val="accent1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217">
              <a:defRPr/>
            </a:pPr>
            <a:r>
              <a:rPr lang="en-US" sz="2200" dirty="0" smtClean="0">
                <a:solidFill>
                  <a:srgbClr val="000000"/>
                </a:solidFill>
                <a:latin typeface="Lato Light"/>
              </a:rPr>
              <a:t>Elsabahy</a:t>
            </a:r>
            <a:endParaRPr lang="es-ES" sz="2200" dirty="0">
              <a:solidFill>
                <a:srgbClr val="000000"/>
              </a:solidFill>
              <a:latin typeface="Lato Light"/>
            </a:endParaRPr>
          </a:p>
          <a:p>
            <a:pPr algn="ctr" defTabSz="914217">
              <a:defRPr/>
            </a:pPr>
            <a:r>
              <a:rPr lang="es-ES" sz="2200" dirty="0">
                <a:solidFill>
                  <a:srgbClr val="000000"/>
                </a:solidFill>
                <a:latin typeface="Lato Light"/>
              </a:rPr>
              <a:t>56305</a:t>
            </a:r>
          </a:p>
        </p:txBody>
      </p:sp>
      <p:sp>
        <p:nvSpPr>
          <p:cNvPr id="122" name="AutoShape 5"/>
          <p:cNvSpPr>
            <a:spLocks/>
          </p:cNvSpPr>
          <p:nvPr/>
        </p:nvSpPr>
        <p:spPr bwMode="auto">
          <a:xfrm>
            <a:off x="2538050" y="2742073"/>
            <a:ext cx="3088482" cy="3089600"/>
          </a:xfrm>
          <a:prstGeom prst="diamond">
            <a:avLst/>
          </a:prstGeom>
          <a:solidFill>
            <a:schemeClr val="accent2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217">
              <a:defRPr/>
            </a:pPr>
            <a:r>
              <a:rPr lang="es-ES" sz="2200" dirty="0">
                <a:solidFill>
                  <a:srgbClr val="000000"/>
                </a:solidFill>
                <a:latin typeface="Lato Light"/>
              </a:rPr>
              <a:t>Amr</a:t>
            </a:r>
          </a:p>
          <a:p>
            <a:pPr algn="ctr" defTabSz="914217">
              <a:defRPr/>
            </a:pPr>
            <a:endParaRPr lang="es-ES" sz="1351" dirty="0">
              <a:latin typeface="Lato Light"/>
            </a:endParaRPr>
          </a:p>
          <a:p>
            <a:pPr algn="ctr" defTabSz="914217">
              <a:defRPr/>
            </a:pPr>
            <a:r>
              <a:rPr lang="es-ES" sz="2200" dirty="0">
                <a:solidFill>
                  <a:srgbClr val="000000"/>
                </a:solidFill>
                <a:latin typeface="Lato Light"/>
              </a:rPr>
              <a:t>57474</a:t>
            </a:r>
          </a:p>
        </p:txBody>
      </p:sp>
      <p:sp>
        <p:nvSpPr>
          <p:cNvPr id="123" name="AutoShape 5"/>
          <p:cNvSpPr>
            <a:spLocks/>
          </p:cNvSpPr>
          <p:nvPr/>
        </p:nvSpPr>
        <p:spPr bwMode="auto">
          <a:xfrm>
            <a:off x="4572648" y="1701890"/>
            <a:ext cx="3088482" cy="3089600"/>
          </a:xfrm>
          <a:prstGeom prst="diamond">
            <a:avLst/>
          </a:prstGeom>
          <a:solidFill>
            <a:schemeClr val="accent3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217">
              <a:defRPr/>
            </a:pPr>
            <a:r>
              <a:rPr lang="es-ES" sz="2200" dirty="0" err="1">
                <a:solidFill>
                  <a:srgbClr val="000000"/>
                </a:solidFill>
                <a:latin typeface="Lato Light"/>
              </a:rPr>
              <a:t>Muhammed</a:t>
            </a:r>
            <a:endParaRPr lang="es-ES" sz="2200" dirty="0">
              <a:solidFill>
                <a:srgbClr val="000000"/>
              </a:solidFill>
              <a:latin typeface="Lato Light"/>
            </a:endParaRPr>
          </a:p>
          <a:p>
            <a:pPr algn="ctr" defTabSz="914217">
              <a:defRPr/>
            </a:pPr>
            <a:endParaRPr lang="es-ES" sz="2200" dirty="0">
              <a:solidFill>
                <a:srgbClr val="000000"/>
              </a:solidFill>
              <a:latin typeface="Lato Light"/>
            </a:endParaRPr>
          </a:p>
          <a:p>
            <a:pPr algn="ctr" defTabSz="914217">
              <a:defRPr/>
            </a:pPr>
            <a:r>
              <a:rPr lang="es-ES" sz="2200" dirty="0">
                <a:solidFill>
                  <a:srgbClr val="000000"/>
                </a:solidFill>
                <a:latin typeface="Lato Light"/>
              </a:rPr>
              <a:t>57658</a:t>
            </a:r>
          </a:p>
        </p:txBody>
      </p:sp>
      <p:sp>
        <p:nvSpPr>
          <p:cNvPr id="130" name="AutoShape 5"/>
          <p:cNvSpPr>
            <a:spLocks/>
          </p:cNvSpPr>
          <p:nvPr/>
        </p:nvSpPr>
        <p:spPr bwMode="auto">
          <a:xfrm>
            <a:off x="6602231" y="2769782"/>
            <a:ext cx="3088482" cy="3089600"/>
          </a:xfrm>
          <a:prstGeom prst="diamond">
            <a:avLst/>
          </a:prstGeom>
          <a:solidFill>
            <a:schemeClr val="accent4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217">
              <a:defRPr/>
            </a:pPr>
            <a:r>
              <a:rPr lang="es-ES" sz="2200" dirty="0">
                <a:solidFill>
                  <a:srgbClr val="000000"/>
                </a:solidFill>
                <a:latin typeface="Lato Light"/>
              </a:rPr>
              <a:t>Eslam</a:t>
            </a:r>
          </a:p>
          <a:p>
            <a:pPr algn="ctr" defTabSz="914217">
              <a:defRPr/>
            </a:pPr>
            <a:endParaRPr lang="es-ES" sz="2200" dirty="0">
              <a:solidFill>
                <a:srgbClr val="000000"/>
              </a:solidFill>
              <a:latin typeface="Lato Light"/>
            </a:endParaRPr>
          </a:p>
          <a:p>
            <a:pPr algn="ctr" defTabSz="914217">
              <a:defRPr/>
            </a:pPr>
            <a:r>
              <a:rPr lang="es-ES" sz="2200" dirty="0">
                <a:solidFill>
                  <a:srgbClr val="000000"/>
                </a:solidFill>
                <a:latin typeface="Lato Light"/>
              </a:rPr>
              <a:t>49962</a:t>
            </a:r>
          </a:p>
        </p:txBody>
      </p:sp>
      <p:sp>
        <p:nvSpPr>
          <p:cNvPr id="131" name="AutoShape 5"/>
          <p:cNvSpPr>
            <a:spLocks/>
          </p:cNvSpPr>
          <p:nvPr/>
        </p:nvSpPr>
        <p:spPr bwMode="auto">
          <a:xfrm>
            <a:off x="8625897" y="1701890"/>
            <a:ext cx="3088482" cy="3089600"/>
          </a:xfrm>
          <a:prstGeom prst="diamond">
            <a:avLst/>
          </a:prstGeom>
          <a:solidFill>
            <a:schemeClr val="accent5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217">
              <a:defRPr/>
            </a:pPr>
            <a:r>
              <a:rPr lang="es-ES" sz="2200" dirty="0">
                <a:solidFill>
                  <a:srgbClr val="000000"/>
                </a:solidFill>
                <a:latin typeface="Lato Light"/>
              </a:rPr>
              <a:t>Ahmed</a:t>
            </a:r>
          </a:p>
          <a:p>
            <a:pPr algn="ctr" defTabSz="914217">
              <a:defRPr/>
            </a:pPr>
            <a:endParaRPr lang="es-ES" sz="2200" dirty="0">
              <a:solidFill>
                <a:srgbClr val="000000"/>
              </a:solidFill>
              <a:latin typeface="Lato Light"/>
            </a:endParaRPr>
          </a:p>
          <a:p>
            <a:pPr algn="ctr" defTabSz="914217">
              <a:defRPr/>
            </a:pPr>
            <a:r>
              <a:rPr lang="es-ES" sz="2200" dirty="0">
                <a:solidFill>
                  <a:srgbClr val="000000"/>
                </a:solidFill>
                <a:latin typeface="Lato Light"/>
              </a:rPr>
              <a:t>56240</a:t>
            </a:r>
          </a:p>
        </p:txBody>
      </p:sp>
      <p:sp>
        <p:nvSpPr>
          <p:cNvPr id="134" name="Content Placeholder 2"/>
          <p:cNvSpPr txBox="1">
            <a:spLocks/>
          </p:cNvSpPr>
          <p:nvPr/>
        </p:nvSpPr>
        <p:spPr bwMode="auto">
          <a:xfrm>
            <a:off x="1829630" y="1807910"/>
            <a:ext cx="1824322" cy="61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endParaRPr lang="en-US" altLang="en-US" sz="1600" b="1" dirty="0">
              <a:latin typeface="Lato Regular" charset="0"/>
            </a:endParaRPr>
          </a:p>
        </p:txBody>
      </p:sp>
      <p:sp>
        <p:nvSpPr>
          <p:cNvPr id="149" name="Content Placeholder 2"/>
          <p:cNvSpPr txBox="1">
            <a:spLocks/>
          </p:cNvSpPr>
          <p:nvPr/>
        </p:nvSpPr>
        <p:spPr bwMode="auto">
          <a:xfrm>
            <a:off x="4034346" y="5406558"/>
            <a:ext cx="1824323" cy="30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endParaRPr lang="en-US" altLang="en-US" sz="2150" b="1" dirty="0">
              <a:latin typeface="Lato Regular" charset="0"/>
            </a:endParaRPr>
          </a:p>
        </p:txBody>
      </p:sp>
      <p:sp>
        <p:nvSpPr>
          <p:cNvPr id="150" name="Content Placeholder 2"/>
          <p:cNvSpPr txBox="1">
            <a:spLocks/>
          </p:cNvSpPr>
          <p:nvPr/>
        </p:nvSpPr>
        <p:spPr bwMode="auto">
          <a:xfrm>
            <a:off x="5162147" y="5469422"/>
            <a:ext cx="843541" cy="25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endParaRPr lang="en-US" altLang="en-US" sz="1200" dirty="0">
              <a:latin typeface="Calibri Light" panose="020F0302020204030204" pitchFamily="34" charset="0"/>
            </a:endParaRPr>
          </a:p>
        </p:txBody>
      </p:sp>
      <p:sp>
        <p:nvSpPr>
          <p:cNvPr id="157" name="Content Placeholder 2"/>
          <p:cNvSpPr txBox="1">
            <a:spLocks/>
          </p:cNvSpPr>
          <p:nvPr/>
        </p:nvSpPr>
        <p:spPr bwMode="auto">
          <a:xfrm>
            <a:off x="6194606" y="1881417"/>
            <a:ext cx="1824322" cy="27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endParaRPr lang="en-US" altLang="en-US" sz="1600" b="1" dirty="0">
              <a:latin typeface="Lato Regular" charset="0"/>
            </a:endParaRPr>
          </a:p>
        </p:txBody>
      </p:sp>
      <p:sp>
        <p:nvSpPr>
          <p:cNvPr id="158" name="Content Placeholder 2"/>
          <p:cNvSpPr txBox="1">
            <a:spLocks/>
          </p:cNvSpPr>
          <p:nvPr/>
        </p:nvSpPr>
        <p:spPr bwMode="auto">
          <a:xfrm>
            <a:off x="7383874" y="1906004"/>
            <a:ext cx="688073" cy="27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endParaRPr lang="en-US" altLang="en-US" sz="1200" dirty="0">
              <a:latin typeface="Calibri Light" panose="020F0302020204030204" pitchFamily="34" charset="0"/>
            </a:endParaRPr>
          </a:p>
        </p:txBody>
      </p:sp>
      <p:sp>
        <p:nvSpPr>
          <p:cNvPr id="165" name="Content Placeholder 2"/>
          <p:cNvSpPr txBox="1">
            <a:spLocks/>
          </p:cNvSpPr>
          <p:nvPr/>
        </p:nvSpPr>
        <p:spPr bwMode="auto">
          <a:xfrm>
            <a:off x="8034749" y="5414712"/>
            <a:ext cx="1824322" cy="22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endParaRPr lang="en-US" altLang="en-US" sz="1600" b="1" dirty="0">
              <a:latin typeface="Lato Regular" charset="0"/>
            </a:endParaRPr>
          </a:p>
        </p:txBody>
      </p:sp>
      <p:sp>
        <p:nvSpPr>
          <p:cNvPr id="166" name="Content Placeholder 2"/>
          <p:cNvSpPr txBox="1">
            <a:spLocks/>
          </p:cNvSpPr>
          <p:nvPr/>
        </p:nvSpPr>
        <p:spPr bwMode="auto">
          <a:xfrm>
            <a:off x="9227837" y="5453036"/>
            <a:ext cx="898055" cy="25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endParaRPr lang="en-US" altLang="en-US" sz="1200" dirty="0">
              <a:latin typeface="Calibri Light" panose="020F0302020204030204" pitchFamily="34" charset="0"/>
            </a:endParaRPr>
          </a:p>
        </p:txBody>
      </p:sp>
      <p:sp>
        <p:nvSpPr>
          <p:cNvPr id="173" name="Content Placeholder 2"/>
          <p:cNvSpPr txBox="1">
            <a:spLocks/>
          </p:cNvSpPr>
          <p:nvPr/>
        </p:nvSpPr>
        <p:spPr bwMode="auto">
          <a:xfrm>
            <a:off x="10271923" y="1806296"/>
            <a:ext cx="1824322" cy="29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457200">
              <a:spcBef>
                <a:spcPct val="20000"/>
              </a:spcBef>
            </a:pPr>
            <a:endParaRPr lang="en-US" altLang="en-US" sz="1600" b="1" dirty="0"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792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2" grpId="0" animBg="1"/>
      <p:bldP spid="123" grpId="0" animBg="1"/>
      <p:bldP spid="130" grpId="0" animBg="1"/>
      <p:bldP spid="131" grpId="0" animBg="1"/>
      <p:bldP spid="134" grpId="0"/>
      <p:bldP spid="149" grpId="0"/>
      <p:bldP spid="150" grpId="0"/>
      <p:bldP spid="157" grpId="0"/>
      <p:bldP spid="158" grpId="0"/>
      <p:bldP spid="165" grpId="0"/>
      <p:bldP spid="166" grpId="0"/>
      <p:bldP spid="1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10"/>
          <p:cNvSpPr>
            <a:spLocks noChangeArrowheads="1"/>
          </p:cNvSpPr>
          <p:nvPr/>
        </p:nvSpPr>
        <p:spPr bwMode="auto">
          <a:xfrm>
            <a:off x="9066727" y="964463"/>
            <a:ext cx="2538195" cy="1528045"/>
          </a:xfrm>
          <a:custGeom>
            <a:avLst/>
            <a:gdLst>
              <a:gd name="T0" fmla="*/ 2147483647 w 462"/>
              <a:gd name="T1" fmla="*/ 2147483647 h 373"/>
              <a:gd name="T2" fmla="*/ 2147483647 w 462"/>
              <a:gd name="T3" fmla="*/ 2147483647 h 373"/>
              <a:gd name="T4" fmla="*/ 2147483647 w 462"/>
              <a:gd name="T5" fmla="*/ 2147483647 h 373"/>
              <a:gd name="T6" fmla="*/ 2147483647 w 462"/>
              <a:gd name="T7" fmla="*/ 2147483647 h 373"/>
              <a:gd name="T8" fmla="*/ 2147483647 w 462"/>
              <a:gd name="T9" fmla="*/ 2147483647 h 373"/>
              <a:gd name="T10" fmla="*/ 2147483647 w 462"/>
              <a:gd name="T11" fmla="*/ 2147483647 h 373"/>
              <a:gd name="T12" fmla="*/ 2147483647 w 462"/>
              <a:gd name="T13" fmla="*/ 2147483647 h 373"/>
              <a:gd name="T14" fmla="*/ 2147483647 w 462"/>
              <a:gd name="T15" fmla="*/ 2147483647 h 373"/>
              <a:gd name="T16" fmla="*/ 2147483647 w 462"/>
              <a:gd name="T17" fmla="*/ 2147483647 h 373"/>
              <a:gd name="T18" fmla="*/ 2147483647 w 462"/>
              <a:gd name="T19" fmla="*/ 2147483647 h 373"/>
              <a:gd name="T20" fmla="*/ 2147483647 w 462"/>
              <a:gd name="T21" fmla="*/ 2147483647 h 373"/>
              <a:gd name="T22" fmla="*/ 2147483647 w 462"/>
              <a:gd name="T23" fmla="*/ 2147483647 h 373"/>
              <a:gd name="T24" fmla="*/ 2147483647 w 462"/>
              <a:gd name="T25" fmla="*/ 2147483647 h 373"/>
              <a:gd name="T26" fmla="*/ 2147483647 w 462"/>
              <a:gd name="T27" fmla="*/ 2147483647 h 373"/>
              <a:gd name="T28" fmla="*/ 2147483647 w 462"/>
              <a:gd name="T29" fmla="*/ 2147483647 h 373"/>
              <a:gd name="T30" fmla="*/ 2147483647 w 462"/>
              <a:gd name="T31" fmla="*/ 2147483647 h 373"/>
              <a:gd name="T32" fmla="*/ 2147483647 w 462"/>
              <a:gd name="T33" fmla="*/ 2147483647 h 373"/>
              <a:gd name="T34" fmla="*/ 2147483647 w 462"/>
              <a:gd name="T35" fmla="*/ 2147483647 h 373"/>
              <a:gd name="T36" fmla="*/ 2147483647 w 462"/>
              <a:gd name="T37" fmla="*/ 2147483647 h 373"/>
              <a:gd name="T38" fmla="*/ 2147483647 w 462"/>
              <a:gd name="T39" fmla="*/ 2147483647 h 373"/>
              <a:gd name="T40" fmla="*/ 2147483647 w 462"/>
              <a:gd name="T41" fmla="*/ 2147483647 h 373"/>
              <a:gd name="T42" fmla="*/ 2147483647 w 462"/>
              <a:gd name="T43" fmla="*/ 2147483647 h 373"/>
              <a:gd name="T44" fmla="*/ 2147483647 w 462"/>
              <a:gd name="T45" fmla="*/ 2147483647 h 373"/>
              <a:gd name="T46" fmla="*/ 2147483647 w 462"/>
              <a:gd name="T47" fmla="*/ 2147483647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TextBox 49"/>
          <p:cNvSpPr txBox="1">
            <a:spLocks noChangeArrowheads="1"/>
          </p:cNvSpPr>
          <p:nvPr/>
        </p:nvSpPr>
        <p:spPr bwMode="auto">
          <a:xfrm>
            <a:off x="8699866" y="219675"/>
            <a:ext cx="41460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chemeClr val="tx2"/>
                </a:solidFill>
                <a:latin typeface="Lato Regular" charset="0"/>
              </a:rPr>
              <a:t>Introduction</a:t>
            </a:r>
            <a:endParaRPr lang="id-ID" altLang="en-US" sz="4000" b="1" dirty="0">
              <a:solidFill>
                <a:schemeClr val="tx2"/>
              </a:solidFill>
              <a:latin typeface="Lato Regular" charset="0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8783392" y="2552652"/>
            <a:ext cx="2594698" cy="49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Lato Regular" charset="0"/>
              </a:rPr>
              <a:t>Overview</a:t>
            </a:r>
            <a:endParaRPr lang="id-ID" altLang="en-US" sz="2000" b="1" dirty="0">
              <a:latin typeface="Lato Regular" charset="0"/>
            </a:endParaRPr>
          </a:p>
        </p:txBody>
      </p:sp>
      <p:sp>
        <p:nvSpPr>
          <p:cNvPr id="75" name="TextBox 32"/>
          <p:cNvSpPr txBox="1">
            <a:spLocks noChangeArrowheads="1"/>
          </p:cNvSpPr>
          <p:nvPr/>
        </p:nvSpPr>
        <p:spPr bwMode="auto">
          <a:xfrm>
            <a:off x="300010" y="-92610"/>
            <a:ext cx="33495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chemeClr val="tx2"/>
                </a:solidFill>
                <a:latin typeface="Lato Regular" charset="0"/>
              </a:rPr>
              <a:t>Motivations</a:t>
            </a:r>
            <a:endParaRPr lang="id-ID" altLang="en-US" sz="4000" b="1" dirty="0">
              <a:solidFill>
                <a:schemeClr val="tx2"/>
              </a:solidFill>
              <a:latin typeface="Lato Regular" charset="0"/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2907204" y="584893"/>
            <a:ext cx="948250" cy="95872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atin typeface="Calibri Light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1197636" y="590113"/>
            <a:ext cx="1307143" cy="39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9419" tIns="109710" rIns="219419" bIns="109710">
            <a:spAutoFit/>
          </a:bodyPr>
          <a:lstStyle/>
          <a:p>
            <a:pPr eaLnBrk="1" hangingPunct="1"/>
            <a:r>
              <a:rPr lang="en-US" altLang="en-US" sz="1100" b="1" dirty="0">
                <a:latin typeface="Lato Regular" charset="0"/>
              </a:rPr>
              <a:t>Reduce Errors</a:t>
            </a:r>
          </a:p>
        </p:txBody>
      </p:sp>
      <p:sp>
        <p:nvSpPr>
          <p:cNvPr id="154" name="Oval 153"/>
          <p:cNvSpPr/>
          <p:nvPr/>
        </p:nvSpPr>
        <p:spPr bwMode="auto">
          <a:xfrm>
            <a:off x="451057" y="628169"/>
            <a:ext cx="887323" cy="8989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atin typeface="Calibri Light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431257" y="1636393"/>
            <a:ext cx="927433" cy="9968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atin typeface="Calibri Light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3054171" y="1891584"/>
            <a:ext cx="790872" cy="82602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atin typeface="Calibri Light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457415" y="2692842"/>
            <a:ext cx="862192" cy="87994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atin typeface="Calibri Light"/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3766220" y="1681579"/>
            <a:ext cx="1180505" cy="39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9419" tIns="109710" rIns="219419" bIns="109710">
            <a:spAutoFit/>
          </a:bodyPr>
          <a:lstStyle/>
          <a:p>
            <a:pPr eaLnBrk="1" hangingPunct="1"/>
            <a:r>
              <a:rPr lang="en-US" altLang="en-US" sz="1100" b="1" dirty="0">
                <a:latin typeface="Lato Regular" charset="0"/>
              </a:rPr>
              <a:t>Save Money</a:t>
            </a: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1194237" y="1613395"/>
            <a:ext cx="1735144" cy="39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9419" tIns="109710" rIns="219419" bIns="109710">
            <a:spAutoFit/>
          </a:bodyPr>
          <a:lstStyle/>
          <a:p>
            <a:pPr eaLnBrk="1" hangingPunct="1"/>
            <a:r>
              <a:rPr lang="en-US" altLang="en-US" sz="1100" b="1" dirty="0">
                <a:latin typeface="Lato Regular" charset="0"/>
              </a:rPr>
              <a:t>Increase Productivity</a:t>
            </a: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1245721" y="2767277"/>
            <a:ext cx="2345889" cy="39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9419" tIns="109710" rIns="219419" bIns="109710">
            <a:spAutoFit/>
          </a:bodyPr>
          <a:lstStyle/>
          <a:p>
            <a:pPr eaLnBrk="1" hangingPunct="1"/>
            <a:r>
              <a:rPr lang="en-US" altLang="en-US" sz="1100" b="1" dirty="0">
                <a:latin typeface="Lato Regular" charset="0"/>
              </a:rPr>
              <a:t>Increase </a:t>
            </a:r>
            <a:r>
              <a:rPr lang="en-US" altLang="en-US" sz="1100" b="1" dirty="0" smtClean="0">
                <a:latin typeface="Lato Regular" charset="0"/>
              </a:rPr>
              <a:t>Passenger Satisfaction</a:t>
            </a:r>
            <a:endParaRPr lang="en-US" altLang="en-US" sz="1100" b="1" dirty="0">
              <a:latin typeface="Lato Regular" charset="0"/>
            </a:endParaRPr>
          </a:p>
        </p:txBody>
      </p:sp>
      <p:sp>
        <p:nvSpPr>
          <p:cNvPr id="162" name="Freeform 36"/>
          <p:cNvSpPr>
            <a:spLocks noChangeArrowheads="1"/>
          </p:cNvSpPr>
          <p:nvPr/>
        </p:nvSpPr>
        <p:spPr bwMode="auto">
          <a:xfrm>
            <a:off x="720233" y="919954"/>
            <a:ext cx="374211" cy="339451"/>
          </a:xfrm>
          <a:custGeom>
            <a:avLst/>
            <a:gdLst>
              <a:gd name="T0" fmla="*/ 195999 w 320"/>
              <a:gd name="T1" fmla="*/ 105526 h 417"/>
              <a:gd name="T2" fmla="*/ 195999 w 320"/>
              <a:gd name="T3" fmla="*/ 105526 h 417"/>
              <a:gd name="T4" fmla="*/ 105669 w 320"/>
              <a:gd name="T5" fmla="*/ 0 h 417"/>
              <a:gd name="T6" fmla="*/ 0 w 320"/>
              <a:gd name="T7" fmla="*/ 105526 h 417"/>
              <a:gd name="T8" fmla="*/ 61356 w 320"/>
              <a:gd name="T9" fmla="*/ 195733 h 417"/>
              <a:gd name="T10" fmla="*/ 61356 w 320"/>
              <a:gd name="T11" fmla="*/ 512311 h 417"/>
              <a:gd name="T12" fmla="*/ 0 w 320"/>
              <a:gd name="T13" fmla="*/ 602518 h 417"/>
              <a:gd name="T14" fmla="*/ 105669 w 320"/>
              <a:gd name="T15" fmla="*/ 708044 h 417"/>
              <a:gd name="T16" fmla="*/ 195999 w 320"/>
              <a:gd name="T17" fmla="*/ 602518 h 417"/>
              <a:gd name="T18" fmla="*/ 136347 w 320"/>
              <a:gd name="T19" fmla="*/ 512311 h 417"/>
              <a:gd name="T20" fmla="*/ 136347 w 320"/>
              <a:gd name="T21" fmla="*/ 195733 h 417"/>
              <a:gd name="T22" fmla="*/ 195999 w 320"/>
              <a:gd name="T23" fmla="*/ 105526 h 417"/>
              <a:gd name="T24" fmla="*/ 167025 w 320"/>
              <a:gd name="T25" fmla="*/ 602518 h 417"/>
              <a:gd name="T26" fmla="*/ 167025 w 320"/>
              <a:gd name="T27" fmla="*/ 602518 h 417"/>
              <a:gd name="T28" fmla="*/ 105669 w 320"/>
              <a:gd name="T29" fmla="*/ 663791 h 417"/>
              <a:gd name="T30" fmla="*/ 46017 w 320"/>
              <a:gd name="T31" fmla="*/ 602518 h 417"/>
              <a:gd name="T32" fmla="*/ 105669 w 320"/>
              <a:gd name="T33" fmla="*/ 542947 h 417"/>
              <a:gd name="T34" fmla="*/ 167025 w 320"/>
              <a:gd name="T35" fmla="*/ 602518 h 417"/>
              <a:gd name="T36" fmla="*/ 105669 w 320"/>
              <a:gd name="T37" fmla="*/ 149779 h 417"/>
              <a:gd name="T38" fmla="*/ 105669 w 320"/>
              <a:gd name="T39" fmla="*/ 149779 h 417"/>
              <a:gd name="T40" fmla="*/ 46017 w 320"/>
              <a:gd name="T41" fmla="*/ 105526 h 417"/>
              <a:gd name="T42" fmla="*/ 105669 w 320"/>
              <a:gd name="T43" fmla="*/ 45955 h 417"/>
              <a:gd name="T44" fmla="*/ 167025 w 320"/>
              <a:gd name="T45" fmla="*/ 105526 h 417"/>
              <a:gd name="T46" fmla="*/ 105669 w 320"/>
              <a:gd name="T47" fmla="*/ 149779 h 417"/>
              <a:gd name="T48" fmla="*/ 484033 w 320"/>
              <a:gd name="T49" fmla="*/ 512311 h 417"/>
              <a:gd name="T50" fmla="*/ 484033 w 320"/>
              <a:gd name="T51" fmla="*/ 512311 h 417"/>
              <a:gd name="T52" fmla="*/ 484033 w 320"/>
              <a:gd name="T53" fmla="*/ 195733 h 417"/>
              <a:gd name="T54" fmla="*/ 543685 w 320"/>
              <a:gd name="T55" fmla="*/ 105526 h 417"/>
              <a:gd name="T56" fmla="*/ 438016 w 320"/>
              <a:gd name="T57" fmla="*/ 0 h 417"/>
              <a:gd name="T58" fmla="*/ 332346 w 320"/>
              <a:gd name="T59" fmla="*/ 105526 h 417"/>
              <a:gd name="T60" fmla="*/ 407337 w 320"/>
              <a:gd name="T61" fmla="*/ 195733 h 417"/>
              <a:gd name="T62" fmla="*/ 407337 w 320"/>
              <a:gd name="T63" fmla="*/ 512311 h 417"/>
              <a:gd name="T64" fmla="*/ 332346 w 320"/>
              <a:gd name="T65" fmla="*/ 602518 h 417"/>
              <a:gd name="T66" fmla="*/ 438016 w 320"/>
              <a:gd name="T67" fmla="*/ 708044 h 417"/>
              <a:gd name="T68" fmla="*/ 543685 w 320"/>
              <a:gd name="T69" fmla="*/ 602518 h 417"/>
              <a:gd name="T70" fmla="*/ 484033 w 320"/>
              <a:gd name="T71" fmla="*/ 512311 h 417"/>
              <a:gd name="T72" fmla="*/ 376659 w 320"/>
              <a:gd name="T73" fmla="*/ 105526 h 417"/>
              <a:gd name="T74" fmla="*/ 376659 w 320"/>
              <a:gd name="T75" fmla="*/ 105526 h 417"/>
              <a:gd name="T76" fmla="*/ 438016 w 320"/>
              <a:gd name="T77" fmla="*/ 45955 h 417"/>
              <a:gd name="T78" fmla="*/ 497667 w 320"/>
              <a:gd name="T79" fmla="*/ 105526 h 417"/>
              <a:gd name="T80" fmla="*/ 438016 w 320"/>
              <a:gd name="T81" fmla="*/ 149779 h 417"/>
              <a:gd name="T82" fmla="*/ 376659 w 320"/>
              <a:gd name="T83" fmla="*/ 105526 h 417"/>
              <a:gd name="T84" fmla="*/ 438016 w 320"/>
              <a:gd name="T85" fmla="*/ 663791 h 417"/>
              <a:gd name="T86" fmla="*/ 438016 w 320"/>
              <a:gd name="T87" fmla="*/ 663791 h 417"/>
              <a:gd name="T88" fmla="*/ 376659 w 320"/>
              <a:gd name="T89" fmla="*/ 602518 h 417"/>
              <a:gd name="T90" fmla="*/ 438016 w 320"/>
              <a:gd name="T91" fmla="*/ 542947 h 417"/>
              <a:gd name="T92" fmla="*/ 497667 w 320"/>
              <a:gd name="T93" fmla="*/ 602518 h 417"/>
              <a:gd name="T94" fmla="*/ 438016 w 320"/>
              <a:gd name="T95" fmla="*/ 663791 h 4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100"/>
          </a:p>
        </p:txBody>
      </p:sp>
      <p:sp>
        <p:nvSpPr>
          <p:cNvPr id="163" name="Freeform 46"/>
          <p:cNvSpPr>
            <a:spLocks noChangeArrowheads="1"/>
          </p:cNvSpPr>
          <p:nvPr/>
        </p:nvSpPr>
        <p:spPr bwMode="auto">
          <a:xfrm>
            <a:off x="749236" y="3033846"/>
            <a:ext cx="354482" cy="262533"/>
          </a:xfrm>
          <a:custGeom>
            <a:avLst/>
            <a:gdLst>
              <a:gd name="T0" fmla="*/ 564593 w 461"/>
              <a:gd name="T1" fmla="*/ 517938 h 443"/>
              <a:gd name="T2" fmla="*/ 564593 w 461"/>
              <a:gd name="T3" fmla="*/ 517938 h 443"/>
              <a:gd name="T4" fmla="*/ 441720 w 461"/>
              <a:gd name="T5" fmla="*/ 382288 h 443"/>
              <a:gd name="T6" fmla="*/ 482159 w 461"/>
              <a:gd name="T7" fmla="*/ 300589 h 443"/>
              <a:gd name="T8" fmla="*/ 510155 w 461"/>
              <a:gd name="T9" fmla="*/ 232764 h 443"/>
              <a:gd name="T10" fmla="*/ 496157 w 461"/>
              <a:gd name="T11" fmla="*/ 203476 h 443"/>
              <a:gd name="T12" fmla="*/ 510155 w 461"/>
              <a:gd name="T13" fmla="*/ 135651 h 443"/>
              <a:gd name="T14" fmla="*/ 357731 w 461"/>
              <a:gd name="T15" fmla="*/ 0 h 443"/>
              <a:gd name="T16" fmla="*/ 205306 w 461"/>
              <a:gd name="T17" fmla="*/ 135651 h 443"/>
              <a:gd name="T18" fmla="*/ 219305 w 461"/>
              <a:gd name="T19" fmla="*/ 203476 h 443"/>
              <a:gd name="T20" fmla="*/ 205306 w 461"/>
              <a:gd name="T21" fmla="*/ 232764 h 443"/>
              <a:gd name="T22" fmla="*/ 233303 w 461"/>
              <a:gd name="T23" fmla="*/ 300589 h 443"/>
              <a:gd name="T24" fmla="*/ 275297 w 461"/>
              <a:gd name="T25" fmla="*/ 382288 h 443"/>
              <a:gd name="T26" fmla="*/ 150869 w 461"/>
              <a:gd name="T27" fmla="*/ 517938 h 443"/>
              <a:gd name="T28" fmla="*/ 0 w 461"/>
              <a:gd name="T29" fmla="*/ 613510 h 443"/>
              <a:gd name="T30" fmla="*/ 0 w 461"/>
              <a:gd name="T31" fmla="*/ 681336 h 443"/>
              <a:gd name="T32" fmla="*/ 357731 w 461"/>
              <a:gd name="T33" fmla="*/ 681336 h 443"/>
              <a:gd name="T34" fmla="*/ 715462 w 461"/>
              <a:gd name="T35" fmla="*/ 681336 h 443"/>
              <a:gd name="T36" fmla="*/ 715462 w 461"/>
              <a:gd name="T37" fmla="*/ 613510 h 443"/>
              <a:gd name="T38" fmla="*/ 564593 w 461"/>
              <a:gd name="T39" fmla="*/ 517938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100"/>
          </a:p>
        </p:txBody>
      </p:sp>
      <p:sp>
        <p:nvSpPr>
          <p:cNvPr id="164" name="Freeform 127"/>
          <p:cNvSpPr>
            <a:spLocks noChangeArrowheads="1"/>
          </p:cNvSpPr>
          <p:nvPr/>
        </p:nvSpPr>
        <p:spPr bwMode="auto">
          <a:xfrm>
            <a:off x="3092397" y="856073"/>
            <a:ext cx="474717" cy="378314"/>
          </a:xfrm>
          <a:custGeom>
            <a:avLst/>
            <a:gdLst>
              <a:gd name="T0" fmla="*/ 281695 w 497"/>
              <a:gd name="T1" fmla="*/ 326895 h 400"/>
              <a:gd name="T2" fmla="*/ 281695 w 497"/>
              <a:gd name="T3" fmla="*/ 326895 h 400"/>
              <a:gd name="T4" fmla="*/ 413375 w 497"/>
              <a:gd name="T5" fmla="*/ 458653 h 400"/>
              <a:gd name="T6" fmla="*/ 546722 w 497"/>
              <a:gd name="T7" fmla="*/ 326895 h 400"/>
              <a:gd name="T8" fmla="*/ 413375 w 497"/>
              <a:gd name="T9" fmla="*/ 193468 h 400"/>
              <a:gd name="T10" fmla="*/ 281695 w 497"/>
              <a:gd name="T11" fmla="*/ 326895 h 400"/>
              <a:gd name="T12" fmla="*/ 193353 w 497"/>
              <a:gd name="T13" fmla="*/ 281863 h 400"/>
              <a:gd name="T14" fmla="*/ 193353 w 497"/>
              <a:gd name="T15" fmla="*/ 281863 h 400"/>
              <a:gd name="T16" fmla="*/ 413375 w 497"/>
              <a:gd name="T17" fmla="*/ 105073 h 400"/>
              <a:gd name="T18" fmla="*/ 575058 w 497"/>
              <a:gd name="T19" fmla="*/ 163447 h 400"/>
              <a:gd name="T20" fmla="*/ 650066 w 497"/>
              <a:gd name="T21" fmla="*/ 163447 h 400"/>
              <a:gd name="T22" fmla="*/ 650066 w 497"/>
              <a:gd name="T23" fmla="*/ 90063 h 400"/>
              <a:gd name="T24" fmla="*/ 413375 w 497"/>
              <a:gd name="T25" fmla="*/ 0 h 400"/>
              <a:gd name="T26" fmla="*/ 103344 w 497"/>
              <a:gd name="T27" fmla="*/ 238500 h 400"/>
              <a:gd name="T28" fmla="*/ 0 w 497"/>
              <a:gd name="T29" fmla="*/ 238500 h 400"/>
              <a:gd name="T30" fmla="*/ 0 w 497"/>
              <a:gd name="T31" fmla="*/ 326895 h 400"/>
              <a:gd name="T32" fmla="*/ 133347 w 497"/>
              <a:gd name="T33" fmla="*/ 326895 h 400"/>
              <a:gd name="T34" fmla="*/ 193353 w 497"/>
              <a:gd name="T35" fmla="*/ 281863 h 400"/>
              <a:gd name="T36" fmla="*/ 693403 w 497"/>
              <a:gd name="T37" fmla="*/ 326895 h 400"/>
              <a:gd name="T38" fmla="*/ 693403 w 497"/>
              <a:gd name="T39" fmla="*/ 326895 h 400"/>
              <a:gd name="T40" fmla="*/ 635064 w 497"/>
              <a:gd name="T41" fmla="*/ 385269 h 400"/>
              <a:gd name="T42" fmla="*/ 413375 w 497"/>
              <a:gd name="T43" fmla="*/ 562059 h 400"/>
              <a:gd name="T44" fmla="*/ 251692 w 497"/>
              <a:gd name="T45" fmla="*/ 488674 h 400"/>
              <a:gd name="T46" fmla="*/ 178351 w 497"/>
              <a:gd name="T47" fmla="*/ 488674 h 400"/>
              <a:gd name="T48" fmla="*/ 178351 w 497"/>
              <a:gd name="T49" fmla="*/ 562059 h 400"/>
              <a:gd name="T50" fmla="*/ 413375 w 497"/>
              <a:gd name="T51" fmla="*/ 665464 h 400"/>
              <a:gd name="T52" fmla="*/ 725073 w 497"/>
              <a:gd name="T53" fmla="*/ 428632 h 400"/>
              <a:gd name="T54" fmla="*/ 826750 w 497"/>
              <a:gd name="T55" fmla="*/ 428632 h 400"/>
              <a:gd name="T56" fmla="*/ 826750 w 497"/>
              <a:gd name="T57" fmla="*/ 326895 h 400"/>
              <a:gd name="T58" fmla="*/ 693403 w 497"/>
              <a:gd name="T59" fmla="*/ 326895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100"/>
          </a:p>
        </p:txBody>
      </p:sp>
      <p:sp>
        <p:nvSpPr>
          <p:cNvPr id="165" name="Freeform 39"/>
          <p:cNvSpPr>
            <a:spLocks noChangeArrowheads="1"/>
          </p:cNvSpPr>
          <p:nvPr/>
        </p:nvSpPr>
        <p:spPr bwMode="auto">
          <a:xfrm>
            <a:off x="669525" y="1846499"/>
            <a:ext cx="405482" cy="504623"/>
          </a:xfrm>
          <a:custGeom>
            <a:avLst/>
            <a:gdLst>
              <a:gd name="T0" fmla="*/ 568507 w 444"/>
              <a:gd name="T1" fmla="*/ 75517 h 444"/>
              <a:gd name="T2" fmla="*/ 568507 w 444"/>
              <a:gd name="T3" fmla="*/ 75517 h 444"/>
              <a:gd name="T4" fmla="*/ 530036 w 444"/>
              <a:gd name="T5" fmla="*/ 75517 h 444"/>
              <a:gd name="T6" fmla="*/ 530036 w 444"/>
              <a:gd name="T7" fmla="*/ 139634 h 444"/>
              <a:gd name="T8" fmla="*/ 417475 w 444"/>
              <a:gd name="T9" fmla="*/ 139634 h 444"/>
              <a:gd name="T10" fmla="*/ 417475 w 444"/>
              <a:gd name="T11" fmla="*/ 75517 h 444"/>
              <a:gd name="T12" fmla="*/ 215149 w 444"/>
              <a:gd name="T13" fmla="*/ 75517 h 444"/>
              <a:gd name="T14" fmla="*/ 215149 w 444"/>
              <a:gd name="T15" fmla="*/ 139634 h 444"/>
              <a:gd name="T16" fmla="*/ 101163 w 444"/>
              <a:gd name="T17" fmla="*/ 139634 h 444"/>
              <a:gd name="T18" fmla="*/ 101163 w 444"/>
              <a:gd name="T19" fmla="*/ 75517 h 444"/>
              <a:gd name="T20" fmla="*/ 64117 w 444"/>
              <a:gd name="T21" fmla="*/ 75517 h 444"/>
              <a:gd name="T22" fmla="*/ 0 w 444"/>
              <a:gd name="T23" fmla="*/ 139634 h 444"/>
              <a:gd name="T24" fmla="*/ 0 w 444"/>
              <a:gd name="T25" fmla="*/ 568511 h 444"/>
              <a:gd name="T26" fmla="*/ 64117 w 444"/>
              <a:gd name="T27" fmla="*/ 631204 h 444"/>
              <a:gd name="T28" fmla="*/ 568507 w 444"/>
              <a:gd name="T29" fmla="*/ 631204 h 444"/>
              <a:gd name="T30" fmla="*/ 631199 w 444"/>
              <a:gd name="T31" fmla="*/ 568511 h 444"/>
              <a:gd name="T32" fmla="*/ 631199 w 444"/>
              <a:gd name="T33" fmla="*/ 139634 h 444"/>
              <a:gd name="T34" fmla="*/ 568507 w 444"/>
              <a:gd name="T35" fmla="*/ 75517 h 444"/>
              <a:gd name="T36" fmla="*/ 568507 w 444"/>
              <a:gd name="T37" fmla="*/ 568511 h 444"/>
              <a:gd name="T38" fmla="*/ 568507 w 444"/>
              <a:gd name="T39" fmla="*/ 568511 h 444"/>
              <a:gd name="T40" fmla="*/ 64117 w 444"/>
              <a:gd name="T41" fmla="*/ 568511 h 444"/>
              <a:gd name="T42" fmla="*/ 64117 w 444"/>
              <a:gd name="T43" fmla="*/ 279269 h 444"/>
              <a:gd name="T44" fmla="*/ 568507 w 444"/>
              <a:gd name="T45" fmla="*/ 279269 h 444"/>
              <a:gd name="T46" fmla="*/ 568507 w 444"/>
              <a:gd name="T47" fmla="*/ 568511 h 444"/>
              <a:gd name="T48" fmla="*/ 176679 w 444"/>
              <a:gd name="T49" fmla="*/ 0 h 444"/>
              <a:gd name="T50" fmla="*/ 176679 w 444"/>
              <a:gd name="T51" fmla="*/ 0 h 444"/>
              <a:gd name="T52" fmla="*/ 126810 w 444"/>
              <a:gd name="T53" fmla="*/ 0 h 444"/>
              <a:gd name="T54" fmla="*/ 126810 w 444"/>
              <a:gd name="T55" fmla="*/ 126811 h 444"/>
              <a:gd name="T56" fmla="*/ 176679 w 444"/>
              <a:gd name="T57" fmla="*/ 126811 h 444"/>
              <a:gd name="T58" fmla="*/ 176679 w 444"/>
              <a:gd name="T59" fmla="*/ 0 h 444"/>
              <a:gd name="T60" fmla="*/ 504389 w 444"/>
              <a:gd name="T61" fmla="*/ 0 h 444"/>
              <a:gd name="T62" fmla="*/ 504389 w 444"/>
              <a:gd name="T63" fmla="*/ 0 h 444"/>
              <a:gd name="T64" fmla="*/ 454520 w 444"/>
              <a:gd name="T65" fmla="*/ 0 h 444"/>
              <a:gd name="T66" fmla="*/ 454520 w 444"/>
              <a:gd name="T67" fmla="*/ 126811 h 444"/>
              <a:gd name="T68" fmla="*/ 504389 w 444"/>
              <a:gd name="T69" fmla="*/ 126811 h 444"/>
              <a:gd name="T70" fmla="*/ 504389 w 444"/>
              <a:gd name="T71" fmla="*/ 0 h 4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100"/>
          </a:p>
        </p:txBody>
      </p:sp>
      <p:sp>
        <p:nvSpPr>
          <p:cNvPr id="166" name="Freeform 75"/>
          <p:cNvSpPr>
            <a:spLocks noChangeArrowheads="1"/>
          </p:cNvSpPr>
          <p:nvPr/>
        </p:nvSpPr>
        <p:spPr bwMode="auto">
          <a:xfrm flipH="1">
            <a:off x="3251188" y="2086192"/>
            <a:ext cx="315926" cy="390376"/>
          </a:xfrm>
          <a:custGeom>
            <a:avLst/>
            <a:gdLst>
              <a:gd name="T0" fmla="*/ 590845 w 497"/>
              <a:gd name="T1" fmla="*/ 0 h 400"/>
              <a:gd name="T2" fmla="*/ 590845 w 497"/>
              <a:gd name="T3" fmla="*/ 0 h 400"/>
              <a:gd name="T4" fmla="*/ 70688 w 497"/>
              <a:gd name="T5" fmla="*/ 0 h 400"/>
              <a:gd name="T6" fmla="*/ 0 w 497"/>
              <a:gd name="T7" fmla="*/ 58719 h 400"/>
              <a:gd name="T8" fmla="*/ 0 w 497"/>
              <a:gd name="T9" fmla="*/ 461748 h 400"/>
              <a:gd name="T10" fmla="*/ 70688 w 497"/>
              <a:gd name="T11" fmla="*/ 532478 h 400"/>
              <a:gd name="T12" fmla="*/ 590845 w 497"/>
              <a:gd name="T13" fmla="*/ 532478 h 400"/>
              <a:gd name="T14" fmla="*/ 661533 w 497"/>
              <a:gd name="T15" fmla="*/ 461748 h 400"/>
              <a:gd name="T16" fmla="*/ 661533 w 497"/>
              <a:gd name="T17" fmla="*/ 58719 h 400"/>
              <a:gd name="T18" fmla="*/ 590845 w 497"/>
              <a:gd name="T19" fmla="*/ 0 h 400"/>
              <a:gd name="T20" fmla="*/ 590845 w 497"/>
              <a:gd name="T21" fmla="*/ 461748 h 400"/>
              <a:gd name="T22" fmla="*/ 590845 w 497"/>
              <a:gd name="T23" fmla="*/ 461748 h 400"/>
              <a:gd name="T24" fmla="*/ 70688 w 497"/>
              <a:gd name="T25" fmla="*/ 461748 h 400"/>
              <a:gd name="T26" fmla="*/ 70688 w 497"/>
              <a:gd name="T27" fmla="*/ 58719 h 400"/>
              <a:gd name="T28" fmla="*/ 590845 w 497"/>
              <a:gd name="T29" fmla="*/ 58719 h 400"/>
              <a:gd name="T30" fmla="*/ 590845 w 497"/>
              <a:gd name="T31" fmla="*/ 461748 h 400"/>
              <a:gd name="T32" fmla="*/ 296089 w 497"/>
              <a:gd name="T33" fmla="*/ 332299 h 400"/>
              <a:gd name="T34" fmla="*/ 296089 w 497"/>
              <a:gd name="T35" fmla="*/ 332299 h 400"/>
              <a:gd name="T36" fmla="*/ 129372 w 497"/>
              <a:gd name="T37" fmla="*/ 332299 h 400"/>
              <a:gd name="T38" fmla="*/ 129372 w 497"/>
              <a:gd name="T39" fmla="*/ 391018 h 400"/>
              <a:gd name="T40" fmla="*/ 296089 w 497"/>
              <a:gd name="T41" fmla="*/ 391018 h 400"/>
              <a:gd name="T42" fmla="*/ 296089 w 497"/>
              <a:gd name="T43" fmla="*/ 332299 h 400"/>
              <a:gd name="T44" fmla="*/ 296089 w 497"/>
              <a:gd name="T45" fmla="*/ 237547 h 400"/>
              <a:gd name="T46" fmla="*/ 296089 w 497"/>
              <a:gd name="T47" fmla="*/ 237547 h 400"/>
              <a:gd name="T48" fmla="*/ 129372 w 497"/>
              <a:gd name="T49" fmla="*/ 237547 h 400"/>
              <a:gd name="T50" fmla="*/ 129372 w 497"/>
              <a:gd name="T51" fmla="*/ 296266 h 400"/>
              <a:gd name="T52" fmla="*/ 296089 w 497"/>
              <a:gd name="T53" fmla="*/ 296266 h 400"/>
              <a:gd name="T54" fmla="*/ 296089 w 497"/>
              <a:gd name="T55" fmla="*/ 237547 h 400"/>
              <a:gd name="T56" fmla="*/ 296089 w 497"/>
              <a:gd name="T57" fmla="*/ 130784 h 400"/>
              <a:gd name="T58" fmla="*/ 296089 w 497"/>
              <a:gd name="T59" fmla="*/ 130784 h 400"/>
              <a:gd name="T60" fmla="*/ 129372 w 497"/>
              <a:gd name="T61" fmla="*/ 130784 h 400"/>
              <a:gd name="T62" fmla="*/ 129372 w 497"/>
              <a:gd name="T63" fmla="*/ 190838 h 400"/>
              <a:gd name="T64" fmla="*/ 296089 w 497"/>
              <a:gd name="T65" fmla="*/ 190838 h 400"/>
              <a:gd name="T66" fmla="*/ 296089 w 497"/>
              <a:gd name="T67" fmla="*/ 130784 h 400"/>
              <a:gd name="T68" fmla="*/ 518823 w 497"/>
              <a:gd name="T69" fmla="*/ 342975 h 400"/>
              <a:gd name="T70" fmla="*/ 518823 w 497"/>
              <a:gd name="T71" fmla="*/ 342975 h 400"/>
              <a:gd name="T72" fmla="*/ 472143 w 497"/>
              <a:gd name="T73" fmla="*/ 308277 h 400"/>
              <a:gd name="T74" fmla="*/ 508154 w 497"/>
              <a:gd name="T75" fmla="*/ 201514 h 400"/>
              <a:gd name="T76" fmla="*/ 448135 w 497"/>
              <a:gd name="T77" fmla="*/ 130784 h 400"/>
              <a:gd name="T78" fmla="*/ 389451 w 497"/>
              <a:gd name="T79" fmla="*/ 201514 h 400"/>
              <a:gd name="T80" fmla="*/ 425462 w 497"/>
              <a:gd name="T81" fmla="*/ 308277 h 400"/>
              <a:gd name="T82" fmla="*/ 366778 w 497"/>
              <a:gd name="T83" fmla="*/ 342975 h 400"/>
              <a:gd name="T84" fmla="*/ 366778 w 497"/>
              <a:gd name="T85" fmla="*/ 391018 h 400"/>
              <a:gd name="T86" fmla="*/ 530827 w 497"/>
              <a:gd name="T87" fmla="*/ 391018 h 400"/>
              <a:gd name="T88" fmla="*/ 518823 w 497"/>
              <a:gd name="T89" fmla="*/ 342975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100"/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3567114" y="435147"/>
            <a:ext cx="1485075" cy="39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9419" tIns="109710" rIns="219419" bIns="109710">
            <a:spAutoFit/>
          </a:bodyPr>
          <a:lstStyle/>
          <a:p>
            <a:pPr eaLnBrk="1" hangingPunct="1"/>
            <a:r>
              <a:rPr lang="en-US" altLang="en-US" sz="1100" b="1" dirty="0">
                <a:latin typeface="Lato Regular" charset="0"/>
              </a:rPr>
              <a:t>Increase Security</a:t>
            </a:r>
          </a:p>
        </p:txBody>
      </p:sp>
      <p:grpSp>
        <p:nvGrpSpPr>
          <p:cNvPr id="168" name="Group 167"/>
          <p:cNvGrpSpPr>
            <a:grpSpLocks/>
          </p:cNvGrpSpPr>
          <p:nvPr/>
        </p:nvGrpSpPr>
        <p:grpSpPr bwMode="auto">
          <a:xfrm>
            <a:off x="6608801" y="4931588"/>
            <a:ext cx="448682" cy="242556"/>
            <a:chOff x="6383291" y="2991297"/>
            <a:chExt cx="361257" cy="276450"/>
          </a:xfrm>
        </p:grpSpPr>
        <p:sp>
          <p:nvSpPr>
            <p:cNvPr id="169" name="Rectangle 168"/>
            <p:cNvSpPr/>
            <p:nvPr/>
          </p:nvSpPr>
          <p:spPr>
            <a:xfrm>
              <a:off x="6383291" y="3019895"/>
              <a:ext cx="361257" cy="1733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170" name="Isosceles Triangle 169"/>
            <p:cNvSpPr/>
            <p:nvPr/>
          </p:nvSpPr>
          <p:spPr>
            <a:xfrm flipV="1">
              <a:off x="6500343" y="3193272"/>
              <a:ext cx="127153" cy="7447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171" name="TextBox 120"/>
            <p:cNvSpPr txBox="1">
              <a:spLocks noChangeArrowheads="1"/>
            </p:cNvSpPr>
            <p:nvPr/>
          </p:nvSpPr>
          <p:spPr bwMode="auto">
            <a:xfrm>
              <a:off x="6387615" y="2991297"/>
              <a:ext cx="352609" cy="26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6546440" y="4593835"/>
            <a:ext cx="437941" cy="257823"/>
            <a:chOff x="6358381" y="2556942"/>
            <a:chExt cx="411076" cy="276450"/>
          </a:xfrm>
        </p:grpSpPr>
        <p:sp>
          <p:nvSpPr>
            <p:cNvPr id="173" name="Rectangle 172"/>
            <p:cNvSpPr/>
            <p:nvPr/>
          </p:nvSpPr>
          <p:spPr>
            <a:xfrm>
              <a:off x="6383290" y="2585540"/>
              <a:ext cx="361257" cy="1733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174" name="Isosceles Triangle 173"/>
            <p:cNvSpPr/>
            <p:nvPr/>
          </p:nvSpPr>
          <p:spPr>
            <a:xfrm flipV="1">
              <a:off x="6500342" y="2758918"/>
              <a:ext cx="127153" cy="7447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175" name="TextBox 124"/>
            <p:cNvSpPr txBox="1">
              <a:spLocks noChangeArrowheads="1"/>
            </p:cNvSpPr>
            <p:nvPr/>
          </p:nvSpPr>
          <p:spPr bwMode="auto">
            <a:xfrm>
              <a:off x="6358381" y="2556942"/>
              <a:ext cx="411076" cy="247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</p:grpSp>
      <p:grpSp>
        <p:nvGrpSpPr>
          <p:cNvPr id="176" name="Group 175"/>
          <p:cNvGrpSpPr>
            <a:grpSpLocks/>
          </p:cNvGrpSpPr>
          <p:nvPr/>
        </p:nvGrpSpPr>
        <p:grpSpPr bwMode="auto">
          <a:xfrm>
            <a:off x="6524190" y="4157895"/>
            <a:ext cx="437941" cy="283641"/>
            <a:chOff x="6312776" y="2052887"/>
            <a:chExt cx="502293" cy="276449"/>
          </a:xfrm>
        </p:grpSpPr>
        <p:sp>
          <p:nvSpPr>
            <p:cNvPr id="177" name="Rectangle 176"/>
            <p:cNvSpPr/>
            <p:nvPr/>
          </p:nvSpPr>
          <p:spPr>
            <a:xfrm>
              <a:off x="6383336" y="2081481"/>
              <a:ext cx="361166" cy="1733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178" name="Isosceles Triangle 177"/>
            <p:cNvSpPr/>
            <p:nvPr/>
          </p:nvSpPr>
          <p:spPr>
            <a:xfrm flipV="1">
              <a:off x="6500939" y="2254862"/>
              <a:ext cx="125960" cy="7447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179" name="TextBox 128"/>
            <p:cNvSpPr txBox="1">
              <a:spLocks noChangeArrowheads="1"/>
            </p:cNvSpPr>
            <p:nvPr/>
          </p:nvSpPr>
          <p:spPr bwMode="auto">
            <a:xfrm>
              <a:off x="6312776" y="2052887"/>
              <a:ext cx="502293" cy="224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</p:grpSp>
      <p:sp>
        <p:nvSpPr>
          <p:cNvPr id="181" name="Rounded Rectangle 180"/>
          <p:cNvSpPr/>
          <p:nvPr/>
        </p:nvSpPr>
        <p:spPr>
          <a:xfrm>
            <a:off x="4039876" y="3914533"/>
            <a:ext cx="2655721" cy="195713"/>
          </a:xfrm>
          <a:prstGeom prst="roundRect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4055164" y="4414650"/>
            <a:ext cx="2633081" cy="171168"/>
          </a:xfrm>
          <a:prstGeom prst="round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4073789" y="4866226"/>
            <a:ext cx="2614457" cy="155608"/>
          </a:xfrm>
          <a:prstGeom prst="round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4075719" y="5263656"/>
            <a:ext cx="2619878" cy="155748"/>
          </a:xfrm>
          <a:prstGeom prst="round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Calibri Light"/>
            </a:endParaRPr>
          </a:p>
        </p:txBody>
      </p:sp>
      <p:grpSp>
        <p:nvGrpSpPr>
          <p:cNvPr id="188" name="Group 187"/>
          <p:cNvGrpSpPr>
            <a:grpSpLocks/>
          </p:cNvGrpSpPr>
          <p:nvPr/>
        </p:nvGrpSpPr>
        <p:grpSpPr bwMode="auto">
          <a:xfrm>
            <a:off x="6524190" y="3671599"/>
            <a:ext cx="529013" cy="300971"/>
            <a:chOff x="6383290" y="1395641"/>
            <a:chExt cx="361257" cy="276450"/>
          </a:xfrm>
        </p:grpSpPr>
        <p:sp>
          <p:nvSpPr>
            <p:cNvPr id="189" name="Rectangle 188"/>
            <p:cNvSpPr/>
            <p:nvPr/>
          </p:nvSpPr>
          <p:spPr>
            <a:xfrm>
              <a:off x="6383290" y="1424239"/>
              <a:ext cx="361257" cy="1733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190" name="TextBox 139"/>
            <p:cNvSpPr txBox="1">
              <a:spLocks noChangeArrowheads="1"/>
            </p:cNvSpPr>
            <p:nvPr/>
          </p:nvSpPr>
          <p:spPr bwMode="auto">
            <a:xfrm>
              <a:off x="6414387" y="1395641"/>
              <a:ext cx="299064" cy="21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  <p:sp>
          <p:nvSpPr>
            <p:cNvPr id="191" name="Isosceles Triangle 190"/>
            <p:cNvSpPr/>
            <p:nvPr/>
          </p:nvSpPr>
          <p:spPr>
            <a:xfrm flipV="1">
              <a:off x="6500342" y="1597616"/>
              <a:ext cx="127153" cy="744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Calibri Light"/>
              </a:endParaRPr>
            </a:p>
          </p:txBody>
        </p:sp>
      </p:grpSp>
      <p:sp>
        <p:nvSpPr>
          <p:cNvPr id="192" name="Content Placeholder 2"/>
          <p:cNvSpPr txBox="1">
            <a:spLocks/>
          </p:cNvSpPr>
          <p:nvPr/>
        </p:nvSpPr>
        <p:spPr bwMode="auto">
          <a:xfrm>
            <a:off x="4001068" y="3671869"/>
            <a:ext cx="1370807" cy="38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9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Easy  to use</a:t>
            </a:r>
          </a:p>
        </p:txBody>
      </p:sp>
      <p:sp>
        <p:nvSpPr>
          <p:cNvPr id="193" name="Content Placeholder 2"/>
          <p:cNvSpPr txBox="1">
            <a:spLocks/>
          </p:cNvSpPr>
          <p:nvPr/>
        </p:nvSpPr>
        <p:spPr bwMode="auto">
          <a:xfrm>
            <a:off x="3888512" y="4133912"/>
            <a:ext cx="1695524" cy="38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9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Reduce human </a:t>
            </a:r>
            <a:r>
              <a:rPr lang="en-US" altLang="en-US" sz="9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errors</a:t>
            </a:r>
            <a:endParaRPr lang="en-US" altLang="en-US" sz="9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Content Placeholder 2"/>
          <p:cNvSpPr txBox="1">
            <a:spLocks/>
          </p:cNvSpPr>
          <p:nvPr/>
        </p:nvSpPr>
        <p:spPr bwMode="auto">
          <a:xfrm>
            <a:off x="3845043" y="4613490"/>
            <a:ext cx="1925800" cy="38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9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Speed  and  more </a:t>
            </a:r>
            <a:r>
              <a:rPr lang="en-US" altLang="en-US" sz="9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secured</a:t>
            </a:r>
            <a:endParaRPr lang="en-US" altLang="en-US" sz="9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Content Placeholder 2"/>
          <p:cNvSpPr txBox="1">
            <a:spLocks/>
          </p:cNvSpPr>
          <p:nvPr/>
        </p:nvSpPr>
        <p:spPr bwMode="auto">
          <a:xfrm>
            <a:off x="3820523" y="4976197"/>
            <a:ext cx="1139736" cy="71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9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Saving </a:t>
            </a:r>
            <a:r>
              <a:rPr lang="en-US" altLang="en-US" sz="9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altLang="en-US" sz="9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sz="9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sz="9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4055164" y="5710936"/>
            <a:ext cx="2677787" cy="180045"/>
          </a:xfrm>
          <a:prstGeom prst="round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atin typeface="Calibri Light"/>
            </a:endParaRPr>
          </a:p>
        </p:txBody>
      </p:sp>
      <p:grpSp>
        <p:nvGrpSpPr>
          <p:cNvPr id="198" name="Group 197"/>
          <p:cNvGrpSpPr>
            <a:grpSpLocks/>
          </p:cNvGrpSpPr>
          <p:nvPr/>
        </p:nvGrpSpPr>
        <p:grpSpPr bwMode="auto">
          <a:xfrm>
            <a:off x="6593061" y="5489364"/>
            <a:ext cx="331361" cy="172479"/>
            <a:chOff x="6383290" y="1424239"/>
            <a:chExt cx="361257" cy="247852"/>
          </a:xfrm>
          <a:solidFill>
            <a:schemeClr val="accent5"/>
          </a:solidFill>
        </p:grpSpPr>
        <p:sp>
          <p:nvSpPr>
            <p:cNvPr id="199" name="Rectangle 198"/>
            <p:cNvSpPr/>
            <p:nvPr/>
          </p:nvSpPr>
          <p:spPr>
            <a:xfrm>
              <a:off x="6383290" y="1424239"/>
              <a:ext cx="361257" cy="17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latin typeface="Calibri Light"/>
              </a:endParaRPr>
            </a:p>
          </p:txBody>
        </p:sp>
        <p:sp>
          <p:nvSpPr>
            <p:cNvPr id="200" name="TextBox 139"/>
            <p:cNvSpPr txBox="1">
              <a:spLocks noChangeArrowheads="1"/>
            </p:cNvSpPr>
            <p:nvPr/>
          </p:nvSpPr>
          <p:spPr bwMode="auto">
            <a:xfrm>
              <a:off x="6496766" y="1427657"/>
              <a:ext cx="153114" cy="808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800" b="1" dirty="0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  <p:sp>
          <p:nvSpPr>
            <p:cNvPr id="201" name="Isosceles Triangle 200"/>
            <p:cNvSpPr/>
            <p:nvPr/>
          </p:nvSpPr>
          <p:spPr>
            <a:xfrm flipV="1">
              <a:off x="6500342" y="1597616"/>
              <a:ext cx="127153" cy="744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latin typeface="Calibri Light"/>
              </a:endParaRPr>
            </a:p>
          </p:txBody>
        </p:sp>
      </p:grpSp>
      <p:sp>
        <p:nvSpPr>
          <p:cNvPr id="202" name="Content Placeholder 2"/>
          <p:cNvSpPr txBox="1">
            <a:spLocks/>
          </p:cNvSpPr>
          <p:nvPr/>
        </p:nvSpPr>
        <p:spPr bwMode="auto">
          <a:xfrm>
            <a:off x="3771829" y="5456706"/>
            <a:ext cx="5238750" cy="36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More </a:t>
            </a:r>
            <a:r>
              <a:rPr lang="en-US" altLang="en-US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efficient</a:t>
            </a:r>
            <a:endParaRPr lang="en-US" altLang="en-US" sz="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3946988" y="6141541"/>
            <a:ext cx="2977356" cy="150921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atin typeface="Calibri Light"/>
            </a:endParaRPr>
          </a:p>
        </p:txBody>
      </p:sp>
      <p:grpSp>
        <p:nvGrpSpPr>
          <p:cNvPr id="205" name="Group 204"/>
          <p:cNvGrpSpPr>
            <a:grpSpLocks/>
          </p:cNvGrpSpPr>
          <p:nvPr/>
        </p:nvGrpSpPr>
        <p:grpSpPr bwMode="auto">
          <a:xfrm>
            <a:off x="6743484" y="5906392"/>
            <a:ext cx="432778" cy="221507"/>
            <a:chOff x="6383290" y="1424239"/>
            <a:chExt cx="361257" cy="247852"/>
          </a:xfrm>
          <a:solidFill>
            <a:schemeClr val="accent6"/>
          </a:solidFill>
        </p:grpSpPr>
        <p:sp>
          <p:nvSpPr>
            <p:cNvPr id="206" name="Rectangle 205"/>
            <p:cNvSpPr/>
            <p:nvPr/>
          </p:nvSpPr>
          <p:spPr>
            <a:xfrm>
              <a:off x="6383290" y="1424239"/>
              <a:ext cx="361257" cy="17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latin typeface="Calibri Light"/>
              </a:endParaRPr>
            </a:p>
          </p:txBody>
        </p:sp>
        <p:sp>
          <p:nvSpPr>
            <p:cNvPr id="207" name="TextBox 139"/>
            <p:cNvSpPr txBox="1">
              <a:spLocks noChangeArrowheads="1"/>
            </p:cNvSpPr>
            <p:nvPr/>
          </p:nvSpPr>
          <p:spPr bwMode="auto">
            <a:xfrm>
              <a:off x="6496766" y="1427657"/>
              <a:ext cx="153114" cy="808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800" b="1" dirty="0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  <p:sp>
          <p:nvSpPr>
            <p:cNvPr id="208" name="Isosceles Triangle 207"/>
            <p:cNvSpPr/>
            <p:nvPr/>
          </p:nvSpPr>
          <p:spPr>
            <a:xfrm flipV="1">
              <a:off x="6500342" y="1597616"/>
              <a:ext cx="127153" cy="744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latin typeface="Calibri Light"/>
              </a:endParaRPr>
            </a:p>
          </p:txBody>
        </p:sp>
      </p:grpSp>
      <p:grpSp>
        <p:nvGrpSpPr>
          <p:cNvPr id="210" name="그룹 78"/>
          <p:cNvGrpSpPr>
            <a:grpSpLocks/>
          </p:cNvGrpSpPr>
          <p:nvPr/>
        </p:nvGrpSpPr>
        <p:grpSpPr bwMode="auto">
          <a:xfrm rot="10800000">
            <a:off x="605844" y="5863681"/>
            <a:ext cx="2906212" cy="683601"/>
            <a:chOff x="4031263" y="1089023"/>
            <a:chExt cx="3061088" cy="513180"/>
          </a:xfrm>
        </p:grpSpPr>
        <p:grpSp>
          <p:nvGrpSpPr>
            <p:cNvPr id="211" name="그룹 81"/>
            <p:cNvGrpSpPr>
              <a:grpSpLocks/>
            </p:cNvGrpSpPr>
            <p:nvPr/>
          </p:nvGrpSpPr>
          <p:grpSpPr bwMode="auto">
            <a:xfrm>
              <a:off x="4031263" y="1089023"/>
              <a:ext cx="3061088" cy="513180"/>
              <a:chOff x="3349626" y="1260475"/>
              <a:chExt cx="2916238" cy="468313"/>
            </a:xfrm>
          </p:grpSpPr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3556146" y="1576124"/>
                <a:ext cx="2504901" cy="152664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800" b="1" dirty="0">
                  <a:solidFill>
                    <a:srgbClr val="FFFFFF"/>
                  </a:solidFill>
                  <a:latin typeface="Roboto condensed"/>
                  <a:ea typeface="+mj-ea"/>
                  <a:cs typeface="Roboto condensed"/>
                </a:endParaRPr>
              </a:p>
            </p:txBody>
          </p:sp>
          <p:sp>
            <p:nvSpPr>
              <p:cNvPr id="214" name="Freeform 213"/>
              <p:cNvSpPr>
                <a:spLocks/>
              </p:cNvSpPr>
              <p:nvPr/>
            </p:nvSpPr>
            <p:spPr bwMode="auto">
              <a:xfrm>
                <a:off x="3349626" y="1260475"/>
                <a:ext cx="206520" cy="468313"/>
              </a:xfrm>
              <a:custGeom>
                <a:avLst/>
                <a:gdLst>
                  <a:gd name="T0" fmla="*/ 0 w 130"/>
                  <a:gd name="T1" fmla="*/ 0 h 295"/>
                  <a:gd name="T2" fmla="*/ 0 w 130"/>
                  <a:gd name="T3" fmla="*/ 98 h 295"/>
                  <a:gd name="T4" fmla="*/ 130 w 130"/>
                  <a:gd name="T5" fmla="*/ 295 h 295"/>
                  <a:gd name="T6" fmla="*/ 130 w 130"/>
                  <a:gd name="T7" fmla="*/ 199 h 295"/>
                  <a:gd name="T8" fmla="*/ 0 w 130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295">
                    <a:moveTo>
                      <a:pt x="0" y="0"/>
                    </a:moveTo>
                    <a:lnTo>
                      <a:pt x="0" y="98"/>
                    </a:lnTo>
                    <a:lnTo>
                      <a:pt x="130" y="295"/>
                    </a:lnTo>
                    <a:lnTo>
                      <a:pt x="130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800" b="1" dirty="0">
                  <a:solidFill>
                    <a:srgbClr val="FFFFFF"/>
                  </a:solidFill>
                  <a:latin typeface="Roboto condensed"/>
                  <a:ea typeface="+mj-ea"/>
                  <a:cs typeface="Roboto condensed"/>
                </a:endParaRPr>
              </a:p>
            </p:txBody>
          </p:sp>
          <p:sp>
            <p:nvSpPr>
              <p:cNvPr id="215" name="Freeform 214"/>
              <p:cNvSpPr>
                <a:spLocks/>
              </p:cNvSpPr>
              <p:nvPr/>
            </p:nvSpPr>
            <p:spPr bwMode="auto">
              <a:xfrm>
                <a:off x="6061047" y="1260475"/>
                <a:ext cx="204817" cy="468313"/>
              </a:xfrm>
              <a:custGeom>
                <a:avLst/>
                <a:gdLst>
                  <a:gd name="T0" fmla="*/ 129 w 129"/>
                  <a:gd name="T1" fmla="*/ 0 h 295"/>
                  <a:gd name="T2" fmla="*/ 129 w 129"/>
                  <a:gd name="T3" fmla="*/ 98 h 295"/>
                  <a:gd name="T4" fmla="*/ 0 w 129"/>
                  <a:gd name="T5" fmla="*/ 295 h 295"/>
                  <a:gd name="T6" fmla="*/ 0 w 129"/>
                  <a:gd name="T7" fmla="*/ 199 h 295"/>
                  <a:gd name="T8" fmla="*/ 129 w 129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95">
                    <a:moveTo>
                      <a:pt x="129" y="0"/>
                    </a:moveTo>
                    <a:lnTo>
                      <a:pt x="129" y="98"/>
                    </a:lnTo>
                    <a:lnTo>
                      <a:pt x="0" y="295"/>
                    </a:lnTo>
                    <a:lnTo>
                      <a:pt x="0" y="199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800" b="1" dirty="0">
                  <a:solidFill>
                    <a:srgbClr val="FFFFFF"/>
                  </a:solidFill>
                  <a:latin typeface="Roboto condensed"/>
                  <a:ea typeface="+mj-ea"/>
                  <a:cs typeface="Roboto condensed"/>
                </a:endParaRPr>
              </a:p>
            </p:txBody>
          </p:sp>
          <p:sp>
            <p:nvSpPr>
              <p:cNvPr id="216" name="Freeform 215"/>
              <p:cNvSpPr>
                <a:spLocks/>
              </p:cNvSpPr>
              <p:nvPr/>
            </p:nvSpPr>
            <p:spPr bwMode="auto">
              <a:xfrm>
                <a:off x="3349626" y="1260475"/>
                <a:ext cx="2916238" cy="315649"/>
              </a:xfrm>
              <a:custGeom>
                <a:avLst/>
                <a:gdLst>
                  <a:gd name="T0" fmla="*/ 1837 w 1837"/>
                  <a:gd name="T1" fmla="*/ 0 h 199"/>
                  <a:gd name="T2" fmla="*/ 0 w 1837"/>
                  <a:gd name="T3" fmla="*/ 0 h 199"/>
                  <a:gd name="T4" fmla="*/ 130 w 1837"/>
                  <a:gd name="T5" fmla="*/ 199 h 199"/>
                  <a:gd name="T6" fmla="*/ 1708 w 1837"/>
                  <a:gd name="T7" fmla="*/ 199 h 199"/>
                  <a:gd name="T8" fmla="*/ 1837 w 1837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7" h="199">
                    <a:moveTo>
                      <a:pt x="1837" y="0"/>
                    </a:moveTo>
                    <a:lnTo>
                      <a:pt x="0" y="0"/>
                    </a:lnTo>
                    <a:lnTo>
                      <a:pt x="130" y="199"/>
                    </a:lnTo>
                    <a:lnTo>
                      <a:pt x="1708" y="199"/>
                    </a:lnTo>
                    <a:lnTo>
                      <a:pt x="1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800" b="1" dirty="0">
                  <a:solidFill>
                    <a:srgbClr val="FFFFFF"/>
                  </a:solidFill>
                  <a:latin typeface="Roboto condensed"/>
                  <a:ea typeface="+mj-ea"/>
                  <a:cs typeface="Roboto condensed"/>
                </a:endParaRPr>
              </a:p>
            </p:txBody>
          </p:sp>
        </p:grpSp>
        <p:sp>
          <p:nvSpPr>
            <p:cNvPr id="212" name="TextBox 79"/>
            <p:cNvSpPr txBox="1">
              <a:spLocks noChangeArrowheads="1"/>
            </p:cNvSpPr>
            <p:nvPr/>
          </p:nvSpPr>
          <p:spPr bwMode="auto">
            <a:xfrm rot="10800000">
              <a:off x="4678363" y="1181884"/>
              <a:ext cx="1766886" cy="19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ko-KR" sz="800" b="1" dirty="0" smtClean="0">
                  <a:solidFill>
                    <a:srgbClr val="FFFFFF"/>
                  </a:solidFill>
                  <a:latin typeface="Lato" charset="0"/>
                </a:rPr>
                <a:t>Easy</a:t>
              </a:r>
              <a:endParaRPr lang="ko-KR" altLang="en-US" sz="800" b="1" dirty="0">
                <a:solidFill>
                  <a:srgbClr val="FFFFFF"/>
                </a:solidFill>
                <a:latin typeface="Roboto condensed" charset="0"/>
              </a:endParaRPr>
            </a:p>
          </p:txBody>
        </p:sp>
      </p:grpSp>
      <p:grpSp>
        <p:nvGrpSpPr>
          <p:cNvPr id="217" name="그룹 79"/>
          <p:cNvGrpSpPr>
            <a:grpSpLocks/>
          </p:cNvGrpSpPr>
          <p:nvPr/>
        </p:nvGrpSpPr>
        <p:grpSpPr bwMode="auto">
          <a:xfrm rot="10800000">
            <a:off x="804439" y="5502932"/>
            <a:ext cx="2500219" cy="598512"/>
            <a:chOff x="4247888" y="1602202"/>
            <a:chExt cx="2629501" cy="513179"/>
          </a:xfrm>
        </p:grpSpPr>
        <p:grpSp>
          <p:nvGrpSpPr>
            <p:cNvPr id="218" name="그룹 82"/>
            <p:cNvGrpSpPr>
              <a:grpSpLocks/>
            </p:cNvGrpSpPr>
            <p:nvPr/>
          </p:nvGrpSpPr>
          <p:grpSpPr bwMode="auto">
            <a:xfrm>
              <a:off x="4247888" y="1602202"/>
              <a:ext cx="2629501" cy="513179"/>
              <a:chOff x="3556001" y="1728788"/>
              <a:chExt cx="2505075" cy="468312"/>
            </a:xfrm>
          </p:grpSpPr>
          <p:sp>
            <p:nvSpPr>
              <p:cNvPr id="220" name="Rectangle 219"/>
              <p:cNvSpPr>
                <a:spLocks noChangeArrowheads="1"/>
              </p:cNvSpPr>
              <p:nvPr/>
            </p:nvSpPr>
            <p:spPr bwMode="auto">
              <a:xfrm>
                <a:off x="3762535" y="2043350"/>
                <a:ext cx="2090305" cy="15375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3556001" y="1728788"/>
                <a:ext cx="206534" cy="468312"/>
              </a:xfrm>
              <a:custGeom>
                <a:avLst/>
                <a:gdLst>
                  <a:gd name="T0" fmla="*/ 0 w 130"/>
                  <a:gd name="T1" fmla="*/ 0 h 295"/>
                  <a:gd name="T2" fmla="*/ 0 w 130"/>
                  <a:gd name="T3" fmla="*/ 96 h 295"/>
                  <a:gd name="T4" fmla="*/ 130 w 130"/>
                  <a:gd name="T5" fmla="*/ 295 h 295"/>
                  <a:gd name="T6" fmla="*/ 130 w 130"/>
                  <a:gd name="T7" fmla="*/ 198 h 295"/>
                  <a:gd name="T8" fmla="*/ 0 w 130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295">
                    <a:moveTo>
                      <a:pt x="0" y="0"/>
                    </a:moveTo>
                    <a:lnTo>
                      <a:pt x="0" y="96"/>
                    </a:lnTo>
                    <a:lnTo>
                      <a:pt x="130" y="295"/>
                    </a:lnTo>
                    <a:lnTo>
                      <a:pt x="130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22" name="Freeform 221"/>
              <p:cNvSpPr>
                <a:spLocks/>
              </p:cNvSpPr>
              <p:nvPr/>
            </p:nvSpPr>
            <p:spPr bwMode="auto">
              <a:xfrm>
                <a:off x="5852840" y="1728788"/>
                <a:ext cx="208236" cy="468312"/>
              </a:xfrm>
              <a:custGeom>
                <a:avLst/>
                <a:gdLst>
                  <a:gd name="T0" fmla="*/ 131 w 131"/>
                  <a:gd name="T1" fmla="*/ 0 h 295"/>
                  <a:gd name="T2" fmla="*/ 131 w 131"/>
                  <a:gd name="T3" fmla="*/ 96 h 295"/>
                  <a:gd name="T4" fmla="*/ 0 w 131"/>
                  <a:gd name="T5" fmla="*/ 295 h 295"/>
                  <a:gd name="T6" fmla="*/ 0 w 131"/>
                  <a:gd name="T7" fmla="*/ 198 h 295"/>
                  <a:gd name="T8" fmla="*/ 131 w 131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5">
                    <a:moveTo>
                      <a:pt x="131" y="0"/>
                    </a:moveTo>
                    <a:lnTo>
                      <a:pt x="131" y="96"/>
                    </a:lnTo>
                    <a:lnTo>
                      <a:pt x="0" y="295"/>
                    </a:lnTo>
                    <a:lnTo>
                      <a:pt x="0" y="198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23" name="Freeform 222"/>
              <p:cNvSpPr>
                <a:spLocks/>
              </p:cNvSpPr>
              <p:nvPr/>
            </p:nvSpPr>
            <p:spPr bwMode="auto">
              <a:xfrm>
                <a:off x="3556001" y="1728788"/>
                <a:ext cx="2505075" cy="314325"/>
              </a:xfrm>
              <a:custGeom>
                <a:avLst/>
                <a:gdLst>
                  <a:gd name="T0" fmla="*/ 2505075 w 1578"/>
                  <a:gd name="T1" fmla="*/ 0 h 198"/>
                  <a:gd name="T2" fmla="*/ 0 w 1578"/>
                  <a:gd name="T3" fmla="*/ 0 h 198"/>
                  <a:gd name="T4" fmla="*/ 206375 w 1578"/>
                  <a:gd name="T5" fmla="*/ 314325 h 198"/>
                  <a:gd name="T6" fmla="*/ 2297113 w 1578"/>
                  <a:gd name="T7" fmla="*/ 314325 h 198"/>
                  <a:gd name="T8" fmla="*/ 2505075 w 1578"/>
                  <a:gd name="T9" fmla="*/ 0 h 1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8" h="198">
                    <a:moveTo>
                      <a:pt x="1578" y="0"/>
                    </a:moveTo>
                    <a:lnTo>
                      <a:pt x="0" y="0"/>
                    </a:lnTo>
                    <a:lnTo>
                      <a:pt x="130" y="198"/>
                    </a:lnTo>
                    <a:lnTo>
                      <a:pt x="1447" y="198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219" name="TextBox 86"/>
            <p:cNvSpPr txBox="1">
              <a:spLocks noChangeArrowheads="1"/>
            </p:cNvSpPr>
            <p:nvPr/>
          </p:nvSpPr>
          <p:spPr bwMode="auto">
            <a:xfrm rot="10800000">
              <a:off x="4788030" y="1694646"/>
              <a:ext cx="1547554" cy="19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srgbClr val="FFFFFF"/>
                  </a:solidFill>
                  <a:latin typeface="Lato" charset="0"/>
                </a:rPr>
                <a:t>Clear</a:t>
              </a:r>
              <a:endParaRPr lang="ko-KR" altLang="en-US" sz="1100" b="1" dirty="0">
                <a:solidFill>
                  <a:srgbClr val="FFFFFF"/>
                </a:solidFill>
                <a:latin typeface="Lato" charset="0"/>
              </a:endParaRPr>
            </a:p>
          </p:txBody>
        </p:sp>
      </p:grpSp>
      <p:grpSp>
        <p:nvGrpSpPr>
          <p:cNvPr id="224" name="그룹 80"/>
          <p:cNvGrpSpPr>
            <a:grpSpLocks/>
          </p:cNvGrpSpPr>
          <p:nvPr/>
        </p:nvGrpSpPr>
        <p:grpSpPr bwMode="auto">
          <a:xfrm rot="10800000">
            <a:off x="988068" y="5203452"/>
            <a:ext cx="2115739" cy="489822"/>
            <a:chOff x="4464515" y="2115391"/>
            <a:chExt cx="2194586" cy="511442"/>
          </a:xfrm>
        </p:grpSpPr>
        <p:grpSp>
          <p:nvGrpSpPr>
            <p:cNvPr id="225" name="그룹 83"/>
            <p:cNvGrpSpPr>
              <a:grpSpLocks/>
            </p:cNvGrpSpPr>
            <p:nvPr/>
          </p:nvGrpSpPr>
          <p:grpSpPr bwMode="auto">
            <a:xfrm>
              <a:off x="4464515" y="2115391"/>
              <a:ext cx="2194586" cy="511442"/>
              <a:chOff x="3762376" y="2197100"/>
              <a:chExt cx="2090738" cy="466725"/>
            </a:xfrm>
          </p:grpSpPr>
          <p:sp>
            <p:nvSpPr>
              <p:cNvPr id="227" name="Rectangle 226"/>
              <p:cNvSpPr>
                <a:spLocks noChangeArrowheads="1"/>
              </p:cNvSpPr>
              <p:nvPr/>
            </p:nvSpPr>
            <p:spPr bwMode="auto">
              <a:xfrm>
                <a:off x="3970542" y="2511691"/>
                <a:ext cx="1674405" cy="15213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3762376" y="2197100"/>
                <a:ext cx="208166" cy="466725"/>
              </a:xfrm>
              <a:custGeom>
                <a:avLst/>
                <a:gdLst>
                  <a:gd name="T0" fmla="*/ 0 w 131"/>
                  <a:gd name="T1" fmla="*/ 0 h 294"/>
                  <a:gd name="T2" fmla="*/ 131 w 131"/>
                  <a:gd name="T3" fmla="*/ 198 h 294"/>
                  <a:gd name="T4" fmla="*/ 131 w 131"/>
                  <a:gd name="T5" fmla="*/ 294 h 294"/>
                  <a:gd name="T6" fmla="*/ 0 w 131"/>
                  <a:gd name="T7" fmla="*/ 96 h 294"/>
                  <a:gd name="T8" fmla="*/ 0 w 131"/>
                  <a:gd name="T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4">
                    <a:moveTo>
                      <a:pt x="0" y="0"/>
                    </a:moveTo>
                    <a:lnTo>
                      <a:pt x="131" y="198"/>
                    </a:lnTo>
                    <a:lnTo>
                      <a:pt x="131" y="294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29" name="Freeform 228"/>
              <p:cNvSpPr>
                <a:spLocks/>
              </p:cNvSpPr>
              <p:nvPr/>
            </p:nvSpPr>
            <p:spPr bwMode="auto">
              <a:xfrm>
                <a:off x="5644948" y="2197100"/>
                <a:ext cx="208166" cy="466725"/>
              </a:xfrm>
              <a:custGeom>
                <a:avLst/>
                <a:gdLst>
                  <a:gd name="T0" fmla="*/ 131 w 131"/>
                  <a:gd name="T1" fmla="*/ 0 h 294"/>
                  <a:gd name="T2" fmla="*/ 0 w 131"/>
                  <a:gd name="T3" fmla="*/ 198 h 294"/>
                  <a:gd name="T4" fmla="*/ 0 w 131"/>
                  <a:gd name="T5" fmla="*/ 294 h 294"/>
                  <a:gd name="T6" fmla="*/ 131 w 131"/>
                  <a:gd name="T7" fmla="*/ 96 h 294"/>
                  <a:gd name="T8" fmla="*/ 131 w 131"/>
                  <a:gd name="T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4">
                    <a:moveTo>
                      <a:pt x="131" y="0"/>
                    </a:moveTo>
                    <a:lnTo>
                      <a:pt x="0" y="198"/>
                    </a:lnTo>
                    <a:lnTo>
                      <a:pt x="0" y="294"/>
                    </a:lnTo>
                    <a:lnTo>
                      <a:pt x="131" y="96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30" name="Freeform 229"/>
              <p:cNvSpPr>
                <a:spLocks/>
              </p:cNvSpPr>
              <p:nvPr/>
            </p:nvSpPr>
            <p:spPr bwMode="auto">
              <a:xfrm>
                <a:off x="3762376" y="2197100"/>
                <a:ext cx="2090738" cy="314591"/>
              </a:xfrm>
              <a:custGeom>
                <a:avLst/>
                <a:gdLst>
                  <a:gd name="T0" fmla="*/ 0 w 1317"/>
                  <a:gd name="T1" fmla="*/ 0 h 198"/>
                  <a:gd name="T2" fmla="*/ 131 w 1317"/>
                  <a:gd name="T3" fmla="*/ 198 h 198"/>
                  <a:gd name="T4" fmla="*/ 1186 w 1317"/>
                  <a:gd name="T5" fmla="*/ 198 h 198"/>
                  <a:gd name="T6" fmla="*/ 1317 w 1317"/>
                  <a:gd name="T7" fmla="*/ 0 h 198"/>
                  <a:gd name="T8" fmla="*/ 0 w 1317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7" h="198">
                    <a:moveTo>
                      <a:pt x="0" y="0"/>
                    </a:moveTo>
                    <a:lnTo>
                      <a:pt x="131" y="198"/>
                    </a:lnTo>
                    <a:lnTo>
                      <a:pt x="1186" y="198"/>
                    </a:lnTo>
                    <a:lnTo>
                      <a:pt x="131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Roboto Condensed Regular"/>
                  <a:cs typeface="Lato"/>
                </a:endParaRPr>
              </a:p>
            </p:txBody>
          </p:sp>
        </p:grpSp>
        <p:sp>
          <p:nvSpPr>
            <p:cNvPr id="226" name="TextBox 93"/>
            <p:cNvSpPr txBox="1">
              <a:spLocks noChangeArrowheads="1"/>
            </p:cNvSpPr>
            <p:nvPr/>
          </p:nvSpPr>
          <p:spPr bwMode="auto">
            <a:xfrm rot="10800000">
              <a:off x="4678363" y="2207409"/>
              <a:ext cx="1766886" cy="19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srgbClr val="FFFFFF"/>
                  </a:solidFill>
                  <a:latin typeface="Lato" charset="0"/>
                </a:rPr>
                <a:t>Fast</a:t>
              </a:r>
              <a:endParaRPr lang="ko-KR" altLang="en-US" sz="1100" b="1" dirty="0">
                <a:solidFill>
                  <a:srgbClr val="FFFFFF"/>
                </a:solidFill>
                <a:latin typeface="Lato" charset="0"/>
              </a:endParaRPr>
            </a:p>
          </p:txBody>
        </p:sp>
      </p:grpSp>
      <p:grpSp>
        <p:nvGrpSpPr>
          <p:cNvPr id="231" name="그룹 87"/>
          <p:cNvGrpSpPr>
            <a:grpSpLocks/>
          </p:cNvGrpSpPr>
          <p:nvPr/>
        </p:nvGrpSpPr>
        <p:grpSpPr bwMode="auto">
          <a:xfrm rot="10800000">
            <a:off x="1140838" y="4918382"/>
            <a:ext cx="1752312" cy="463246"/>
            <a:chOff x="4682807" y="2626821"/>
            <a:chExt cx="1758001" cy="513180"/>
          </a:xfrm>
        </p:grpSpPr>
        <p:grpSp>
          <p:nvGrpSpPr>
            <p:cNvPr id="232" name="그룹 84"/>
            <p:cNvGrpSpPr>
              <a:grpSpLocks/>
            </p:cNvGrpSpPr>
            <p:nvPr/>
          </p:nvGrpSpPr>
          <p:grpSpPr bwMode="auto">
            <a:xfrm>
              <a:off x="4682807" y="2626821"/>
              <a:ext cx="1758001" cy="513180"/>
              <a:chOff x="3970338" y="2663825"/>
              <a:chExt cx="1674813" cy="468313"/>
            </a:xfrm>
          </p:grpSpPr>
          <p:sp>
            <p:nvSpPr>
              <p:cNvPr id="234" name="Rectangle 233"/>
              <p:cNvSpPr>
                <a:spLocks noChangeArrowheads="1"/>
              </p:cNvSpPr>
              <p:nvPr/>
            </p:nvSpPr>
            <p:spPr bwMode="auto">
              <a:xfrm>
                <a:off x="4176853" y="2979475"/>
                <a:ext cx="1260081" cy="15266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35" name="Freeform 234"/>
              <p:cNvSpPr>
                <a:spLocks/>
              </p:cNvSpPr>
              <p:nvPr/>
            </p:nvSpPr>
            <p:spPr bwMode="auto">
              <a:xfrm>
                <a:off x="3970338" y="2663825"/>
                <a:ext cx="206515" cy="468313"/>
              </a:xfrm>
              <a:custGeom>
                <a:avLst/>
                <a:gdLst>
                  <a:gd name="T0" fmla="*/ 0 w 130"/>
                  <a:gd name="T1" fmla="*/ 0 h 295"/>
                  <a:gd name="T2" fmla="*/ 0 w 130"/>
                  <a:gd name="T3" fmla="*/ 97 h 295"/>
                  <a:gd name="T4" fmla="*/ 130 w 130"/>
                  <a:gd name="T5" fmla="*/ 295 h 295"/>
                  <a:gd name="T6" fmla="*/ 130 w 130"/>
                  <a:gd name="T7" fmla="*/ 199 h 295"/>
                  <a:gd name="T8" fmla="*/ 0 w 130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295">
                    <a:moveTo>
                      <a:pt x="0" y="0"/>
                    </a:moveTo>
                    <a:lnTo>
                      <a:pt x="0" y="97"/>
                    </a:lnTo>
                    <a:lnTo>
                      <a:pt x="130" y="295"/>
                    </a:lnTo>
                    <a:lnTo>
                      <a:pt x="130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36" name="Freeform 235"/>
              <p:cNvSpPr>
                <a:spLocks/>
              </p:cNvSpPr>
              <p:nvPr/>
            </p:nvSpPr>
            <p:spPr bwMode="auto">
              <a:xfrm>
                <a:off x="5436934" y="2663825"/>
                <a:ext cx="208217" cy="468313"/>
              </a:xfrm>
              <a:custGeom>
                <a:avLst/>
                <a:gdLst>
                  <a:gd name="T0" fmla="*/ 131 w 131"/>
                  <a:gd name="T1" fmla="*/ 0 h 295"/>
                  <a:gd name="T2" fmla="*/ 131 w 131"/>
                  <a:gd name="T3" fmla="*/ 97 h 295"/>
                  <a:gd name="T4" fmla="*/ 0 w 131"/>
                  <a:gd name="T5" fmla="*/ 295 h 295"/>
                  <a:gd name="T6" fmla="*/ 0 w 131"/>
                  <a:gd name="T7" fmla="*/ 199 h 295"/>
                  <a:gd name="T8" fmla="*/ 131 w 131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5">
                    <a:moveTo>
                      <a:pt x="131" y="0"/>
                    </a:moveTo>
                    <a:lnTo>
                      <a:pt x="131" y="97"/>
                    </a:lnTo>
                    <a:lnTo>
                      <a:pt x="0" y="295"/>
                    </a:lnTo>
                    <a:lnTo>
                      <a:pt x="0" y="199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37" name="Freeform 236"/>
              <p:cNvSpPr>
                <a:spLocks/>
              </p:cNvSpPr>
              <p:nvPr/>
            </p:nvSpPr>
            <p:spPr bwMode="auto">
              <a:xfrm>
                <a:off x="3970338" y="2663825"/>
                <a:ext cx="1674813" cy="315650"/>
              </a:xfrm>
              <a:custGeom>
                <a:avLst/>
                <a:gdLst>
                  <a:gd name="T0" fmla="*/ 130 w 1055"/>
                  <a:gd name="T1" fmla="*/ 199 h 199"/>
                  <a:gd name="T2" fmla="*/ 924 w 1055"/>
                  <a:gd name="T3" fmla="*/ 199 h 199"/>
                  <a:gd name="T4" fmla="*/ 1055 w 1055"/>
                  <a:gd name="T5" fmla="*/ 0 h 199"/>
                  <a:gd name="T6" fmla="*/ 0 w 1055"/>
                  <a:gd name="T7" fmla="*/ 0 h 199"/>
                  <a:gd name="T8" fmla="*/ 130 w 1055"/>
                  <a:gd name="T9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5" h="199">
                    <a:moveTo>
                      <a:pt x="130" y="199"/>
                    </a:moveTo>
                    <a:lnTo>
                      <a:pt x="924" y="199"/>
                    </a:lnTo>
                    <a:lnTo>
                      <a:pt x="1055" y="0"/>
                    </a:lnTo>
                    <a:lnTo>
                      <a:pt x="0" y="0"/>
                    </a:lnTo>
                    <a:lnTo>
                      <a:pt x="130" y="199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Roboto Condensed Regular"/>
                  <a:cs typeface="Lato"/>
                </a:endParaRPr>
              </a:p>
            </p:txBody>
          </p:sp>
        </p:grpSp>
        <p:sp>
          <p:nvSpPr>
            <p:cNvPr id="233" name="TextBox 100"/>
            <p:cNvSpPr txBox="1">
              <a:spLocks noChangeArrowheads="1"/>
            </p:cNvSpPr>
            <p:nvPr/>
          </p:nvSpPr>
          <p:spPr bwMode="auto">
            <a:xfrm rot="10800000">
              <a:off x="4788030" y="2720171"/>
              <a:ext cx="1547554" cy="19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srgbClr val="FFFFFF"/>
                  </a:solidFill>
                  <a:latin typeface="Lato" charset="0"/>
                </a:rPr>
                <a:t>Time</a:t>
              </a:r>
              <a:endParaRPr lang="ko-KR" altLang="en-US" sz="1100" b="1" dirty="0">
                <a:solidFill>
                  <a:srgbClr val="FFFFFF"/>
                </a:solidFill>
                <a:latin typeface="Lato" charset="0"/>
              </a:endParaRPr>
            </a:p>
          </p:txBody>
        </p:sp>
      </p:grpSp>
      <p:grpSp>
        <p:nvGrpSpPr>
          <p:cNvPr id="238" name="그룹 88"/>
          <p:cNvGrpSpPr>
            <a:grpSpLocks/>
          </p:cNvGrpSpPr>
          <p:nvPr/>
        </p:nvGrpSpPr>
        <p:grpSpPr bwMode="auto">
          <a:xfrm rot="10800000">
            <a:off x="1346039" y="4609381"/>
            <a:ext cx="1331037" cy="412973"/>
            <a:chOff x="4899435" y="3140001"/>
            <a:chExt cx="1323085" cy="513179"/>
          </a:xfrm>
        </p:grpSpPr>
        <p:grpSp>
          <p:nvGrpSpPr>
            <p:cNvPr id="239" name="그룹 85"/>
            <p:cNvGrpSpPr>
              <a:grpSpLocks/>
            </p:cNvGrpSpPr>
            <p:nvPr/>
          </p:nvGrpSpPr>
          <p:grpSpPr bwMode="auto">
            <a:xfrm>
              <a:off x="4899435" y="3140001"/>
              <a:ext cx="1323085" cy="513179"/>
              <a:chOff x="4176713" y="3132138"/>
              <a:chExt cx="1260476" cy="468312"/>
            </a:xfrm>
          </p:grpSpPr>
          <p:sp>
            <p:nvSpPr>
              <p:cNvPr id="241" name="Rectangle 240"/>
              <p:cNvSpPr>
                <a:spLocks noChangeArrowheads="1"/>
              </p:cNvSpPr>
              <p:nvPr/>
            </p:nvSpPr>
            <p:spPr bwMode="auto">
              <a:xfrm>
                <a:off x="4384902" y="3446700"/>
                <a:ext cx="844099" cy="15375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42" name="Freeform 241"/>
              <p:cNvSpPr>
                <a:spLocks/>
              </p:cNvSpPr>
              <p:nvPr/>
            </p:nvSpPr>
            <p:spPr bwMode="auto">
              <a:xfrm>
                <a:off x="4176713" y="3132138"/>
                <a:ext cx="208189" cy="468312"/>
              </a:xfrm>
              <a:custGeom>
                <a:avLst/>
                <a:gdLst>
                  <a:gd name="T0" fmla="*/ 0 w 131"/>
                  <a:gd name="T1" fmla="*/ 0 h 295"/>
                  <a:gd name="T2" fmla="*/ 0 w 131"/>
                  <a:gd name="T3" fmla="*/ 96 h 295"/>
                  <a:gd name="T4" fmla="*/ 131 w 131"/>
                  <a:gd name="T5" fmla="*/ 295 h 295"/>
                  <a:gd name="T6" fmla="*/ 131 w 131"/>
                  <a:gd name="T7" fmla="*/ 198 h 295"/>
                  <a:gd name="T8" fmla="*/ 0 w 131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5">
                    <a:moveTo>
                      <a:pt x="0" y="0"/>
                    </a:moveTo>
                    <a:lnTo>
                      <a:pt x="0" y="96"/>
                    </a:lnTo>
                    <a:lnTo>
                      <a:pt x="131" y="295"/>
                    </a:lnTo>
                    <a:lnTo>
                      <a:pt x="131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43" name="Freeform 242"/>
              <p:cNvSpPr>
                <a:spLocks/>
              </p:cNvSpPr>
              <p:nvPr/>
            </p:nvSpPr>
            <p:spPr bwMode="auto">
              <a:xfrm>
                <a:off x="5229001" y="3132138"/>
                <a:ext cx="208188" cy="468312"/>
              </a:xfrm>
              <a:custGeom>
                <a:avLst/>
                <a:gdLst>
                  <a:gd name="T0" fmla="*/ 131 w 131"/>
                  <a:gd name="T1" fmla="*/ 0 h 295"/>
                  <a:gd name="T2" fmla="*/ 131 w 131"/>
                  <a:gd name="T3" fmla="*/ 96 h 295"/>
                  <a:gd name="T4" fmla="*/ 0 w 131"/>
                  <a:gd name="T5" fmla="*/ 295 h 295"/>
                  <a:gd name="T6" fmla="*/ 0 w 131"/>
                  <a:gd name="T7" fmla="*/ 198 h 295"/>
                  <a:gd name="T8" fmla="*/ 131 w 131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5">
                    <a:moveTo>
                      <a:pt x="131" y="0"/>
                    </a:moveTo>
                    <a:lnTo>
                      <a:pt x="131" y="96"/>
                    </a:lnTo>
                    <a:lnTo>
                      <a:pt x="0" y="295"/>
                    </a:lnTo>
                    <a:lnTo>
                      <a:pt x="0" y="198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244" name="Freeform 243"/>
              <p:cNvSpPr>
                <a:spLocks/>
              </p:cNvSpPr>
              <p:nvPr/>
            </p:nvSpPr>
            <p:spPr bwMode="auto">
              <a:xfrm>
                <a:off x="4176713" y="3132138"/>
                <a:ext cx="1260476" cy="314562"/>
              </a:xfrm>
              <a:custGeom>
                <a:avLst/>
                <a:gdLst>
                  <a:gd name="T0" fmla="*/ 131 w 794"/>
                  <a:gd name="T1" fmla="*/ 198 h 198"/>
                  <a:gd name="T2" fmla="*/ 663 w 794"/>
                  <a:gd name="T3" fmla="*/ 198 h 198"/>
                  <a:gd name="T4" fmla="*/ 794 w 794"/>
                  <a:gd name="T5" fmla="*/ 0 h 198"/>
                  <a:gd name="T6" fmla="*/ 0 w 794"/>
                  <a:gd name="T7" fmla="*/ 0 h 198"/>
                  <a:gd name="T8" fmla="*/ 131 w 794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4" h="198">
                    <a:moveTo>
                      <a:pt x="131" y="198"/>
                    </a:moveTo>
                    <a:lnTo>
                      <a:pt x="663" y="198"/>
                    </a:lnTo>
                    <a:lnTo>
                      <a:pt x="794" y="0"/>
                    </a:lnTo>
                    <a:lnTo>
                      <a:pt x="0" y="0"/>
                    </a:lnTo>
                    <a:lnTo>
                      <a:pt x="131" y="198"/>
                    </a:lnTo>
                    <a:close/>
                  </a:path>
                </a:pathLst>
              </a:custGeom>
              <a:solidFill>
                <a:schemeClr val="accent5"/>
              </a:solidFill>
              <a:ln w="3175"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1100" b="1" dirty="0">
                  <a:solidFill>
                    <a:srgbClr val="FFFFFF"/>
                  </a:solidFill>
                  <a:latin typeface="Lato"/>
                  <a:ea typeface="Roboto Condensed Regular"/>
                  <a:cs typeface="Lato"/>
                </a:endParaRPr>
              </a:p>
            </p:txBody>
          </p:sp>
        </p:grpSp>
        <p:sp>
          <p:nvSpPr>
            <p:cNvPr id="240" name="TextBox 239"/>
            <p:cNvSpPr txBox="1">
              <a:spLocks noChangeArrowheads="1"/>
            </p:cNvSpPr>
            <p:nvPr/>
          </p:nvSpPr>
          <p:spPr bwMode="auto">
            <a:xfrm rot="10800000">
              <a:off x="4967392" y="3232934"/>
              <a:ext cx="1188828" cy="19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srgbClr val="FFFFFF"/>
                  </a:solidFill>
                  <a:latin typeface="Lato" charset="0"/>
                </a:rPr>
                <a:t>Efficient</a:t>
              </a:r>
              <a:endParaRPr lang="ko-KR" altLang="en-US" sz="1100" b="1" dirty="0">
                <a:solidFill>
                  <a:srgbClr val="FFFFFF"/>
                </a:solidFill>
                <a:latin typeface="Lato" charset="0"/>
              </a:endParaRPr>
            </a:p>
          </p:txBody>
        </p:sp>
      </p:grpSp>
      <p:grpSp>
        <p:nvGrpSpPr>
          <p:cNvPr id="245" name="그룹 96"/>
          <p:cNvGrpSpPr>
            <a:grpSpLocks/>
          </p:cNvGrpSpPr>
          <p:nvPr/>
        </p:nvGrpSpPr>
        <p:grpSpPr bwMode="auto">
          <a:xfrm rot="10800000">
            <a:off x="1156183" y="4017691"/>
            <a:ext cx="1637213" cy="698982"/>
            <a:chOff x="4820474" y="3652671"/>
            <a:chExt cx="1547554" cy="870318"/>
          </a:xfrm>
        </p:grpSpPr>
        <p:grpSp>
          <p:nvGrpSpPr>
            <p:cNvPr id="246" name="그룹 95"/>
            <p:cNvGrpSpPr>
              <a:grpSpLocks/>
            </p:cNvGrpSpPr>
            <p:nvPr/>
          </p:nvGrpSpPr>
          <p:grpSpPr bwMode="auto">
            <a:xfrm>
              <a:off x="4820474" y="3653266"/>
              <a:ext cx="1547554" cy="869723"/>
              <a:chOff x="4820474" y="3653266"/>
              <a:chExt cx="1547554" cy="869723"/>
            </a:xfrm>
          </p:grpSpPr>
          <p:grpSp>
            <p:nvGrpSpPr>
              <p:cNvPr id="248" name="그룹 86"/>
              <p:cNvGrpSpPr>
                <a:grpSpLocks/>
              </p:cNvGrpSpPr>
              <p:nvPr/>
            </p:nvGrpSpPr>
            <p:grpSpPr bwMode="auto">
              <a:xfrm>
                <a:off x="5117903" y="3653266"/>
                <a:ext cx="886613" cy="869723"/>
                <a:chOff x="4384848" y="3600519"/>
                <a:chExt cx="844659" cy="793681"/>
              </a:xfrm>
            </p:grpSpPr>
            <p:sp>
              <p:nvSpPr>
                <p:cNvPr id="250" name="Freeform 249"/>
                <p:cNvSpPr>
                  <a:spLocks/>
                </p:cNvSpPr>
                <p:nvPr/>
              </p:nvSpPr>
              <p:spPr bwMode="auto">
                <a:xfrm>
                  <a:off x="4384848" y="3600522"/>
                  <a:ext cx="422613" cy="793678"/>
                </a:xfrm>
                <a:custGeom>
                  <a:avLst/>
                  <a:gdLst>
                    <a:gd name="T0" fmla="*/ 0 w 266"/>
                    <a:gd name="T1" fmla="*/ 0 h 500"/>
                    <a:gd name="T2" fmla="*/ 0 w 266"/>
                    <a:gd name="T3" fmla="*/ 96 h 500"/>
                    <a:gd name="T4" fmla="*/ 266 w 266"/>
                    <a:gd name="T5" fmla="*/ 500 h 500"/>
                    <a:gd name="T6" fmla="*/ 266 w 266"/>
                    <a:gd name="T7" fmla="*/ 404 h 500"/>
                    <a:gd name="T8" fmla="*/ 0 w 266"/>
                    <a:gd name="T9" fmla="*/ 0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6" h="500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266" y="500"/>
                      </a:lnTo>
                      <a:lnTo>
                        <a:pt x="266" y="4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3175"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1pPr>
                  <a:lvl2pPr marL="912813" indent="-4556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2pPr>
                  <a:lvl3pPr marL="1827213" indent="-9128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3pPr>
                  <a:lvl4pPr marL="2741613" indent="-13700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4pPr>
                  <a:lvl5pPr marL="3656013" indent="-18272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sz="1100" b="1" dirty="0">
                    <a:solidFill>
                      <a:srgbClr val="FFFFFF"/>
                    </a:solidFill>
                    <a:latin typeface="Lato"/>
                    <a:ea typeface="+mn-ea"/>
                    <a:cs typeface="Lato"/>
                  </a:endParaRPr>
                </a:p>
              </p:txBody>
            </p:sp>
            <p:sp>
              <p:nvSpPr>
                <p:cNvPr id="251" name="Freeform 250"/>
                <p:cNvSpPr>
                  <a:spLocks/>
                </p:cNvSpPr>
                <p:nvPr/>
              </p:nvSpPr>
              <p:spPr bwMode="auto">
                <a:xfrm>
                  <a:off x="4807461" y="3600522"/>
                  <a:ext cx="422046" cy="793678"/>
                </a:xfrm>
                <a:custGeom>
                  <a:avLst/>
                  <a:gdLst>
                    <a:gd name="T0" fmla="*/ 266 w 266"/>
                    <a:gd name="T1" fmla="*/ 0 h 500"/>
                    <a:gd name="T2" fmla="*/ 266 w 266"/>
                    <a:gd name="T3" fmla="*/ 96 h 500"/>
                    <a:gd name="T4" fmla="*/ 0 w 266"/>
                    <a:gd name="T5" fmla="*/ 500 h 500"/>
                    <a:gd name="T6" fmla="*/ 0 w 266"/>
                    <a:gd name="T7" fmla="*/ 404 h 500"/>
                    <a:gd name="T8" fmla="*/ 266 w 266"/>
                    <a:gd name="T9" fmla="*/ 0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6" h="500">
                      <a:moveTo>
                        <a:pt x="266" y="0"/>
                      </a:moveTo>
                      <a:lnTo>
                        <a:pt x="266" y="96"/>
                      </a:lnTo>
                      <a:lnTo>
                        <a:pt x="0" y="500"/>
                      </a:lnTo>
                      <a:lnTo>
                        <a:pt x="0" y="404"/>
                      </a:lnTo>
                      <a:lnTo>
                        <a:pt x="266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3175"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1pPr>
                  <a:lvl2pPr marL="912813" indent="-4556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2pPr>
                  <a:lvl3pPr marL="1827213" indent="-9128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3pPr>
                  <a:lvl4pPr marL="2741613" indent="-13700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4pPr>
                  <a:lvl5pPr marL="3656013" indent="-18272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sz="1100" b="1" dirty="0">
                    <a:solidFill>
                      <a:srgbClr val="FFFFFF"/>
                    </a:solidFill>
                    <a:latin typeface="Lato"/>
                    <a:ea typeface="+mn-ea"/>
                    <a:cs typeface="Lato"/>
                  </a:endParaRPr>
                </a:p>
              </p:txBody>
            </p:sp>
            <p:sp>
              <p:nvSpPr>
                <p:cNvPr id="252" name="Freeform 251"/>
                <p:cNvSpPr>
                  <a:spLocks/>
                </p:cNvSpPr>
                <p:nvPr/>
              </p:nvSpPr>
              <p:spPr bwMode="auto">
                <a:xfrm>
                  <a:off x="4384848" y="3600519"/>
                  <a:ext cx="844659" cy="641027"/>
                </a:xfrm>
                <a:custGeom>
                  <a:avLst/>
                  <a:gdLst>
                    <a:gd name="T0" fmla="*/ 266 w 532"/>
                    <a:gd name="T1" fmla="*/ 404 h 404"/>
                    <a:gd name="T2" fmla="*/ 532 w 532"/>
                    <a:gd name="T3" fmla="*/ 0 h 404"/>
                    <a:gd name="T4" fmla="*/ 0 w 532"/>
                    <a:gd name="T5" fmla="*/ 0 h 404"/>
                    <a:gd name="T6" fmla="*/ 266 w 532"/>
                    <a:gd name="T7" fmla="*/ 40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2" h="404">
                      <a:moveTo>
                        <a:pt x="266" y="404"/>
                      </a:moveTo>
                      <a:lnTo>
                        <a:pt x="532" y="0"/>
                      </a:lnTo>
                      <a:lnTo>
                        <a:pt x="0" y="0"/>
                      </a:lnTo>
                      <a:lnTo>
                        <a:pt x="266" y="40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3175">
                  <a:noFill/>
                </a:ln>
              </p:spPr>
              <p:txBody>
                <a:bodyPr lIns="0" tIns="0" rIns="0" bIns="0" anchor="ctr"/>
                <a:lstStyle>
                  <a:defPPr>
                    <a:defRPr lang="en-US"/>
                  </a:defPPr>
                  <a:lvl1pPr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1pPr>
                  <a:lvl2pPr marL="912813" indent="-4556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2pPr>
                  <a:lvl3pPr marL="1827213" indent="-9128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3pPr>
                  <a:lvl4pPr marL="2741613" indent="-13700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4pPr>
                  <a:lvl5pPr marL="3656013" indent="-18272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 defTabSz="1828434" fontAlgn="auto">
                    <a:spcBef>
                      <a:spcPts val="0"/>
                    </a:spcBef>
                    <a:spcAft>
                      <a:spcPts val="800"/>
                    </a:spcAft>
                    <a:defRPr/>
                  </a:pPr>
                  <a:endParaRPr lang="ko-KR" altLang="en-US" sz="1100" b="1" dirty="0">
                    <a:solidFill>
                      <a:srgbClr val="FFFFFF"/>
                    </a:solidFill>
                    <a:latin typeface="Lato"/>
                    <a:ea typeface="Roboto Condensed Regular"/>
                    <a:cs typeface="Lato"/>
                  </a:endParaRPr>
                </a:p>
              </p:txBody>
            </p:sp>
          </p:grpSp>
          <p:sp>
            <p:nvSpPr>
              <p:cNvPr id="249" name="TextBox 116"/>
              <p:cNvSpPr txBox="1">
                <a:spLocks noChangeArrowheads="1"/>
              </p:cNvSpPr>
              <p:nvPr/>
            </p:nvSpPr>
            <p:spPr bwMode="auto">
              <a:xfrm rot="10800000">
                <a:off x="4820474" y="3804837"/>
                <a:ext cx="1547554" cy="193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r>
                  <a:rPr lang="en-US" altLang="ko-KR" sz="1100" b="1" dirty="0">
                    <a:solidFill>
                      <a:srgbClr val="FFFFFF"/>
                    </a:solidFill>
                    <a:latin typeface="Lato" charset="0"/>
                  </a:rPr>
                  <a:t>Effective</a:t>
                </a:r>
                <a:endParaRPr lang="ko-KR" altLang="en-US" sz="1100" b="1" dirty="0">
                  <a:solidFill>
                    <a:srgbClr val="FFFFFF"/>
                  </a:solidFill>
                  <a:latin typeface="Lato" charset="0"/>
                </a:endParaRPr>
              </a:p>
            </p:txBody>
          </p:sp>
        </p:grpSp>
        <p:sp>
          <p:nvSpPr>
            <p:cNvPr id="247" name="Freeform 246"/>
            <p:cNvSpPr>
              <a:spLocks/>
            </p:cNvSpPr>
            <p:nvPr/>
          </p:nvSpPr>
          <p:spPr bwMode="auto">
            <a:xfrm>
              <a:off x="5117309" y="3652671"/>
              <a:ext cx="887209" cy="100009"/>
            </a:xfrm>
            <a:custGeom>
              <a:avLst/>
              <a:gdLst>
                <a:gd name="T0" fmla="*/ 0 w 490"/>
                <a:gd name="T1" fmla="*/ 0 h 53"/>
                <a:gd name="T2" fmla="*/ 35 w 490"/>
                <a:gd name="T3" fmla="*/ 53 h 53"/>
                <a:gd name="T4" fmla="*/ 455 w 490"/>
                <a:gd name="T5" fmla="*/ 53 h 53"/>
                <a:gd name="T6" fmla="*/ 490 w 490"/>
                <a:gd name="T7" fmla="*/ 0 h 53"/>
                <a:gd name="T8" fmla="*/ 0 w 490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53">
                  <a:moveTo>
                    <a:pt x="0" y="0"/>
                  </a:moveTo>
                  <a:lnTo>
                    <a:pt x="35" y="53"/>
                  </a:lnTo>
                  <a:lnTo>
                    <a:pt x="455" y="53"/>
                  </a:lnTo>
                  <a:lnTo>
                    <a:pt x="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100" b="1" dirty="0">
                <a:solidFill>
                  <a:srgbClr val="FFFFFF"/>
                </a:solidFill>
                <a:latin typeface="Lato"/>
                <a:ea typeface="+mn-ea"/>
                <a:cs typeface="Lato"/>
              </a:endParaRPr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1455960" y="3265571"/>
            <a:ext cx="6810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  <a:latin typeface="Lato Regular" charset="0"/>
              </a:rPr>
              <a:t>Benefits Of Railway Reservation System</a:t>
            </a:r>
            <a:endParaRPr lang="id-ID" altLang="en-US" b="1" dirty="0">
              <a:solidFill>
                <a:schemeClr val="tx2"/>
              </a:solidFill>
              <a:latin typeface="Lato Regular" charset="0"/>
            </a:endParaRPr>
          </a:p>
        </p:txBody>
      </p:sp>
      <p:sp>
        <p:nvSpPr>
          <p:cNvPr id="255" name="Oval 254"/>
          <p:cNvSpPr/>
          <p:nvPr/>
        </p:nvSpPr>
        <p:spPr bwMode="auto">
          <a:xfrm>
            <a:off x="9856347" y="4689178"/>
            <a:ext cx="676577" cy="767528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7849038" y="4729464"/>
            <a:ext cx="708075" cy="6893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58" name="Freeform 36"/>
          <p:cNvSpPr>
            <a:spLocks noChangeArrowheads="1"/>
          </p:cNvSpPr>
          <p:nvPr/>
        </p:nvSpPr>
        <p:spPr bwMode="auto">
          <a:xfrm>
            <a:off x="8093097" y="4978129"/>
            <a:ext cx="262819" cy="229996"/>
          </a:xfrm>
          <a:custGeom>
            <a:avLst/>
            <a:gdLst>
              <a:gd name="T0" fmla="*/ 195999 w 320"/>
              <a:gd name="T1" fmla="*/ 105526 h 417"/>
              <a:gd name="T2" fmla="*/ 195999 w 320"/>
              <a:gd name="T3" fmla="*/ 105526 h 417"/>
              <a:gd name="T4" fmla="*/ 105669 w 320"/>
              <a:gd name="T5" fmla="*/ 0 h 417"/>
              <a:gd name="T6" fmla="*/ 0 w 320"/>
              <a:gd name="T7" fmla="*/ 105526 h 417"/>
              <a:gd name="T8" fmla="*/ 61356 w 320"/>
              <a:gd name="T9" fmla="*/ 195733 h 417"/>
              <a:gd name="T10" fmla="*/ 61356 w 320"/>
              <a:gd name="T11" fmla="*/ 512311 h 417"/>
              <a:gd name="T12" fmla="*/ 0 w 320"/>
              <a:gd name="T13" fmla="*/ 602518 h 417"/>
              <a:gd name="T14" fmla="*/ 105669 w 320"/>
              <a:gd name="T15" fmla="*/ 708044 h 417"/>
              <a:gd name="T16" fmla="*/ 195999 w 320"/>
              <a:gd name="T17" fmla="*/ 602518 h 417"/>
              <a:gd name="T18" fmla="*/ 136347 w 320"/>
              <a:gd name="T19" fmla="*/ 512311 h 417"/>
              <a:gd name="T20" fmla="*/ 136347 w 320"/>
              <a:gd name="T21" fmla="*/ 195733 h 417"/>
              <a:gd name="T22" fmla="*/ 195999 w 320"/>
              <a:gd name="T23" fmla="*/ 105526 h 417"/>
              <a:gd name="T24" fmla="*/ 167025 w 320"/>
              <a:gd name="T25" fmla="*/ 602518 h 417"/>
              <a:gd name="T26" fmla="*/ 167025 w 320"/>
              <a:gd name="T27" fmla="*/ 602518 h 417"/>
              <a:gd name="T28" fmla="*/ 105669 w 320"/>
              <a:gd name="T29" fmla="*/ 663791 h 417"/>
              <a:gd name="T30" fmla="*/ 46017 w 320"/>
              <a:gd name="T31" fmla="*/ 602518 h 417"/>
              <a:gd name="T32" fmla="*/ 105669 w 320"/>
              <a:gd name="T33" fmla="*/ 542947 h 417"/>
              <a:gd name="T34" fmla="*/ 167025 w 320"/>
              <a:gd name="T35" fmla="*/ 602518 h 417"/>
              <a:gd name="T36" fmla="*/ 105669 w 320"/>
              <a:gd name="T37" fmla="*/ 149779 h 417"/>
              <a:gd name="T38" fmla="*/ 105669 w 320"/>
              <a:gd name="T39" fmla="*/ 149779 h 417"/>
              <a:gd name="T40" fmla="*/ 46017 w 320"/>
              <a:gd name="T41" fmla="*/ 105526 h 417"/>
              <a:gd name="T42" fmla="*/ 105669 w 320"/>
              <a:gd name="T43" fmla="*/ 45955 h 417"/>
              <a:gd name="T44" fmla="*/ 167025 w 320"/>
              <a:gd name="T45" fmla="*/ 105526 h 417"/>
              <a:gd name="T46" fmla="*/ 105669 w 320"/>
              <a:gd name="T47" fmla="*/ 149779 h 417"/>
              <a:gd name="T48" fmla="*/ 484033 w 320"/>
              <a:gd name="T49" fmla="*/ 512311 h 417"/>
              <a:gd name="T50" fmla="*/ 484033 w 320"/>
              <a:gd name="T51" fmla="*/ 512311 h 417"/>
              <a:gd name="T52" fmla="*/ 484033 w 320"/>
              <a:gd name="T53" fmla="*/ 195733 h 417"/>
              <a:gd name="T54" fmla="*/ 543685 w 320"/>
              <a:gd name="T55" fmla="*/ 105526 h 417"/>
              <a:gd name="T56" fmla="*/ 438016 w 320"/>
              <a:gd name="T57" fmla="*/ 0 h 417"/>
              <a:gd name="T58" fmla="*/ 332346 w 320"/>
              <a:gd name="T59" fmla="*/ 105526 h 417"/>
              <a:gd name="T60" fmla="*/ 407337 w 320"/>
              <a:gd name="T61" fmla="*/ 195733 h 417"/>
              <a:gd name="T62" fmla="*/ 407337 w 320"/>
              <a:gd name="T63" fmla="*/ 512311 h 417"/>
              <a:gd name="T64" fmla="*/ 332346 w 320"/>
              <a:gd name="T65" fmla="*/ 602518 h 417"/>
              <a:gd name="T66" fmla="*/ 438016 w 320"/>
              <a:gd name="T67" fmla="*/ 708044 h 417"/>
              <a:gd name="T68" fmla="*/ 543685 w 320"/>
              <a:gd name="T69" fmla="*/ 602518 h 417"/>
              <a:gd name="T70" fmla="*/ 484033 w 320"/>
              <a:gd name="T71" fmla="*/ 512311 h 417"/>
              <a:gd name="T72" fmla="*/ 376659 w 320"/>
              <a:gd name="T73" fmla="*/ 105526 h 417"/>
              <a:gd name="T74" fmla="*/ 376659 w 320"/>
              <a:gd name="T75" fmla="*/ 105526 h 417"/>
              <a:gd name="T76" fmla="*/ 438016 w 320"/>
              <a:gd name="T77" fmla="*/ 45955 h 417"/>
              <a:gd name="T78" fmla="*/ 497667 w 320"/>
              <a:gd name="T79" fmla="*/ 105526 h 417"/>
              <a:gd name="T80" fmla="*/ 438016 w 320"/>
              <a:gd name="T81" fmla="*/ 149779 h 417"/>
              <a:gd name="T82" fmla="*/ 376659 w 320"/>
              <a:gd name="T83" fmla="*/ 105526 h 417"/>
              <a:gd name="T84" fmla="*/ 438016 w 320"/>
              <a:gd name="T85" fmla="*/ 663791 h 417"/>
              <a:gd name="T86" fmla="*/ 438016 w 320"/>
              <a:gd name="T87" fmla="*/ 663791 h 417"/>
              <a:gd name="T88" fmla="*/ 376659 w 320"/>
              <a:gd name="T89" fmla="*/ 602518 h 417"/>
              <a:gd name="T90" fmla="*/ 438016 w 320"/>
              <a:gd name="T91" fmla="*/ 542947 h 417"/>
              <a:gd name="T92" fmla="*/ 497667 w 320"/>
              <a:gd name="T93" fmla="*/ 602518 h 417"/>
              <a:gd name="T94" fmla="*/ 438016 w 320"/>
              <a:gd name="T95" fmla="*/ 663791 h 4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59" name="TextBox 258"/>
          <p:cNvSpPr txBox="1">
            <a:spLocks noChangeArrowheads="1"/>
          </p:cNvSpPr>
          <p:nvPr/>
        </p:nvSpPr>
        <p:spPr bwMode="auto">
          <a:xfrm>
            <a:off x="7771568" y="5444029"/>
            <a:ext cx="990269" cy="43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>
                <a:latin typeface="Lato Regular" charset="0"/>
              </a:rPr>
              <a:t>Stable</a:t>
            </a:r>
            <a:endParaRPr lang="id-ID" altLang="en-US" sz="1600" b="1" dirty="0">
              <a:latin typeface="Lato Regular" charset="0"/>
            </a:endParaRPr>
          </a:p>
        </p:txBody>
      </p:sp>
      <p:sp>
        <p:nvSpPr>
          <p:cNvPr id="260" name="Oval 259"/>
          <p:cNvSpPr/>
          <p:nvPr/>
        </p:nvSpPr>
        <p:spPr bwMode="auto">
          <a:xfrm>
            <a:off x="8872605" y="4689627"/>
            <a:ext cx="700404" cy="76707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61" name="Freeform 39"/>
          <p:cNvSpPr>
            <a:spLocks noChangeArrowheads="1"/>
          </p:cNvSpPr>
          <p:nvPr/>
        </p:nvSpPr>
        <p:spPr bwMode="auto">
          <a:xfrm>
            <a:off x="9110134" y="4975619"/>
            <a:ext cx="256353" cy="193347"/>
          </a:xfrm>
          <a:custGeom>
            <a:avLst/>
            <a:gdLst>
              <a:gd name="T0" fmla="*/ 568507 w 444"/>
              <a:gd name="T1" fmla="*/ 75517 h 444"/>
              <a:gd name="T2" fmla="*/ 568507 w 444"/>
              <a:gd name="T3" fmla="*/ 75517 h 444"/>
              <a:gd name="T4" fmla="*/ 530036 w 444"/>
              <a:gd name="T5" fmla="*/ 75517 h 444"/>
              <a:gd name="T6" fmla="*/ 530036 w 444"/>
              <a:gd name="T7" fmla="*/ 139634 h 444"/>
              <a:gd name="T8" fmla="*/ 417475 w 444"/>
              <a:gd name="T9" fmla="*/ 139634 h 444"/>
              <a:gd name="T10" fmla="*/ 417475 w 444"/>
              <a:gd name="T11" fmla="*/ 75517 h 444"/>
              <a:gd name="T12" fmla="*/ 215149 w 444"/>
              <a:gd name="T13" fmla="*/ 75517 h 444"/>
              <a:gd name="T14" fmla="*/ 215149 w 444"/>
              <a:gd name="T15" fmla="*/ 139634 h 444"/>
              <a:gd name="T16" fmla="*/ 101163 w 444"/>
              <a:gd name="T17" fmla="*/ 139634 h 444"/>
              <a:gd name="T18" fmla="*/ 101163 w 444"/>
              <a:gd name="T19" fmla="*/ 75517 h 444"/>
              <a:gd name="T20" fmla="*/ 64117 w 444"/>
              <a:gd name="T21" fmla="*/ 75517 h 444"/>
              <a:gd name="T22" fmla="*/ 0 w 444"/>
              <a:gd name="T23" fmla="*/ 139634 h 444"/>
              <a:gd name="T24" fmla="*/ 0 w 444"/>
              <a:gd name="T25" fmla="*/ 568511 h 444"/>
              <a:gd name="T26" fmla="*/ 64117 w 444"/>
              <a:gd name="T27" fmla="*/ 631204 h 444"/>
              <a:gd name="T28" fmla="*/ 568507 w 444"/>
              <a:gd name="T29" fmla="*/ 631204 h 444"/>
              <a:gd name="T30" fmla="*/ 631199 w 444"/>
              <a:gd name="T31" fmla="*/ 568511 h 444"/>
              <a:gd name="T32" fmla="*/ 631199 w 444"/>
              <a:gd name="T33" fmla="*/ 139634 h 444"/>
              <a:gd name="T34" fmla="*/ 568507 w 444"/>
              <a:gd name="T35" fmla="*/ 75517 h 444"/>
              <a:gd name="T36" fmla="*/ 568507 w 444"/>
              <a:gd name="T37" fmla="*/ 568511 h 444"/>
              <a:gd name="T38" fmla="*/ 568507 w 444"/>
              <a:gd name="T39" fmla="*/ 568511 h 444"/>
              <a:gd name="T40" fmla="*/ 64117 w 444"/>
              <a:gd name="T41" fmla="*/ 568511 h 444"/>
              <a:gd name="T42" fmla="*/ 64117 w 444"/>
              <a:gd name="T43" fmla="*/ 279269 h 444"/>
              <a:gd name="T44" fmla="*/ 568507 w 444"/>
              <a:gd name="T45" fmla="*/ 279269 h 444"/>
              <a:gd name="T46" fmla="*/ 568507 w 444"/>
              <a:gd name="T47" fmla="*/ 568511 h 444"/>
              <a:gd name="T48" fmla="*/ 176679 w 444"/>
              <a:gd name="T49" fmla="*/ 0 h 444"/>
              <a:gd name="T50" fmla="*/ 176679 w 444"/>
              <a:gd name="T51" fmla="*/ 0 h 444"/>
              <a:gd name="T52" fmla="*/ 126810 w 444"/>
              <a:gd name="T53" fmla="*/ 0 h 444"/>
              <a:gd name="T54" fmla="*/ 126810 w 444"/>
              <a:gd name="T55" fmla="*/ 126811 h 444"/>
              <a:gd name="T56" fmla="*/ 176679 w 444"/>
              <a:gd name="T57" fmla="*/ 126811 h 444"/>
              <a:gd name="T58" fmla="*/ 176679 w 444"/>
              <a:gd name="T59" fmla="*/ 0 h 444"/>
              <a:gd name="T60" fmla="*/ 504389 w 444"/>
              <a:gd name="T61" fmla="*/ 0 h 444"/>
              <a:gd name="T62" fmla="*/ 504389 w 444"/>
              <a:gd name="T63" fmla="*/ 0 h 444"/>
              <a:gd name="T64" fmla="*/ 454520 w 444"/>
              <a:gd name="T65" fmla="*/ 0 h 444"/>
              <a:gd name="T66" fmla="*/ 454520 w 444"/>
              <a:gd name="T67" fmla="*/ 126811 h 444"/>
              <a:gd name="T68" fmla="*/ 504389 w 444"/>
              <a:gd name="T69" fmla="*/ 126811 h 444"/>
              <a:gd name="T70" fmla="*/ 504389 w 444"/>
              <a:gd name="T71" fmla="*/ 0 h 4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268" name="Group 267"/>
          <p:cNvGrpSpPr>
            <a:grpSpLocks/>
          </p:cNvGrpSpPr>
          <p:nvPr/>
        </p:nvGrpSpPr>
        <p:grpSpPr bwMode="auto">
          <a:xfrm>
            <a:off x="9360039" y="3751966"/>
            <a:ext cx="1038732" cy="886825"/>
            <a:chOff x="10070537" y="3323510"/>
            <a:chExt cx="4265896" cy="4265690"/>
          </a:xfrm>
        </p:grpSpPr>
        <p:sp>
          <p:nvSpPr>
            <p:cNvPr id="269" name="Freeform 13"/>
            <p:cNvSpPr>
              <a:spLocks noChangeArrowheads="1"/>
            </p:cNvSpPr>
            <p:nvPr/>
          </p:nvSpPr>
          <p:spPr bwMode="auto">
            <a:xfrm>
              <a:off x="10070537" y="3323510"/>
              <a:ext cx="4265896" cy="4265690"/>
            </a:xfrm>
            <a:custGeom>
              <a:avLst/>
              <a:gdLst>
                <a:gd name="T0" fmla="*/ 1536065523 w 4540"/>
                <a:gd name="T1" fmla="*/ 767826079 h 4540"/>
                <a:gd name="T2" fmla="*/ 1536065523 w 4540"/>
                <a:gd name="T3" fmla="*/ 767826079 h 4540"/>
                <a:gd name="T4" fmla="*/ 768202364 w 4540"/>
                <a:gd name="T5" fmla="*/ 1535991346 h 4540"/>
                <a:gd name="T6" fmla="*/ 0 w 4540"/>
                <a:gd name="T7" fmla="*/ 767826079 h 4540"/>
                <a:gd name="T8" fmla="*/ 768202364 w 4540"/>
                <a:gd name="T9" fmla="*/ 0 h 4540"/>
                <a:gd name="T10" fmla="*/ 1536065523 w 4540"/>
                <a:gd name="T11" fmla="*/ 767826079 h 45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40" h="4540">
                  <a:moveTo>
                    <a:pt x="4539" y="2269"/>
                  </a:moveTo>
                  <a:lnTo>
                    <a:pt x="4539" y="2269"/>
                  </a:lnTo>
                  <a:cubicBezTo>
                    <a:pt x="4539" y="3523"/>
                    <a:pt x="3523" y="4539"/>
                    <a:pt x="2270" y="4539"/>
                  </a:cubicBezTo>
                  <a:cubicBezTo>
                    <a:pt x="1016" y="4539"/>
                    <a:pt x="0" y="3523"/>
                    <a:pt x="0" y="2269"/>
                  </a:cubicBezTo>
                  <a:cubicBezTo>
                    <a:pt x="0" y="1016"/>
                    <a:pt x="1016" y="0"/>
                    <a:pt x="2270" y="0"/>
                  </a:cubicBezTo>
                  <a:cubicBezTo>
                    <a:pt x="3523" y="0"/>
                    <a:pt x="4539" y="1016"/>
                    <a:pt x="4539" y="22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70" name="Freeform 14"/>
            <p:cNvSpPr>
              <a:spLocks noChangeArrowheads="1"/>
            </p:cNvSpPr>
            <p:nvPr/>
          </p:nvSpPr>
          <p:spPr bwMode="auto">
            <a:xfrm>
              <a:off x="10542056" y="3791831"/>
              <a:ext cx="3322857" cy="3321110"/>
            </a:xfrm>
            <a:custGeom>
              <a:avLst/>
              <a:gdLst>
                <a:gd name="T0" fmla="*/ 1194963907 w 3538"/>
                <a:gd name="T1" fmla="*/ 597284481 h 3538"/>
                <a:gd name="T2" fmla="*/ 1194963907 w 3538"/>
                <a:gd name="T3" fmla="*/ 597284481 h 3538"/>
                <a:gd name="T4" fmla="*/ 597651413 w 3538"/>
                <a:gd name="T5" fmla="*/ 1194905987 h 3538"/>
                <a:gd name="T6" fmla="*/ 0 w 3538"/>
                <a:gd name="T7" fmla="*/ 597284481 h 3538"/>
                <a:gd name="T8" fmla="*/ 597651413 w 3538"/>
                <a:gd name="T9" fmla="*/ 0 h 3538"/>
                <a:gd name="T10" fmla="*/ 1194963907 w 3538"/>
                <a:gd name="T11" fmla="*/ 597284481 h 35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38" h="3538">
                  <a:moveTo>
                    <a:pt x="3537" y="1768"/>
                  </a:moveTo>
                  <a:lnTo>
                    <a:pt x="3537" y="1768"/>
                  </a:lnTo>
                  <a:cubicBezTo>
                    <a:pt x="3537" y="2745"/>
                    <a:pt x="2745" y="3537"/>
                    <a:pt x="1769" y="3537"/>
                  </a:cubicBezTo>
                  <a:cubicBezTo>
                    <a:pt x="792" y="3537"/>
                    <a:pt x="0" y="2745"/>
                    <a:pt x="0" y="1768"/>
                  </a:cubicBezTo>
                  <a:cubicBezTo>
                    <a:pt x="0" y="792"/>
                    <a:pt x="792" y="0"/>
                    <a:pt x="1769" y="0"/>
                  </a:cubicBezTo>
                  <a:cubicBezTo>
                    <a:pt x="2745" y="0"/>
                    <a:pt x="3537" y="792"/>
                    <a:pt x="3537" y="1768"/>
                  </a:cubicBezTo>
                </a:path>
              </a:pathLst>
            </a:custGeom>
            <a:solidFill>
              <a:srgbClr val="F9B4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71" name="Freeform 15"/>
            <p:cNvSpPr>
              <a:spLocks noChangeArrowheads="1"/>
            </p:cNvSpPr>
            <p:nvPr/>
          </p:nvSpPr>
          <p:spPr bwMode="auto">
            <a:xfrm>
              <a:off x="11010399" y="4263327"/>
              <a:ext cx="2381408" cy="2381293"/>
            </a:xfrm>
            <a:custGeom>
              <a:avLst/>
              <a:gdLst>
                <a:gd name="T0" fmla="*/ 856843160 w 2536"/>
                <a:gd name="T1" fmla="*/ 428233348 h 2536"/>
                <a:gd name="T2" fmla="*/ 856843160 w 2536"/>
                <a:gd name="T3" fmla="*/ 428233348 h 2536"/>
                <a:gd name="T4" fmla="*/ 428590610 w 2536"/>
                <a:gd name="T5" fmla="*/ 856803801 h 2536"/>
                <a:gd name="T6" fmla="*/ 0 w 2536"/>
                <a:gd name="T7" fmla="*/ 428233348 h 2536"/>
                <a:gd name="T8" fmla="*/ 428590610 w 2536"/>
                <a:gd name="T9" fmla="*/ 0 h 2536"/>
                <a:gd name="T10" fmla="*/ 856843160 w 2536"/>
                <a:gd name="T11" fmla="*/ 428233348 h 2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6" h="2536">
                  <a:moveTo>
                    <a:pt x="2535" y="1267"/>
                  </a:moveTo>
                  <a:lnTo>
                    <a:pt x="2535" y="1267"/>
                  </a:lnTo>
                  <a:cubicBezTo>
                    <a:pt x="2535" y="1966"/>
                    <a:pt x="1969" y="2535"/>
                    <a:pt x="1268" y="2535"/>
                  </a:cubicBezTo>
                  <a:cubicBezTo>
                    <a:pt x="569" y="2535"/>
                    <a:pt x="0" y="1966"/>
                    <a:pt x="0" y="1267"/>
                  </a:cubicBezTo>
                  <a:cubicBezTo>
                    <a:pt x="0" y="566"/>
                    <a:pt x="569" y="0"/>
                    <a:pt x="1268" y="0"/>
                  </a:cubicBezTo>
                  <a:cubicBezTo>
                    <a:pt x="1969" y="0"/>
                    <a:pt x="2535" y="566"/>
                    <a:pt x="2535" y="1267"/>
                  </a:cubicBezTo>
                </a:path>
              </a:pathLst>
            </a:custGeom>
            <a:solidFill>
              <a:srgbClr val="E55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72" name="Freeform 16"/>
            <p:cNvSpPr>
              <a:spLocks noChangeArrowheads="1"/>
            </p:cNvSpPr>
            <p:nvPr/>
          </p:nvSpPr>
          <p:spPr bwMode="auto">
            <a:xfrm>
              <a:off x="11483506" y="4731648"/>
              <a:ext cx="1439959" cy="1444651"/>
            </a:xfrm>
            <a:custGeom>
              <a:avLst/>
              <a:gdLst>
                <a:gd name="T0" fmla="*/ 518724545 w 1534"/>
                <a:gd name="T1" fmla="*/ 260672385 h 1537"/>
                <a:gd name="T2" fmla="*/ 518724545 w 1534"/>
                <a:gd name="T3" fmla="*/ 260672385 h 1537"/>
                <a:gd name="T4" fmla="*/ 259531394 w 1534"/>
                <a:gd name="T5" fmla="*/ 520666756 h 1537"/>
                <a:gd name="T6" fmla="*/ 0 w 1534"/>
                <a:gd name="T7" fmla="*/ 260672385 h 1537"/>
                <a:gd name="T8" fmla="*/ 259531394 w 1534"/>
                <a:gd name="T9" fmla="*/ 0 h 1537"/>
                <a:gd name="T10" fmla="*/ 518724545 w 1534"/>
                <a:gd name="T11" fmla="*/ 260672385 h 15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4" h="1537">
                  <a:moveTo>
                    <a:pt x="1533" y="769"/>
                  </a:moveTo>
                  <a:lnTo>
                    <a:pt x="1533" y="769"/>
                  </a:lnTo>
                  <a:cubicBezTo>
                    <a:pt x="1533" y="1193"/>
                    <a:pt x="1191" y="1536"/>
                    <a:pt x="767" y="1536"/>
                  </a:cubicBezTo>
                  <a:cubicBezTo>
                    <a:pt x="342" y="1536"/>
                    <a:pt x="0" y="1193"/>
                    <a:pt x="0" y="769"/>
                  </a:cubicBezTo>
                  <a:cubicBezTo>
                    <a:pt x="0" y="345"/>
                    <a:pt x="342" y="0"/>
                    <a:pt x="767" y="0"/>
                  </a:cubicBezTo>
                  <a:cubicBezTo>
                    <a:pt x="1191" y="0"/>
                    <a:pt x="1533" y="345"/>
                    <a:pt x="1533" y="7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73" name="Freeform 17"/>
            <p:cNvSpPr>
              <a:spLocks noChangeArrowheads="1"/>
            </p:cNvSpPr>
            <p:nvPr/>
          </p:nvSpPr>
          <p:spPr bwMode="auto">
            <a:xfrm>
              <a:off x="11950262" y="5199969"/>
              <a:ext cx="501683" cy="500072"/>
            </a:xfrm>
            <a:custGeom>
              <a:avLst/>
              <a:gdLst>
                <a:gd name="T0" fmla="*/ 179594884 w 535"/>
                <a:gd name="T1" fmla="*/ 90129873 h 535"/>
                <a:gd name="T2" fmla="*/ 179594884 w 535"/>
                <a:gd name="T3" fmla="*/ 90129873 h 535"/>
                <a:gd name="T4" fmla="*/ 89460694 w 535"/>
                <a:gd name="T5" fmla="*/ 179586283 h 535"/>
                <a:gd name="T6" fmla="*/ 0 w 535"/>
                <a:gd name="T7" fmla="*/ 90129873 h 535"/>
                <a:gd name="T8" fmla="*/ 89460694 w 535"/>
                <a:gd name="T9" fmla="*/ 0 h 535"/>
                <a:gd name="T10" fmla="*/ 179594884 w 535"/>
                <a:gd name="T11" fmla="*/ 90129873 h 5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5" h="535">
                  <a:moveTo>
                    <a:pt x="534" y="268"/>
                  </a:moveTo>
                  <a:lnTo>
                    <a:pt x="534" y="268"/>
                  </a:lnTo>
                  <a:cubicBezTo>
                    <a:pt x="534" y="415"/>
                    <a:pt x="412" y="534"/>
                    <a:pt x="266" y="534"/>
                  </a:cubicBezTo>
                  <a:cubicBezTo>
                    <a:pt x="119" y="534"/>
                    <a:pt x="0" y="415"/>
                    <a:pt x="0" y="268"/>
                  </a:cubicBezTo>
                  <a:cubicBezTo>
                    <a:pt x="0" y="121"/>
                    <a:pt x="119" y="0"/>
                    <a:pt x="266" y="0"/>
                  </a:cubicBezTo>
                  <a:cubicBezTo>
                    <a:pt x="412" y="0"/>
                    <a:pt x="534" y="121"/>
                    <a:pt x="534" y="268"/>
                  </a:cubicBezTo>
                </a:path>
              </a:pathLst>
            </a:custGeom>
            <a:solidFill>
              <a:srgbClr val="E55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274" name="Group 273"/>
          <p:cNvGrpSpPr>
            <a:grpSpLocks/>
          </p:cNvGrpSpPr>
          <p:nvPr/>
        </p:nvGrpSpPr>
        <p:grpSpPr bwMode="auto">
          <a:xfrm>
            <a:off x="9879493" y="3710148"/>
            <a:ext cx="369219" cy="528293"/>
            <a:chOff x="12124791" y="3770786"/>
            <a:chExt cx="3478984" cy="1689710"/>
          </a:xfrm>
        </p:grpSpPr>
        <p:sp>
          <p:nvSpPr>
            <p:cNvPr id="275" name="Freeform 18"/>
            <p:cNvSpPr>
              <a:spLocks noChangeArrowheads="1"/>
            </p:cNvSpPr>
            <p:nvPr/>
          </p:nvSpPr>
          <p:spPr bwMode="auto">
            <a:xfrm>
              <a:off x="12124791" y="4118247"/>
              <a:ext cx="2840668" cy="1342249"/>
            </a:xfrm>
            <a:custGeom>
              <a:avLst/>
              <a:gdLst>
                <a:gd name="T0" fmla="*/ 100219111 w 3023"/>
                <a:gd name="T1" fmla="*/ 382395930 h 1430"/>
                <a:gd name="T2" fmla="*/ 1002867807 w 3023"/>
                <a:gd name="T3" fmla="*/ 0 h 1430"/>
                <a:gd name="T4" fmla="*/ 1023182683 w 3023"/>
                <a:gd name="T5" fmla="*/ 48938286 h 1430"/>
                <a:gd name="T6" fmla="*/ 0 w 3023"/>
                <a:gd name="T7" fmla="*/ 482298383 h 1430"/>
                <a:gd name="T8" fmla="*/ 100219111 w 3023"/>
                <a:gd name="T9" fmla="*/ 382395930 h 1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3" h="1430">
                  <a:moveTo>
                    <a:pt x="296" y="1133"/>
                  </a:moveTo>
                  <a:lnTo>
                    <a:pt x="2962" y="0"/>
                  </a:lnTo>
                  <a:lnTo>
                    <a:pt x="3022" y="145"/>
                  </a:lnTo>
                  <a:lnTo>
                    <a:pt x="0" y="1429"/>
                  </a:lnTo>
                  <a:lnTo>
                    <a:pt x="296" y="1133"/>
                  </a:lnTo>
                </a:path>
              </a:pathLst>
            </a:custGeom>
            <a:solidFill>
              <a:srgbClr val="515D5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76" name="Freeform 19"/>
            <p:cNvSpPr>
              <a:spLocks noChangeArrowheads="1"/>
            </p:cNvSpPr>
            <p:nvPr/>
          </p:nvSpPr>
          <p:spPr bwMode="auto">
            <a:xfrm>
              <a:off x="12124791" y="4254693"/>
              <a:ext cx="2899418" cy="1205803"/>
            </a:xfrm>
            <a:custGeom>
              <a:avLst/>
              <a:gdLst>
                <a:gd name="T0" fmla="*/ 141743780 w 3086"/>
                <a:gd name="T1" fmla="*/ 430563943 h 1285"/>
                <a:gd name="T2" fmla="*/ 1043629318 w 3086"/>
                <a:gd name="T3" fmla="*/ 48552594 h 1285"/>
                <a:gd name="T4" fmla="*/ 1022316880 w 3086"/>
                <a:gd name="T5" fmla="*/ 0 h 1285"/>
                <a:gd name="T6" fmla="*/ 0 w 3086"/>
                <a:gd name="T7" fmla="*/ 432923624 h 1285"/>
                <a:gd name="T8" fmla="*/ 141743780 w 3086"/>
                <a:gd name="T9" fmla="*/ 430563943 h 1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6" h="1285">
                  <a:moveTo>
                    <a:pt x="419" y="1277"/>
                  </a:moveTo>
                  <a:lnTo>
                    <a:pt x="3085" y="144"/>
                  </a:lnTo>
                  <a:lnTo>
                    <a:pt x="3022" y="0"/>
                  </a:lnTo>
                  <a:lnTo>
                    <a:pt x="0" y="1284"/>
                  </a:lnTo>
                  <a:lnTo>
                    <a:pt x="419" y="1277"/>
                  </a:lnTo>
                </a:path>
              </a:pathLst>
            </a:custGeom>
            <a:solidFill>
              <a:srgbClr val="8282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77" name="Freeform 20"/>
            <p:cNvSpPr>
              <a:spLocks noChangeArrowheads="1"/>
            </p:cNvSpPr>
            <p:nvPr/>
          </p:nvSpPr>
          <p:spPr bwMode="auto">
            <a:xfrm>
              <a:off x="12158136" y="4097622"/>
              <a:ext cx="2840667" cy="1342249"/>
            </a:xfrm>
            <a:custGeom>
              <a:avLst/>
              <a:gdLst>
                <a:gd name="T0" fmla="*/ 100020228 w 3026"/>
                <a:gd name="T1" fmla="*/ 382395930 h 1430"/>
                <a:gd name="T2" fmla="*/ 1001556202 w 3026"/>
                <a:gd name="T3" fmla="*/ 0 h 1430"/>
                <a:gd name="T4" fmla="*/ 1022168291 w 3026"/>
                <a:gd name="T5" fmla="*/ 48601422 h 1430"/>
                <a:gd name="T6" fmla="*/ 0 w 3026"/>
                <a:gd name="T7" fmla="*/ 482298383 h 1430"/>
                <a:gd name="T8" fmla="*/ 100020228 w 3026"/>
                <a:gd name="T9" fmla="*/ 382395930 h 1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6" h="1430">
                  <a:moveTo>
                    <a:pt x="296" y="1133"/>
                  </a:moveTo>
                  <a:lnTo>
                    <a:pt x="2964" y="0"/>
                  </a:lnTo>
                  <a:lnTo>
                    <a:pt x="3025" y="144"/>
                  </a:lnTo>
                  <a:lnTo>
                    <a:pt x="0" y="1429"/>
                  </a:lnTo>
                  <a:lnTo>
                    <a:pt x="296" y="1133"/>
                  </a:lnTo>
                </a:path>
              </a:pathLst>
            </a:cu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78" name="Freeform 21"/>
            <p:cNvSpPr>
              <a:spLocks noChangeArrowheads="1"/>
            </p:cNvSpPr>
            <p:nvPr/>
          </p:nvSpPr>
          <p:spPr bwMode="auto">
            <a:xfrm>
              <a:off x="12158136" y="4234068"/>
              <a:ext cx="2899418" cy="1210562"/>
            </a:xfrm>
            <a:custGeom>
              <a:avLst/>
              <a:gdLst>
                <a:gd name="T0" fmla="*/ 141806968 w 3089"/>
                <a:gd name="T1" fmla="*/ 433191536 h 1286"/>
                <a:gd name="T2" fmla="*/ 1042615758 w 3089"/>
                <a:gd name="T3" fmla="*/ 49149757 h 1286"/>
                <a:gd name="T4" fmla="*/ 1021344666 w 3089"/>
                <a:gd name="T5" fmla="*/ 0 h 1286"/>
                <a:gd name="T6" fmla="*/ 0 w 3089"/>
                <a:gd name="T7" fmla="*/ 435565003 h 1286"/>
                <a:gd name="T8" fmla="*/ 141806968 w 3089"/>
                <a:gd name="T9" fmla="*/ 433191536 h 1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9" h="1286">
                  <a:moveTo>
                    <a:pt x="420" y="1278"/>
                  </a:moveTo>
                  <a:lnTo>
                    <a:pt x="3088" y="145"/>
                  </a:lnTo>
                  <a:lnTo>
                    <a:pt x="3025" y="0"/>
                  </a:lnTo>
                  <a:lnTo>
                    <a:pt x="0" y="1285"/>
                  </a:lnTo>
                  <a:lnTo>
                    <a:pt x="420" y="127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79" name="Freeform 22"/>
            <p:cNvSpPr>
              <a:spLocks noChangeArrowheads="1"/>
            </p:cNvSpPr>
            <p:nvPr/>
          </p:nvSpPr>
          <p:spPr bwMode="auto">
            <a:xfrm>
              <a:off x="14560556" y="3770786"/>
              <a:ext cx="819332" cy="604487"/>
            </a:xfrm>
            <a:custGeom>
              <a:avLst/>
              <a:gdLst>
                <a:gd name="T0" fmla="*/ 0 w 875"/>
                <a:gd name="T1" fmla="*/ 217275687 h 644"/>
                <a:gd name="T2" fmla="*/ 0 w 875"/>
                <a:gd name="T3" fmla="*/ 217275687 h 644"/>
                <a:gd name="T4" fmla="*/ 109080176 w 875"/>
                <a:gd name="T5" fmla="*/ 79746463 h 644"/>
                <a:gd name="T6" fmla="*/ 294247500 w 875"/>
                <a:gd name="T7" fmla="*/ 0 h 644"/>
                <a:gd name="T8" fmla="*/ 207723744 w 875"/>
                <a:gd name="T9" fmla="*/ 129419001 h 644"/>
                <a:gd name="T10" fmla="*/ 0 w 875"/>
                <a:gd name="T11" fmla="*/ 217275687 h 6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5" h="644">
                  <a:moveTo>
                    <a:pt x="0" y="643"/>
                  </a:moveTo>
                  <a:lnTo>
                    <a:pt x="0" y="643"/>
                  </a:lnTo>
                  <a:cubicBezTo>
                    <a:pt x="0" y="643"/>
                    <a:pt x="58" y="347"/>
                    <a:pt x="324" y="236"/>
                  </a:cubicBezTo>
                  <a:cubicBezTo>
                    <a:pt x="589" y="122"/>
                    <a:pt x="874" y="0"/>
                    <a:pt x="874" y="0"/>
                  </a:cubicBezTo>
                  <a:cubicBezTo>
                    <a:pt x="617" y="383"/>
                    <a:pt x="617" y="383"/>
                    <a:pt x="617" y="383"/>
                  </a:cubicBezTo>
                  <a:lnTo>
                    <a:pt x="0" y="643"/>
                  </a:lnTo>
                </a:path>
              </a:pathLst>
            </a:custGeom>
            <a:solidFill>
              <a:srgbClr val="618E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80" name="Freeform 23"/>
            <p:cNvSpPr>
              <a:spLocks noChangeArrowheads="1"/>
            </p:cNvSpPr>
            <p:nvPr/>
          </p:nvSpPr>
          <p:spPr bwMode="auto">
            <a:xfrm>
              <a:off x="14597077" y="4218202"/>
              <a:ext cx="1006698" cy="401405"/>
            </a:xfrm>
            <a:custGeom>
              <a:avLst/>
              <a:gdLst>
                <a:gd name="T0" fmla="*/ 0 w 1071"/>
                <a:gd name="T1" fmla="*/ 89228658 h 427"/>
                <a:gd name="T2" fmla="*/ 0 w 1071"/>
                <a:gd name="T3" fmla="*/ 89228658 h 427"/>
                <a:gd name="T4" fmla="*/ 176003808 w 1071"/>
                <a:gd name="T5" fmla="*/ 106531739 h 427"/>
                <a:gd name="T6" fmla="*/ 362162008 w 1071"/>
                <a:gd name="T7" fmla="*/ 26802278 h 427"/>
                <a:gd name="T8" fmla="*/ 209850839 w 1071"/>
                <a:gd name="T9" fmla="*/ 0 h 427"/>
                <a:gd name="T10" fmla="*/ 0 w 1071"/>
                <a:gd name="T11" fmla="*/ 89228658 h 4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71" h="427">
                  <a:moveTo>
                    <a:pt x="0" y="263"/>
                  </a:moveTo>
                  <a:lnTo>
                    <a:pt x="0" y="263"/>
                  </a:lnTo>
                  <a:cubicBezTo>
                    <a:pt x="0" y="263"/>
                    <a:pt x="254" y="426"/>
                    <a:pt x="520" y="314"/>
                  </a:cubicBezTo>
                  <a:cubicBezTo>
                    <a:pt x="786" y="200"/>
                    <a:pt x="1070" y="79"/>
                    <a:pt x="1070" y="79"/>
                  </a:cubicBezTo>
                  <a:cubicBezTo>
                    <a:pt x="620" y="0"/>
                    <a:pt x="620" y="0"/>
                    <a:pt x="620" y="0"/>
                  </a:cubicBezTo>
                  <a:lnTo>
                    <a:pt x="0" y="26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281" name="Rectangle 280"/>
          <p:cNvSpPr/>
          <p:nvPr/>
        </p:nvSpPr>
        <p:spPr>
          <a:xfrm>
            <a:off x="3917890" y="5946274"/>
            <a:ext cx="8771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More effective</a:t>
            </a:r>
          </a:p>
        </p:txBody>
      </p:sp>
      <p:sp>
        <p:nvSpPr>
          <p:cNvPr id="287" name="TextBox 286"/>
          <p:cNvSpPr txBox="1">
            <a:spLocks noChangeArrowheads="1"/>
          </p:cNvSpPr>
          <p:nvPr/>
        </p:nvSpPr>
        <p:spPr bwMode="auto">
          <a:xfrm>
            <a:off x="8929433" y="5392211"/>
            <a:ext cx="749168" cy="43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>
                <a:latin typeface="Lato Regular" charset="0"/>
              </a:rPr>
              <a:t>Fast</a:t>
            </a:r>
            <a:endParaRPr lang="id-ID" altLang="en-US" sz="1600" b="1" dirty="0">
              <a:latin typeface="Lato Regular" charset="0"/>
            </a:endParaRPr>
          </a:p>
        </p:txBody>
      </p:sp>
      <p:sp>
        <p:nvSpPr>
          <p:cNvPr id="288" name="TextBox 287"/>
          <p:cNvSpPr txBox="1">
            <a:spLocks noChangeArrowheads="1"/>
          </p:cNvSpPr>
          <p:nvPr/>
        </p:nvSpPr>
        <p:spPr bwMode="auto">
          <a:xfrm>
            <a:off x="9665859" y="5418857"/>
            <a:ext cx="1107039" cy="4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>
                <a:latin typeface="Lato Regular" charset="0"/>
              </a:rPr>
              <a:t>Secured</a:t>
            </a:r>
            <a:endParaRPr lang="id-ID" altLang="en-US" sz="1600" b="1" dirty="0">
              <a:latin typeface="Lato Regular" charset="0"/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10879357" y="4689178"/>
            <a:ext cx="865133" cy="780402"/>
          </a:xfrm>
          <a:prstGeom prst="ellipse">
            <a:avLst/>
          </a:prstGeom>
          <a:solidFill>
            <a:srgbClr val="FF42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90" name="Freeform 127"/>
          <p:cNvSpPr>
            <a:spLocks noChangeArrowheads="1"/>
          </p:cNvSpPr>
          <p:nvPr/>
        </p:nvSpPr>
        <p:spPr bwMode="auto">
          <a:xfrm>
            <a:off x="11045626" y="4918382"/>
            <a:ext cx="468951" cy="340009"/>
          </a:xfrm>
          <a:custGeom>
            <a:avLst/>
            <a:gdLst>
              <a:gd name="T0" fmla="*/ 281695 w 497"/>
              <a:gd name="T1" fmla="*/ 326895 h 400"/>
              <a:gd name="T2" fmla="*/ 281695 w 497"/>
              <a:gd name="T3" fmla="*/ 326895 h 400"/>
              <a:gd name="T4" fmla="*/ 413375 w 497"/>
              <a:gd name="T5" fmla="*/ 458653 h 400"/>
              <a:gd name="T6" fmla="*/ 546722 w 497"/>
              <a:gd name="T7" fmla="*/ 326895 h 400"/>
              <a:gd name="T8" fmla="*/ 413375 w 497"/>
              <a:gd name="T9" fmla="*/ 193468 h 400"/>
              <a:gd name="T10" fmla="*/ 281695 w 497"/>
              <a:gd name="T11" fmla="*/ 326895 h 400"/>
              <a:gd name="T12" fmla="*/ 193353 w 497"/>
              <a:gd name="T13" fmla="*/ 281863 h 400"/>
              <a:gd name="T14" fmla="*/ 193353 w 497"/>
              <a:gd name="T15" fmla="*/ 281863 h 400"/>
              <a:gd name="T16" fmla="*/ 413375 w 497"/>
              <a:gd name="T17" fmla="*/ 105073 h 400"/>
              <a:gd name="T18" fmla="*/ 575058 w 497"/>
              <a:gd name="T19" fmla="*/ 163447 h 400"/>
              <a:gd name="T20" fmla="*/ 650066 w 497"/>
              <a:gd name="T21" fmla="*/ 163447 h 400"/>
              <a:gd name="T22" fmla="*/ 650066 w 497"/>
              <a:gd name="T23" fmla="*/ 90063 h 400"/>
              <a:gd name="T24" fmla="*/ 413375 w 497"/>
              <a:gd name="T25" fmla="*/ 0 h 400"/>
              <a:gd name="T26" fmla="*/ 103344 w 497"/>
              <a:gd name="T27" fmla="*/ 238500 h 400"/>
              <a:gd name="T28" fmla="*/ 0 w 497"/>
              <a:gd name="T29" fmla="*/ 238500 h 400"/>
              <a:gd name="T30" fmla="*/ 0 w 497"/>
              <a:gd name="T31" fmla="*/ 326895 h 400"/>
              <a:gd name="T32" fmla="*/ 133347 w 497"/>
              <a:gd name="T33" fmla="*/ 326895 h 400"/>
              <a:gd name="T34" fmla="*/ 193353 w 497"/>
              <a:gd name="T35" fmla="*/ 281863 h 400"/>
              <a:gd name="T36" fmla="*/ 693403 w 497"/>
              <a:gd name="T37" fmla="*/ 326895 h 400"/>
              <a:gd name="T38" fmla="*/ 693403 w 497"/>
              <a:gd name="T39" fmla="*/ 326895 h 400"/>
              <a:gd name="T40" fmla="*/ 635064 w 497"/>
              <a:gd name="T41" fmla="*/ 385269 h 400"/>
              <a:gd name="T42" fmla="*/ 413375 w 497"/>
              <a:gd name="T43" fmla="*/ 562059 h 400"/>
              <a:gd name="T44" fmla="*/ 251692 w 497"/>
              <a:gd name="T45" fmla="*/ 488674 h 400"/>
              <a:gd name="T46" fmla="*/ 178351 w 497"/>
              <a:gd name="T47" fmla="*/ 488674 h 400"/>
              <a:gd name="T48" fmla="*/ 178351 w 497"/>
              <a:gd name="T49" fmla="*/ 562059 h 400"/>
              <a:gd name="T50" fmla="*/ 413375 w 497"/>
              <a:gd name="T51" fmla="*/ 665464 h 400"/>
              <a:gd name="T52" fmla="*/ 725073 w 497"/>
              <a:gd name="T53" fmla="*/ 428632 h 400"/>
              <a:gd name="T54" fmla="*/ 826750 w 497"/>
              <a:gd name="T55" fmla="*/ 428632 h 400"/>
              <a:gd name="T56" fmla="*/ 826750 w 497"/>
              <a:gd name="T57" fmla="*/ 326895 h 400"/>
              <a:gd name="T58" fmla="*/ 693403 w 497"/>
              <a:gd name="T59" fmla="*/ 326895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91" name="TextBox 290"/>
          <p:cNvSpPr txBox="1">
            <a:spLocks noChangeArrowheads="1"/>
          </p:cNvSpPr>
          <p:nvPr/>
        </p:nvSpPr>
        <p:spPr bwMode="auto">
          <a:xfrm>
            <a:off x="10806281" y="5428456"/>
            <a:ext cx="1210109" cy="43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>
                <a:latin typeface="Lato Regular" charset="0"/>
              </a:rPr>
              <a:t>efficient</a:t>
            </a:r>
            <a:endParaRPr lang="id-ID" altLang="en-US" sz="1600" b="1" dirty="0">
              <a:latin typeface="Lato Regular" charset="0"/>
            </a:endParaRPr>
          </a:p>
        </p:txBody>
      </p:sp>
      <p:sp>
        <p:nvSpPr>
          <p:cNvPr id="292" name="Freeform 21"/>
          <p:cNvSpPr>
            <a:spLocks noChangeArrowheads="1"/>
          </p:cNvSpPr>
          <p:nvPr/>
        </p:nvSpPr>
        <p:spPr bwMode="auto">
          <a:xfrm>
            <a:off x="10026160" y="4985414"/>
            <a:ext cx="386435" cy="246772"/>
          </a:xfrm>
          <a:custGeom>
            <a:avLst/>
            <a:gdLst>
              <a:gd name="T0" fmla="*/ 494786 w 497"/>
              <a:gd name="T1" fmla="*/ 0 h 276"/>
              <a:gd name="T2" fmla="*/ 494786 w 497"/>
              <a:gd name="T3" fmla="*/ 0 h 276"/>
              <a:gd name="T4" fmla="*/ 0 w 497"/>
              <a:gd name="T5" fmla="*/ 265327 h 276"/>
              <a:gd name="T6" fmla="*/ 494786 w 497"/>
              <a:gd name="T7" fmla="*/ 548608 h 276"/>
              <a:gd name="T8" fmla="*/ 985598 w 497"/>
              <a:gd name="T9" fmla="*/ 265327 h 276"/>
              <a:gd name="T10" fmla="*/ 494786 w 497"/>
              <a:gd name="T11" fmla="*/ 0 h 276"/>
              <a:gd name="T12" fmla="*/ 494786 w 497"/>
              <a:gd name="T13" fmla="*/ 476790 h 276"/>
              <a:gd name="T14" fmla="*/ 494786 w 497"/>
              <a:gd name="T15" fmla="*/ 476790 h 276"/>
              <a:gd name="T16" fmla="*/ 282167 w 497"/>
              <a:gd name="T17" fmla="*/ 265327 h 276"/>
              <a:gd name="T18" fmla="*/ 494786 w 497"/>
              <a:gd name="T19" fmla="*/ 51868 h 276"/>
              <a:gd name="T20" fmla="*/ 705418 w 497"/>
              <a:gd name="T21" fmla="*/ 265327 h 276"/>
              <a:gd name="T22" fmla="*/ 494786 w 497"/>
              <a:gd name="T23" fmla="*/ 476790 h 276"/>
              <a:gd name="T24" fmla="*/ 494786 w 497"/>
              <a:gd name="T25" fmla="*/ 265327 h 276"/>
              <a:gd name="T26" fmla="*/ 494786 w 497"/>
              <a:gd name="T27" fmla="*/ 265327 h 276"/>
              <a:gd name="T28" fmla="*/ 494786 w 497"/>
              <a:gd name="T29" fmla="*/ 157600 h 276"/>
              <a:gd name="T30" fmla="*/ 387483 w 497"/>
              <a:gd name="T31" fmla="*/ 265327 h 276"/>
              <a:gd name="T32" fmla="*/ 494786 w 497"/>
              <a:gd name="T33" fmla="*/ 371059 h 276"/>
              <a:gd name="T34" fmla="*/ 600102 w 497"/>
              <a:gd name="T35" fmla="*/ 265327 h 276"/>
              <a:gd name="T36" fmla="*/ 494786 w 497"/>
              <a:gd name="T37" fmla="*/ 265327 h 2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8634788" y="3228900"/>
            <a:ext cx="3218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  <a:latin typeface="Lato Regular" charset="0"/>
              </a:rPr>
              <a:t> Proposed System</a:t>
            </a:r>
            <a:endParaRPr lang="id-ID" altLang="en-US" b="1" dirty="0">
              <a:solidFill>
                <a:schemeClr val="tx2"/>
              </a:solidFill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500"/>
                            </p:stCondLst>
                            <p:childTnLst>
                              <p:par>
                                <p:cTn id="1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9000"/>
                            </p:stCondLst>
                            <p:childTnLst>
                              <p:par>
                                <p:cTn id="1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2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/>
      <p:bldP spid="152" grpId="0" animBg="1"/>
      <p:bldP spid="153" grpId="0"/>
      <p:bldP spid="154" grpId="0" animBg="1"/>
      <p:bldP spid="155" grpId="0" animBg="1"/>
      <p:bldP spid="156" grpId="0" animBg="1"/>
      <p:bldP spid="157" grpId="0" animBg="1"/>
      <p:bldP spid="159" grpId="0"/>
      <p:bldP spid="160" grpId="0"/>
      <p:bldP spid="161" grpId="0"/>
      <p:bldP spid="167" grpId="0"/>
      <p:bldP spid="181" grpId="0" animBg="1"/>
      <p:bldP spid="183" grpId="0" animBg="1"/>
      <p:bldP spid="185" grpId="0" animBg="1"/>
      <p:bldP spid="187" grpId="0" animBg="1"/>
      <p:bldP spid="192" grpId="0"/>
      <p:bldP spid="193" grpId="0"/>
      <p:bldP spid="194" grpId="0"/>
      <p:bldP spid="195" grpId="0"/>
      <p:bldP spid="197" grpId="0" animBg="1"/>
      <p:bldP spid="202" grpId="0"/>
      <p:bldP spid="204" grpId="0" animBg="1"/>
      <p:bldP spid="255" grpId="0" animBg="1"/>
      <p:bldP spid="257" grpId="0" animBg="1"/>
      <p:bldP spid="259" grpId="0"/>
      <p:bldP spid="260" grpId="0" animBg="1"/>
      <p:bldP spid="287" grpId="0"/>
      <p:bldP spid="288" grpId="0"/>
      <p:bldP spid="289" grpId="0" animBg="1"/>
      <p:bldP spid="2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5919" y="-132956"/>
            <a:ext cx="4480190" cy="2586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35" y="3767069"/>
            <a:ext cx="4956933" cy="278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3030"/>
            <a:ext cx="6033036" cy="3393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87144"/>
            <a:ext cx="6170411" cy="34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08860" y="166253"/>
            <a:ext cx="6952013" cy="1163783"/>
          </a:xfrm>
        </p:spPr>
        <p:txBody>
          <a:bodyPr/>
          <a:lstStyle/>
          <a:p>
            <a:pPr algn="ctr"/>
            <a:r>
              <a:rPr lang="en-US" altLang="en-US" b="1" dirty="0" smtClean="0"/>
              <a:t>System Analyses</a:t>
            </a:r>
            <a:endParaRPr lang="en-US" altLang="en-US" b="1" dirty="0"/>
          </a:p>
        </p:txBody>
      </p:sp>
      <p:sp>
        <p:nvSpPr>
          <p:cNvPr id="11" name="Title 8"/>
          <p:cNvSpPr txBox="1">
            <a:spLocks/>
          </p:cNvSpPr>
          <p:nvPr/>
        </p:nvSpPr>
        <p:spPr>
          <a:xfrm>
            <a:off x="147452" y="1114300"/>
            <a:ext cx="3652653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4- Class Diagram</a:t>
            </a:r>
          </a:p>
        </p:txBody>
      </p:sp>
      <p:pic>
        <p:nvPicPr>
          <p:cNvPr id="13" name="Picture 12" descr="Clas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5" y="1114300"/>
            <a:ext cx="7756635" cy="50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TEXT DIAGR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65" y="0"/>
            <a:ext cx="8817736" cy="5793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616806" y="192041"/>
            <a:ext cx="30194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            5- </a:t>
            </a:r>
            <a:r>
              <a:rPr lang="en-US" altLang="en-US" dirty="0"/>
              <a:t>Dataflow Diagram</a:t>
            </a:r>
          </a:p>
          <a:p>
            <a:r>
              <a:rPr lang="en-US" altLang="en-US" dirty="0"/>
              <a:t>	5.1 Context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0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100</Words>
  <Application>Microsoft Office PowerPoint</Application>
  <PresentationFormat>Custom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Analyses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ahmed elsabahy</cp:lastModifiedBy>
  <cp:revision>48</cp:revision>
  <dcterms:created xsi:type="dcterms:W3CDTF">2017-01-05T13:17:27Z</dcterms:created>
  <dcterms:modified xsi:type="dcterms:W3CDTF">2020-07-08T13:50:28Z</dcterms:modified>
</cp:coreProperties>
</file>