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8"/>
  </p:notesMasterIdLst>
  <p:sldIdLst>
    <p:sldId id="1294" r:id="rId2"/>
    <p:sldId id="1298" r:id="rId3"/>
    <p:sldId id="1203" r:id="rId4"/>
    <p:sldId id="1204" r:id="rId5"/>
    <p:sldId id="1206" r:id="rId6"/>
    <p:sldId id="1316" r:id="rId7"/>
    <p:sldId id="1310" r:id="rId8"/>
    <p:sldId id="1311" r:id="rId9"/>
    <p:sldId id="1229" r:id="rId10"/>
    <p:sldId id="1312" r:id="rId11"/>
    <p:sldId id="1322" r:id="rId12"/>
    <p:sldId id="1317" r:id="rId13"/>
    <p:sldId id="1207" r:id="rId14"/>
    <p:sldId id="1318" r:id="rId15"/>
    <p:sldId id="1319" r:id="rId16"/>
    <p:sldId id="1321" r:id="rId17"/>
    <p:sldId id="1320" r:id="rId18"/>
    <p:sldId id="1295" r:id="rId19"/>
    <p:sldId id="1299" r:id="rId20"/>
    <p:sldId id="1300" r:id="rId21"/>
    <p:sldId id="1302" r:id="rId22"/>
    <p:sldId id="1303" r:id="rId23"/>
    <p:sldId id="1304" r:id="rId24"/>
    <p:sldId id="1305" r:id="rId25"/>
    <p:sldId id="1306" r:id="rId26"/>
    <p:sldId id="1323" r:id="rId27"/>
  </p:sldIdLst>
  <p:sldSz cx="24377650" cy="13716000"/>
  <p:notesSz cx="6858000" cy="9144000"/>
  <p:defaultTextStyle>
    <a:defPPr>
      <a:defRPr lang="en-US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charset="0"/>
        <a:ea typeface="MS PGothic" pitchFamily="34" charset="-128"/>
        <a:cs typeface="+mn-cs"/>
      </a:defRPr>
    </a:lvl1pPr>
    <a:lvl2pPr marL="912813" indent="-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charset="0"/>
        <a:ea typeface="MS PGothic" pitchFamily="34" charset="-128"/>
        <a:cs typeface="+mn-cs"/>
      </a:defRPr>
    </a:lvl2pPr>
    <a:lvl3pPr marL="1827213" indent="-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charset="0"/>
        <a:ea typeface="MS PGothic" pitchFamily="34" charset="-128"/>
        <a:cs typeface="+mn-cs"/>
      </a:defRPr>
    </a:lvl3pPr>
    <a:lvl4pPr marL="2741613" indent="-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charset="0"/>
        <a:ea typeface="MS PGothic" pitchFamily="34" charset="-128"/>
        <a:cs typeface="+mn-cs"/>
      </a:defRPr>
    </a:lvl4pPr>
    <a:lvl5pPr marL="3656013" indent="-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Lato Light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Lato Light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Lato Light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Lato Light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1">
          <p15:clr>
            <a:srgbClr val="A4A3A4"/>
          </p15:clr>
        </p15:guide>
        <p15:guide id="2" pos="76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3D3F"/>
    <a:srgbClr val="F9B439"/>
    <a:srgbClr val="E5583A"/>
    <a:srgbClr val="8844B4"/>
    <a:srgbClr val="51286C"/>
    <a:srgbClr val="8941B6"/>
    <a:srgbClr val="041B31"/>
    <a:srgbClr val="3A3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32" autoAdjust="0"/>
    <p:restoredTop sz="94625" autoAdjust="0"/>
  </p:normalViewPr>
  <p:slideViewPr>
    <p:cSldViewPr snapToGrid="0" snapToObjects="1">
      <p:cViewPr>
        <p:scale>
          <a:sx n="40" d="100"/>
          <a:sy n="40" d="100"/>
        </p:scale>
        <p:origin x="-456" y="120"/>
      </p:cViewPr>
      <p:guideLst>
        <p:guide orient="horz" pos="4321"/>
        <p:guide pos="7675"/>
      </p:guideLst>
    </p:cSldViewPr>
  </p:slideViewPr>
  <p:outlineViewPr>
    <p:cViewPr>
      <p:scale>
        <a:sx n="33" d="100"/>
        <a:sy n="33" d="100"/>
      </p:scale>
      <p:origin x="30" y="6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539D48-AC9A-454E-B2C6-C8A113BAC20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9B00BA8C-4C26-4D36-8C82-4042D9930901}">
      <dgm:prSet phldrT="[Text]"/>
      <dgm:spPr/>
      <dgm:t>
        <a:bodyPr/>
        <a:lstStyle/>
        <a:p>
          <a:pPr algn="l" rtl="1"/>
          <a:r>
            <a:rPr lang="en-US" dirty="0" smtClean="0"/>
            <a:t>1</a:t>
          </a:r>
          <a:endParaRPr lang="ar-SA" dirty="0"/>
        </a:p>
      </dgm:t>
    </dgm:pt>
    <dgm:pt modelId="{AF74482C-B724-403A-AC9E-295206857C94}" type="parTrans" cxnId="{220370A2-1BD6-4AB8-BB7E-5D32215CB612}">
      <dgm:prSet/>
      <dgm:spPr/>
      <dgm:t>
        <a:bodyPr/>
        <a:lstStyle/>
        <a:p>
          <a:pPr algn="l" rtl="1"/>
          <a:endParaRPr lang="ar-SA"/>
        </a:p>
      </dgm:t>
    </dgm:pt>
    <dgm:pt modelId="{E4FE4710-C09D-4400-BE96-6897FAB73675}" type="sibTrans" cxnId="{220370A2-1BD6-4AB8-BB7E-5D32215CB612}">
      <dgm:prSet/>
      <dgm:spPr/>
      <dgm:t>
        <a:bodyPr/>
        <a:lstStyle/>
        <a:p>
          <a:pPr algn="l" rtl="1"/>
          <a:endParaRPr lang="ar-SA"/>
        </a:p>
      </dgm:t>
    </dgm:pt>
    <dgm:pt modelId="{321C7233-40AA-4043-B2FE-E7105BD65AFE}">
      <dgm:prSet phldrT="[Text]"/>
      <dgm:spPr/>
      <dgm:t>
        <a:bodyPr/>
        <a:lstStyle/>
        <a:p>
          <a:pPr algn="l" rtl="1"/>
          <a:r>
            <a:rPr lang="en-US" dirty="0" smtClean="0"/>
            <a:t>Check Ticket Availability</a:t>
          </a:r>
          <a:endParaRPr lang="ar-SA" dirty="0"/>
        </a:p>
      </dgm:t>
    </dgm:pt>
    <dgm:pt modelId="{0C87F0BA-6478-463F-B1F3-5607A54DD75D}" type="parTrans" cxnId="{D5F52255-5BB0-4F5B-93AC-E8C91185075D}">
      <dgm:prSet/>
      <dgm:spPr/>
      <dgm:t>
        <a:bodyPr/>
        <a:lstStyle/>
        <a:p>
          <a:pPr algn="l" rtl="1"/>
          <a:endParaRPr lang="ar-SA"/>
        </a:p>
      </dgm:t>
    </dgm:pt>
    <dgm:pt modelId="{0727CAE4-92D9-46FD-AF80-370B884C5501}" type="sibTrans" cxnId="{D5F52255-5BB0-4F5B-93AC-E8C91185075D}">
      <dgm:prSet/>
      <dgm:spPr/>
      <dgm:t>
        <a:bodyPr/>
        <a:lstStyle/>
        <a:p>
          <a:pPr algn="l" rtl="1"/>
          <a:endParaRPr lang="ar-SA"/>
        </a:p>
      </dgm:t>
    </dgm:pt>
    <dgm:pt modelId="{F29589ED-C2E5-46AA-B7C8-B23372C79D5D}">
      <dgm:prSet phldrT="[Text]"/>
      <dgm:spPr/>
      <dgm:t>
        <a:bodyPr/>
        <a:lstStyle/>
        <a:p>
          <a:pPr algn="l" rtl="1"/>
          <a:r>
            <a:rPr lang="en-US" dirty="0" smtClean="0"/>
            <a:t>2</a:t>
          </a:r>
          <a:endParaRPr lang="ar-SA" dirty="0"/>
        </a:p>
      </dgm:t>
    </dgm:pt>
    <dgm:pt modelId="{6767D62D-235E-4E2F-8B68-2B84E3AA2984}" type="parTrans" cxnId="{9F7AF268-0D84-4B43-BD3C-B79F2192E8D8}">
      <dgm:prSet/>
      <dgm:spPr/>
      <dgm:t>
        <a:bodyPr/>
        <a:lstStyle/>
        <a:p>
          <a:pPr algn="l" rtl="1"/>
          <a:endParaRPr lang="ar-SA"/>
        </a:p>
      </dgm:t>
    </dgm:pt>
    <dgm:pt modelId="{B332F436-FF47-4E65-BCAE-63EA6FCD5320}" type="sibTrans" cxnId="{9F7AF268-0D84-4B43-BD3C-B79F2192E8D8}">
      <dgm:prSet/>
      <dgm:spPr/>
      <dgm:t>
        <a:bodyPr/>
        <a:lstStyle/>
        <a:p>
          <a:pPr algn="l" rtl="1"/>
          <a:endParaRPr lang="ar-SA"/>
        </a:p>
      </dgm:t>
    </dgm:pt>
    <dgm:pt modelId="{D32D4ABE-3CF0-4FD7-B217-9941B5AA5792}">
      <dgm:prSet phldrT="[Text]"/>
      <dgm:spPr/>
      <dgm:t>
        <a:bodyPr/>
        <a:lstStyle/>
        <a:p>
          <a:pPr algn="l" rtl="1"/>
          <a:r>
            <a:rPr lang="en-US" dirty="0" smtClean="0"/>
            <a:t>Book Ticket</a:t>
          </a:r>
          <a:endParaRPr lang="ar-SA" dirty="0"/>
        </a:p>
      </dgm:t>
    </dgm:pt>
    <dgm:pt modelId="{843C1602-298A-4DF4-8738-627554665834}" type="parTrans" cxnId="{13C10A8B-389B-4E48-8F1B-DBF21DB418C2}">
      <dgm:prSet/>
      <dgm:spPr/>
      <dgm:t>
        <a:bodyPr/>
        <a:lstStyle/>
        <a:p>
          <a:pPr algn="l" rtl="1"/>
          <a:endParaRPr lang="ar-SA"/>
        </a:p>
      </dgm:t>
    </dgm:pt>
    <dgm:pt modelId="{BE752CB7-FAD5-4F51-8324-2416AEA33000}" type="sibTrans" cxnId="{13C10A8B-389B-4E48-8F1B-DBF21DB418C2}">
      <dgm:prSet/>
      <dgm:spPr/>
      <dgm:t>
        <a:bodyPr/>
        <a:lstStyle/>
        <a:p>
          <a:pPr algn="l" rtl="1"/>
          <a:endParaRPr lang="ar-SA"/>
        </a:p>
      </dgm:t>
    </dgm:pt>
    <dgm:pt modelId="{C71FDEFE-7E96-4CF0-B09F-31DA94B054CF}">
      <dgm:prSet phldrT="[Text]"/>
      <dgm:spPr/>
      <dgm:t>
        <a:bodyPr/>
        <a:lstStyle/>
        <a:p>
          <a:pPr algn="l" rtl="1"/>
          <a:r>
            <a:rPr lang="en-US" dirty="0" smtClean="0"/>
            <a:t>3</a:t>
          </a:r>
          <a:endParaRPr lang="ar-SA" dirty="0"/>
        </a:p>
      </dgm:t>
    </dgm:pt>
    <dgm:pt modelId="{4F129907-6B82-4620-9FD1-35842B7F6B1F}" type="parTrans" cxnId="{E6CB4A21-D8D3-49DC-936E-94D102188691}">
      <dgm:prSet/>
      <dgm:spPr/>
      <dgm:t>
        <a:bodyPr/>
        <a:lstStyle/>
        <a:p>
          <a:pPr algn="l" rtl="1"/>
          <a:endParaRPr lang="ar-SA"/>
        </a:p>
      </dgm:t>
    </dgm:pt>
    <dgm:pt modelId="{7E459F1B-EB19-4BA0-B56E-C6F23BA4DE0C}" type="sibTrans" cxnId="{E6CB4A21-D8D3-49DC-936E-94D102188691}">
      <dgm:prSet/>
      <dgm:spPr/>
      <dgm:t>
        <a:bodyPr/>
        <a:lstStyle/>
        <a:p>
          <a:pPr algn="l" rtl="1"/>
          <a:endParaRPr lang="ar-SA"/>
        </a:p>
      </dgm:t>
    </dgm:pt>
    <dgm:pt modelId="{0CACE800-6AF9-4E44-AB9D-4DC855F56C88}">
      <dgm:prSet phldrT="[Text]"/>
      <dgm:spPr/>
      <dgm:t>
        <a:bodyPr/>
        <a:lstStyle/>
        <a:p>
          <a:pPr algn="l" rtl="1"/>
          <a:r>
            <a:rPr lang="en-US" dirty="0" smtClean="0"/>
            <a:t>Fill Form</a:t>
          </a:r>
          <a:endParaRPr lang="ar-SA" dirty="0"/>
        </a:p>
      </dgm:t>
    </dgm:pt>
    <dgm:pt modelId="{D7C6993B-6C29-4937-BC1C-FF7CDA30C102}" type="parTrans" cxnId="{C7F4453A-74CE-4596-8AF5-63C20C5AAE5A}">
      <dgm:prSet/>
      <dgm:spPr/>
      <dgm:t>
        <a:bodyPr/>
        <a:lstStyle/>
        <a:p>
          <a:pPr algn="l" rtl="1"/>
          <a:endParaRPr lang="ar-SA"/>
        </a:p>
      </dgm:t>
    </dgm:pt>
    <dgm:pt modelId="{FAFD9F21-6AD0-4BB6-88D5-FBDD48A04F5C}" type="sibTrans" cxnId="{C7F4453A-74CE-4596-8AF5-63C20C5AAE5A}">
      <dgm:prSet/>
      <dgm:spPr/>
      <dgm:t>
        <a:bodyPr/>
        <a:lstStyle/>
        <a:p>
          <a:pPr algn="l" rtl="1"/>
          <a:endParaRPr lang="ar-SA"/>
        </a:p>
      </dgm:t>
    </dgm:pt>
    <dgm:pt modelId="{6FD6191B-96FD-4CC9-8383-62A4EDD075E0}">
      <dgm:prSet phldrT="[Text]"/>
      <dgm:spPr/>
      <dgm:t>
        <a:bodyPr/>
        <a:lstStyle/>
        <a:p>
          <a:pPr algn="l" rtl="1"/>
          <a:r>
            <a:rPr lang="en-US" dirty="0" smtClean="0"/>
            <a:t>4</a:t>
          </a:r>
          <a:endParaRPr lang="ar-SA" dirty="0"/>
        </a:p>
      </dgm:t>
    </dgm:pt>
    <dgm:pt modelId="{C0C59055-8D9E-4A10-9756-4510175A436A}" type="parTrans" cxnId="{A0D72F85-30E2-494C-B0B3-3E9594CC408C}">
      <dgm:prSet/>
      <dgm:spPr/>
      <dgm:t>
        <a:bodyPr/>
        <a:lstStyle/>
        <a:p>
          <a:pPr algn="l" rtl="1"/>
          <a:endParaRPr lang="ar-SA"/>
        </a:p>
      </dgm:t>
    </dgm:pt>
    <dgm:pt modelId="{401D1847-3787-4EB6-B549-41FCB6B3A437}" type="sibTrans" cxnId="{A0D72F85-30E2-494C-B0B3-3E9594CC408C}">
      <dgm:prSet/>
      <dgm:spPr/>
      <dgm:t>
        <a:bodyPr/>
        <a:lstStyle/>
        <a:p>
          <a:pPr algn="l" rtl="1"/>
          <a:endParaRPr lang="ar-SA"/>
        </a:p>
      </dgm:t>
    </dgm:pt>
    <dgm:pt modelId="{2B8EB757-5489-4292-B3B0-A2C2FBF8ACA7}">
      <dgm:prSet phldrT="[Text]"/>
      <dgm:spPr/>
      <dgm:t>
        <a:bodyPr/>
        <a:lstStyle/>
        <a:p>
          <a:pPr algn="l" rtl="1"/>
          <a:r>
            <a:rPr lang="en-US" dirty="0" smtClean="0"/>
            <a:t>Pay Fare</a:t>
          </a:r>
          <a:endParaRPr lang="ar-SA" dirty="0"/>
        </a:p>
      </dgm:t>
    </dgm:pt>
    <dgm:pt modelId="{91779815-D473-4B13-A85B-A852823619EE}" type="parTrans" cxnId="{03EE1681-6F2A-4F41-9021-7EB99A094383}">
      <dgm:prSet/>
      <dgm:spPr/>
      <dgm:t>
        <a:bodyPr/>
        <a:lstStyle/>
        <a:p>
          <a:pPr algn="l" rtl="1"/>
          <a:endParaRPr lang="ar-SA"/>
        </a:p>
      </dgm:t>
    </dgm:pt>
    <dgm:pt modelId="{F8A4820A-188A-4CA7-B57F-F6BBA91102C3}" type="sibTrans" cxnId="{03EE1681-6F2A-4F41-9021-7EB99A094383}">
      <dgm:prSet/>
      <dgm:spPr/>
      <dgm:t>
        <a:bodyPr/>
        <a:lstStyle/>
        <a:p>
          <a:pPr algn="l" rtl="1"/>
          <a:endParaRPr lang="ar-SA"/>
        </a:p>
      </dgm:t>
    </dgm:pt>
    <dgm:pt modelId="{F39CEC2C-9FC8-49B2-9BD7-EA2FD28BCEF7}">
      <dgm:prSet phldrT="[Text]"/>
      <dgm:spPr/>
      <dgm:t>
        <a:bodyPr/>
        <a:lstStyle/>
        <a:p>
          <a:pPr algn="l" rtl="1"/>
          <a:r>
            <a:rPr lang="en-US" dirty="0" smtClean="0"/>
            <a:t>6</a:t>
          </a:r>
          <a:endParaRPr lang="ar-SA" dirty="0"/>
        </a:p>
      </dgm:t>
    </dgm:pt>
    <dgm:pt modelId="{BF60068E-AC3B-4090-8E96-0D715F2C2E35}" type="parTrans" cxnId="{BCB85A8A-0D52-4033-92C1-EC5D23E3FF09}">
      <dgm:prSet/>
      <dgm:spPr/>
      <dgm:t>
        <a:bodyPr/>
        <a:lstStyle/>
        <a:p>
          <a:pPr algn="l" rtl="1"/>
          <a:endParaRPr lang="ar-SA"/>
        </a:p>
      </dgm:t>
    </dgm:pt>
    <dgm:pt modelId="{7B4C3FCE-6831-4C85-AF8F-94BA61789FD9}" type="sibTrans" cxnId="{BCB85A8A-0D52-4033-92C1-EC5D23E3FF09}">
      <dgm:prSet/>
      <dgm:spPr/>
      <dgm:t>
        <a:bodyPr/>
        <a:lstStyle/>
        <a:p>
          <a:pPr algn="l" rtl="1"/>
          <a:endParaRPr lang="ar-SA"/>
        </a:p>
      </dgm:t>
    </dgm:pt>
    <dgm:pt modelId="{B878EFF9-AF24-4762-93E3-2079563D90B6}">
      <dgm:prSet phldrT="[Text]"/>
      <dgm:spPr/>
      <dgm:t>
        <a:bodyPr/>
        <a:lstStyle/>
        <a:p>
          <a:pPr algn="l" rtl="1"/>
          <a:r>
            <a:rPr lang="en-US" dirty="0" smtClean="0"/>
            <a:t>5</a:t>
          </a:r>
          <a:endParaRPr lang="ar-SA" dirty="0"/>
        </a:p>
      </dgm:t>
    </dgm:pt>
    <dgm:pt modelId="{98E33262-6F61-46F7-AAF5-DF7AFB974F43}" type="parTrans" cxnId="{32E40AAA-A673-439B-AE02-466DD01E83D4}">
      <dgm:prSet/>
      <dgm:spPr/>
      <dgm:t>
        <a:bodyPr/>
        <a:lstStyle/>
        <a:p>
          <a:pPr algn="l" rtl="1"/>
          <a:endParaRPr lang="ar-SA"/>
        </a:p>
      </dgm:t>
    </dgm:pt>
    <dgm:pt modelId="{9EFFCBA2-4B2C-4E12-9556-2579804C990C}" type="sibTrans" cxnId="{32E40AAA-A673-439B-AE02-466DD01E83D4}">
      <dgm:prSet/>
      <dgm:spPr/>
      <dgm:t>
        <a:bodyPr/>
        <a:lstStyle/>
        <a:p>
          <a:pPr algn="l" rtl="1"/>
          <a:endParaRPr lang="ar-SA"/>
        </a:p>
      </dgm:t>
    </dgm:pt>
    <dgm:pt modelId="{AEBF08D0-6783-4731-8A24-AF4095C5AEC9}">
      <dgm:prSet phldrT="[Text]"/>
      <dgm:spPr/>
      <dgm:t>
        <a:bodyPr/>
        <a:lstStyle/>
        <a:p>
          <a:pPr algn="l" rtl="1"/>
          <a:r>
            <a:rPr lang="en-US" dirty="0" smtClean="0"/>
            <a:t>Cancel Booking</a:t>
          </a:r>
          <a:endParaRPr lang="ar-SA" dirty="0"/>
        </a:p>
      </dgm:t>
    </dgm:pt>
    <dgm:pt modelId="{E93397A0-2C0D-44E0-B353-2BA863394E10}" type="parTrans" cxnId="{A1B0215F-C2E4-4F3D-B8FC-00075E13D436}">
      <dgm:prSet/>
      <dgm:spPr/>
      <dgm:t>
        <a:bodyPr/>
        <a:lstStyle/>
        <a:p>
          <a:pPr algn="l" rtl="1"/>
          <a:endParaRPr lang="ar-SA"/>
        </a:p>
      </dgm:t>
    </dgm:pt>
    <dgm:pt modelId="{7578727B-BD2C-411E-9AC2-A92FE1163670}" type="sibTrans" cxnId="{A1B0215F-C2E4-4F3D-B8FC-00075E13D436}">
      <dgm:prSet/>
      <dgm:spPr/>
      <dgm:t>
        <a:bodyPr/>
        <a:lstStyle/>
        <a:p>
          <a:pPr algn="l" rtl="1"/>
          <a:endParaRPr lang="ar-SA"/>
        </a:p>
      </dgm:t>
    </dgm:pt>
    <dgm:pt modelId="{20C59A33-C007-4298-B64A-F95E8BB8B3AA}">
      <dgm:prSet phldrT="[Text]"/>
      <dgm:spPr/>
      <dgm:t>
        <a:bodyPr/>
        <a:lstStyle/>
        <a:p>
          <a:pPr algn="l" rtl="1"/>
          <a:r>
            <a:rPr lang="en-US" dirty="0" smtClean="0"/>
            <a:t>Refund Money</a:t>
          </a:r>
          <a:endParaRPr lang="ar-SA" dirty="0"/>
        </a:p>
      </dgm:t>
    </dgm:pt>
    <dgm:pt modelId="{17096B08-FFF1-432C-969D-66630F2DBD03}" type="parTrans" cxnId="{FF33707F-DF05-4A93-9357-6FE03DCAF45E}">
      <dgm:prSet/>
      <dgm:spPr/>
      <dgm:t>
        <a:bodyPr/>
        <a:lstStyle/>
        <a:p>
          <a:pPr algn="l" rtl="1"/>
          <a:endParaRPr lang="ar-SA"/>
        </a:p>
      </dgm:t>
    </dgm:pt>
    <dgm:pt modelId="{EB71A6CA-1DBC-4736-A0BC-95B1057720C0}" type="sibTrans" cxnId="{FF33707F-DF05-4A93-9357-6FE03DCAF45E}">
      <dgm:prSet/>
      <dgm:spPr/>
      <dgm:t>
        <a:bodyPr/>
        <a:lstStyle/>
        <a:p>
          <a:pPr algn="l" rtl="1"/>
          <a:endParaRPr lang="ar-SA"/>
        </a:p>
      </dgm:t>
    </dgm:pt>
    <dgm:pt modelId="{2100F659-F050-41FE-9F28-C4D9FDB7EE81}" type="pres">
      <dgm:prSet presAssocID="{1A539D48-AC9A-454E-B2C6-C8A113BAC20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rtl="1"/>
          <a:endParaRPr lang="ar-EG"/>
        </a:p>
      </dgm:t>
    </dgm:pt>
    <dgm:pt modelId="{72B0CFD8-BECD-4503-A409-5FE8821D9B48}" type="pres">
      <dgm:prSet presAssocID="{9B00BA8C-4C26-4D36-8C82-4042D9930901}" presName="composite" presStyleCnt="0"/>
      <dgm:spPr/>
    </dgm:pt>
    <dgm:pt modelId="{C9B5F29D-5B7D-48D0-A0CD-707A61433F55}" type="pres">
      <dgm:prSet presAssocID="{9B00BA8C-4C26-4D36-8C82-4042D9930901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3B64B488-4D9F-4AE3-A59E-D63BDE6F95BE}" type="pres">
      <dgm:prSet presAssocID="{9B00BA8C-4C26-4D36-8C82-4042D9930901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6F67128A-7BB6-4E18-8F89-BBC5C66FAD0C}" type="pres">
      <dgm:prSet presAssocID="{E4FE4710-C09D-4400-BE96-6897FAB73675}" presName="sp" presStyleCnt="0"/>
      <dgm:spPr/>
    </dgm:pt>
    <dgm:pt modelId="{AB848872-FAD0-4CB0-8880-0A9AD1EBC05D}" type="pres">
      <dgm:prSet presAssocID="{F29589ED-C2E5-46AA-B7C8-B23372C79D5D}" presName="composite" presStyleCnt="0"/>
      <dgm:spPr/>
    </dgm:pt>
    <dgm:pt modelId="{08E81BAF-488B-4361-9AF1-34E0660F35A7}" type="pres">
      <dgm:prSet presAssocID="{F29589ED-C2E5-46AA-B7C8-B23372C79D5D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E038A487-CA34-4275-8D31-24D43324BD8F}" type="pres">
      <dgm:prSet presAssocID="{F29589ED-C2E5-46AA-B7C8-B23372C79D5D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1011500D-45E3-4A78-9375-BCCF467EE770}" type="pres">
      <dgm:prSet presAssocID="{B332F436-FF47-4E65-BCAE-63EA6FCD5320}" presName="sp" presStyleCnt="0"/>
      <dgm:spPr/>
    </dgm:pt>
    <dgm:pt modelId="{D2D9407A-5EAA-412A-ACB0-04E6E87742BB}" type="pres">
      <dgm:prSet presAssocID="{C71FDEFE-7E96-4CF0-B09F-31DA94B054CF}" presName="composite" presStyleCnt="0"/>
      <dgm:spPr/>
    </dgm:pt>
    <dgm:pt modelId="{48549FEB-8314-4489-AD75-1E402F96578B}" type="pres">
      <dgm:prSet presAssocID="{C71FDEFE-7E96-4CF0-B09F-31DA94B054C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92DB08AB-A531-490E-885A-03D62D6392B4}" type="pres">
      <dgm:prSet presAssocID="{C71FDEFE-7E96-4CF0-B09F-31DA94B054C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707478DD-2DBD-4FEF-BE82-2A24ADD5400E}" type="pres">
      <dgm:prSet presAssocID="{7E459F1B-EB19-4BA0-B56E-C6F23BA4DE0C}" presName="sp" presStyleCnt="0"/>
      <dgm:spPr/>
    </dgm:pt>
    <dgm:pt modelId="{1D5AA06E-65B2-4263-84A9-0382FC584A05}" type="pres">
      <dgm:prSet presAssocID="{6FD6191B-96FD-4CC9-8383-62A4EDD075E0}" presName="composite" presStyleCnt="0"/>
      <dgm:spPr/>
    </dgm:pt>
    <dgm:pt modelId="{EED65ADD-3E46-417D-924D-0C5E662E0281}" type="pres">
      <dgm:prSet presAssocID="{6FD6191B-96FD-4CC9-8383-62A4EDD075E0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8885E729-B67E-4CB4-B49E-AB0B6DEC701D}" type="pres">
      <dgm:prSet presAssocID="{6FD6191B-96FD-4CC9-8383-62A4EDD075E0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F68493AD-A33A-44A9-8C8B-B13AD85A9E52}" type="pres">
      <dgm:prSet presAssocID="{401D1847-3787-4EB6-B549-41FCB6B3A437}" presName="sp" presStyleCnt="0"/>
      <dgm:spPr/>
    </dgm:pt>
    <dgm:pt modelId="{A422A15C-5D79-4881-9A14-DAF3F687DA9A}" type="pres">
      <dgm:prSet presAssocID="{B878EFF9-AF24-4762-93E3-2079563D90B6}" presName="composite" presStyleCnt="0"/>
      <dgm:spPr/>
    </dgm:pt>
    <dgm:pt modelId="{DE899927-46BF-40E7-8F1F-B1D97A39C879}" type="pres">
      <dgm:prSet presAssocID="{B878EFF9-AF24-4762-93E3-2079563D90B6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8DA40FF6-2FFC-44EE-806B-BEEBBD0CE86B}" type="pres">
      <dgm:prSet presAssocID="{B878EFF9-AF24-4762-93E3-2079563D90B6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7186003C-4D93-4983-ADA2-1EDFBC6757A3}" type="pres">
      <dgm:prSet presAssocID="{9EFFCBA2-4B2C-4E12-9556-2579804C990C}" presName="sp" presStyleCnt="0"/>
      <dgm:spPr/>
    </dgm:pt>
    <dgm:pt modelId="{D4AF92FD-8283-41F4-AFEC-2AB1D16B4D0F}" type="pres">
      <dgm:prSet presAssocID="{F39CEC2C-9FC8-49B2-9BD7-EA2FD28BCEF7}" presName="composite" presStyleCnt="0"/>
      <dgm:spPr/>
    </dgm:pt>
    <dgm:pt modelId="{1E9ABAA6-F647-43D4-855B-A80C44186DCD}" type="pres">
      <dgm:prSet presAssocID="{F39CEC2C-9FC8-49B2-9BD7-EA2FD28BCEF7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207262AE-27F4-48CB-BEED-49914D78897D}" type="pres">
      <dgm:prSet presAssocID="{F39CEC2C-9FC8-49B2-9BD7-EA2FD28BCEF7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</dgm:ptLst>
  <dgm:cxnLst>
    <dgm:cxn modelId="{220370A2-1BD6-4AB8-BB7E-5D32215CB612}" srcId="{1A539D48-AC9A-454E-B2C6-C8A113BAC20D}" destId="{9B00BA8C-4C26-4D36-8C82-4042D9930901}" srcOrd="0" destOrd="0" parTransId="{AF74482C-B724-403A-AC9E-295206857C94}" sibTransId="{E4FE4710-C09D-4400-BE96-6897FAB73675}"/>
    <dgm:cxn modelId="{E4672AD5-FCC4-4344-8342-2EBBF5D79D40}" type="presOf" srcId="{2B8EB757-5489-4292-B3B0-A2C2FBF8ACA7}" destId="{8885E729-B67E-4CB4-B49E-AB0B6DEC701D}" srcOrd="0" destOrd="0" presId="urn:microsoft.com/office/officeart/2005/8/layout/chevron2"/>
    <dgm:cxn modelId="{9F7AF268-0D84-4B43-BD3C-B79F2192E8D8}" srcId="{1A539D48-AC9A-454E-B2C6-C8A113BAC20D}" destId="{F29589ED-C2E5-46AA-B7C8-B23372C79D5D}" srcOrd="1" destOrd="0" parTransId="{6767D62D-235E-4E2F-8B68-2B84E3AA2984}" sibTransId="{B332F436-FF47-4E65-BCAE-63EA6FCD5320}"/>
    <dgm:cxn modelId="{FF33707F-DF05-4A93-9357-6FE03DCAF45E}" srcId="{F39CEC2C-9FC8-49B2-9BD7-EA2FD28BCEF7}" destId="{20C59A33-C007-4298-B64A-F95E8BB8B3AA}" srcOrd="0" destOrd="0" parTransId="{17096B08-FFF1-432C-969D-66630F2DBD03}" sibTransId="{EB71A6CA-1DBC-4736-A0BC-95B1057720C0}"/>
    <dgm:cxn modelId="{A0D72F85-30E2-494C-B0B3-3E9594CC408C}" srcId="{1A539D48-AC9A-454E-B2C6-C8A113BAC20D}" destId="{6FD6191B-96FD-4CC9-8383-62A4EDD075E0}" srcOrd="3" destOrd="0" parTransId="{C0C59055-8D9E-4A10-9756-4510175A436A}" sibTransId="{401D1847-3787-4EB6-B549-41FCB6B3A437}"/>
    <dgm:cxn modelId="{7C8B882B-8517-4BD8-A740-791351B073E7}" type="presOf" srcId="{9B00BA8C-4C26-4D36-8C82-4042D9930901}" destId="{C9B5F29D-5B7D-48D0-A0CD-707A61433F55}" srcOrd="0" destOrd="0" presId="urn:microsoft.com/office/officeart/2005/8/layout/chevron2"/>
    <dgm:cxn modelId="{D5F52255-5BB0-4F5B-93AC-E8C91185075D}" srcId="{9B00BA8C-4C26-4D36-8C82-4042D9930901}" destId="{321C7233-40AA-4043-B2FE-E7105BD65AFE}" srcOrd="0" destOrd="0" parTransId="{0C87F0BA-6478-463F-B1F3-5607A54DD75D}" sibTransId="{0727CAE4-92D9-46FD-AF80-370B884C5501}"/>
    <dgm:cxn modelId="{9535BC67-27B3-4736-9129-51DCD252C3DF}" type="presOf" srcId="{C71FDEFE-7E96-4CF0-B09F-31DA94B054CF}" destId="{48549FEB-8314-4489-AD75-1E402F96578B}" srcOrd="0" destOrd="0" presId="urn:microsoft.com/office/officeart/2005/8/layout/chevron2"/>
    <dgm:cxn modelId="{A1B0215F-C2E4-4F3D-B8FC-00075E13D436}" srcId="{B878EFF9-AF24-4762-93E3-2079563D90B6}" destId="{AEBF08D0-6783-4731-8A24-AF4095C5AEC9}" srcOrd="0" destOrd="0" parTransId="{E93397A0-2C0D-44E0-B353-2BA863394E10}" sibTransId="{7578727B-BD2C-411E-9AC2-A92FE1163670}"/>
    <dgm:cxn modelId="{CE871D7D-618E-494A-850A-3704735DCA4D}" type="presOf" srcId="{D32D4ABE-3CF0-4FD7-B217-9941B5AA5792}" destId="{E038A487-CA34-4275-8D31-24D43324BD8F}" srcOrd="0" destOrd="0" presId="urn:microsoft.com/office/officeart/2005/8/layout/chevron2"/>
    <dgm:cxn modelId="{6BBFD113-5BD0-48AA-819B-4F8EB66D2E40}" type="presOf" srcId="{1A539D48-AC9A-454E-B2C6-C8A113BAC20D}" destId="{2100F659-F050-41FE-9F28-C4D9FDB7EE81}" srcOrd="0" destOrd="0" presId="urn:microsoft.com/office/officeart/2005/8/layout/chevron2"/>
    <dgm:cxn modelId="{F9C84D42-16F6-4C01-8C21-7311D863E02C}" type="presOf" srcId="{321C7233-40AA-4043-B2FE-E7105BD65AFE}" destId="{3B64B488-4D9F-4AE3-A59E-D63BDE6F95BE}" srcOrd="0" destOrd="0" presId="urn:microsoft.com/office/officeart/2005/8/layout/chevron2"/>
    <dgm:cxn modelId="{25BF24A7-4DDA-418D-BCF9-C4B77AB0ACF1}" type="presOf" srcId="{20C59A33-C007-4298-B64A-F95E8BB8B3AA}" destId="{207262AE-27F4-48CB-BEED-49914D78897D}" srcOrd="0" destOrd="0" presId="urn:microsoft.com/office/officeart/2005/8/layout/chevron2"/>
    <dgm:cxn modelId="{62E458F6-229D-4E3B-A3B6-C2CDC90766D5}" type="presOf" srcId="{F29589ED-C2E5-46AA-B7C8-B23372C79D5D}" destId="{08E81BAF-488B-4361-9AF1-34E0660F35A7}" srcOrd="0" destOrd="0" presId="urn:microsoft.com/office/officeart/2005/8/layout/chevron2"/>
    <dgm:cxn modelId="{C7F4453A-74CE-4596-8AF5-63C20C5AAE5A}" srcId="{C71FDEFE-7E96-4CF0-B09F-31DA94B054CF}" destId="{0CACE800-6AF9-4E44-AB9D-4DC855F56C88}" srcOrd="0" destOrd="0" parTransId="{D7C6993B-6C29-4937-BC1C-FF7CDA30C102}" sibTransId="{FAFD9F21-6AD0-4BB6-88D5-FBDD48A04F5C}"/>
    <dgm:cxn modelId="{587FF0D4-EF83-4DE7-8739-99B418740963}" type="presOf" srcId="{F39CEC2C-9FC8-49B2-9BD7-EA2FD28BCEF7}" destId="{1E9ABAA6-F647-43D4-855B-A80C44186DCD}" srcOrd="0" destOrd="0" presId="urn:microsoft.com/office/officeart/2005/8/layout/chevron2"/>
    <dgm:cxn modelId="{8CA5381C-B5E1-42F2-A944-758FEC1E0200}" type="presOf" srcId="{AEBF08D0-6783-4731-8A24-AF4095C5AEC9}" destId="{8DA40FF6-2FFC-44EE-806B-BEEBBD0CE86B}" srcOrd="0" destOrd="0" presId="urn:microsoft.com/office/officeart/2005/8/layout/chevron2"/>
    <dgm:cxn modelId="{03EE1681-6F2A-4F41-9021-7EB99A094383}" srcId="{6FD6191B-96FD-4CC9-8383-62A4EDD075E0}" destId="{2B8EB757-5489-4292-B3B0-A2C2FBF8ACA7}" srcOrd="0" destOrd="0" parTransId="{91779815-D473-4B13-A85B-A852823619EE}" sibTransId="{F8A4820A-188A-4CA7-B57F-F6BBA91102C3}"/>
    <dgm:cxn modelId="{2395060A-B8B0-4F9B-B0AD-CA8A2C483130}" type="presOf" srcId="{6FD6191B-96FD-4CC9-8383-62A4EDD075E0}" destId="{EED65ADD-3E46-417D-924D-0C5E662E0281}" srcOrd="0" destOrd="0" presId="urn:microsoft.com/office/officeart/2005/8/layout/chevron2"/>
    <dgm:cxn modelId="{13C10A8B-389B-4E48-8F1B-DBF21DB418C2}" srcId="{F29589ED-C2E5-46AA-B7C8-B23372C79D5D}" destId="{D32D4ABE-3CF0-4FD7-B217-9941B5AA5792}" srcOrd="0" destOrd="0" parTransId="{843C1602-298A-4DF4-8738-627554665834}" sibTransId="{BE752CB7-FAD5-4F51-8324-2416AEA33000}"/>
    <dgm:cxn modelId="{631E9C95-5B84-4BCB-8DD0-07F96F242BEE}" type="presOf" srcId="{0CACE800-6AF9-4E44-AB9D-4DC855F56C88}" destId="{92DB08AB-A531-490E-885A-03D62D6392B4}" srcOrd="0" destOrd="0" presId="urn:microsoft.com/office/officeart/2005/8/layout/chevron2"/>
    <dgm:cxn modelId="{E6CB4A21-D8D3-49DC-936E-94D102188691}" srcId="{1A539D48-AC9A-454E-B2C6-C8A113BAC20D}" destId="{C71FDEFE-7E96-4CF0-B09F-31DA94B054CF}" srcOrd="2" destOrd="0" parTransId="{4F129907-6B82-4620-9FD1-35842B7F6B1F}" sibTransId="{7E459F1B-EB19-4BA0-B56E-C6F23BA4DE0C}"/>
    <dgm:cxn modelId="{BCB85A8A-0D52-4033-92C1-EC5D23E3FF09}" srcId="{1A539D48-AC9A-454E-B2C6-C8A113BAC20D}" destId="{F39CEC2C-9FC8-49B2-9BD7-EA2FD28BCEF7}" srcOrd="5" destOrd="0" parTransId="{BF60068E-AC3B-4090-8E96-0D715F2C2E35}" sibTransId="{7B4C3FCE-6831-4C85-AF8F-94BA61789FD9}"/>
    <dgm:cxn modelId="{4EA869AF-A79C-4AA8-8293-8E4E154E3721}" type="presOf" srcId="{B878EFF9-AF24-4762-93E3-2079563D90B6}" destId="{DE899927-46BF-40E7-8F1F-B1D97A39C879}" srcOrd="0" destOrd="0" presId="urn:microsoft.com/office/officeart/2005/8/layout/chevron2"/>
    <dgm:cxn modelId="{32E40AAA-A673-439B-AE02-466DD01E83D4}" srcId="{1A539D48-AC9A-454E-B2C6-C8A113BAC20D}" destId="{B878EFF9-AF24-4762-93E3-2079563D90B6}" srcOrd="4" destOrd="0" parTransId="{98E33262-6F61-46F7-AAF5-DF7AFB974F43}" sibTransId="{9EFFCBA2-4B2C-4E12-9556-2579804C990C}"/>
    <dgm:cxn modelId="{4C9DCDB2-8B30-4879-9A19-2169CD2BA39E}" type="presParOf" srcId="{2100F659-F050-41FE-9F28-C4D9FDB7EE81}" destId="{72B0CFD8-BECD-4503-A409-5FE8821D9B48}" srcOrd="0" destOrd="0" presId="urn:microsoft.com/office/officeart/2005/8/layout/chevron2"/>
    <dgm:cxn modelId="{1FA9ADD6-9427-4B0B-BE0C-8281396495EE}" type="presParOf" srcId="{72B0CFD8-BECD-4503-A409-5FE8821D9B48}" destId="{C9B5F29D-5B7D-48D0-A0CD-707A61433F55}" srcOrd="0" destOrd="0" presId="urn:microsoft.com/office/officeart/2005/8/layout/chevron2"/>
    <dgm:cxn modelId="{2BA7CFD1-AB02-46BD-A1C5-5C17D971B440}" type="presParOf" srcId="{72B0CFD8-BECD-4503-A409-5FE8821D9B48}" destId="{3B64B488-4D9F-4AE3-A59E-D63BDE6F95BE}" srcOrd="1" destOrd="0" presId="urn:microsoft.com/office/officeart/2005/8/layout/chevron2"/>
    <dgm:cxn modelId="{DBF7DF2A-924D-4F33-8F8A-ABE3815C968B}" type="presParOf" srcId="{2100F659-F050-41FE-9F28-C4D9FDB7EE81}" destId="{6F67128A-7BB6-4E18-8F89-BBC5C66FAD0C}" srcOrd="1" destOrd="0" presId="urn:microsoft.com/office/officeart/2005/8/layout/chevron2"/>
    <dgm:cxn modelId="{AF692533-2219-446F-AEF0-08C7103D60A7}" type="presParOf" srcId="{2100F659-F050-41FE-9F28-C4D9FDB7EE81}" destId="{AB848872-FAD0-4CB0-8880-0A9AD1EBC05D}" srcOrd="2" destOrd="0" presId="urn:microsoft.com/office/officeart/2005/8/layout/chevron2"/>
    <dgm:cxn modelId="{9C85D1AF-5C63-4A39-A38E-A05A5200794D}" type="presParOf" srcId="{AB848872-FAD0-4CB0-8880-0A9AD1EBC05D}" destId="{08E81BAF-488B-4361-9AF1-34E0660F35A7}" srcOrd="0" destOrd="0" presId="urn:microsoft.com/office/officeart/2005/8/layout/chevron2"/>
    <dgm:cxn modelId="{2FB358DD-A79A-4F9C-B4F8-B9D446945919}" type="presParOf" srcId="{AB848872-FAD0-4CB0-8880-0A9AD1EBC05D}" destId="{E038A487-CA34-4275-8D31-24D43324BD8F}" srcOrd="1" destOrd="0" presId="urn:microsoft.com/office/officeart/2005/8/layout/chevron2"/>
    <dgm:cxn modelId="{FCB0AF90-B5B3-4C5E-9A28-BD036FD11357}" type="presParOf" srcId="{2100F659-F050-41FE-9F28-C4D9FDB7EE81}" destId="{1011500D-45E3-4A78-9375-BCCF467EE770}" srcOrd="3" destOrd="0" presId="urn:microsoft.com/office/officeart/2005/8/layout/chevron2"/>
    <dgm:cxn modelId="{43775280-D630-4AAA-A755-268516A31E6C}" type="presParOf" srcId="{2100F659-F050-41FE-9F28-C4D9FDB7EE81}" destId="{D2D9407A-5EAA-412A-ACB0-04E6E87742BB}" srcOrd="4" destOrd="0" presId="urn:microsoft.com/office/officeart/2005/8/layout/chevron2"/>
    <dgm:cxn modelId="{925AA7F5-223A-40BF-95ED-D3E671F5F650}" type="presParOf" srcId="{D2D9407A-5EAA-412A-ACB0-04E6E87742BB}" destId="{48549FEB-8314-4489-AD75-1E402F96578B}" srcOrd="0" destOrd="0" presId="urn:microsoft.com/office/officeart/2005/8/layout/chevron2"/>
    <dgm:cxn modelId="{B4B12994-CA92-435A-BF15-B1D3E61A1EA4}" type="presParOf" srcId="{D2D9407A-5EAA-412A-ACB0-04E6E87742BB}" destId="{92DB08AB-A531-490E-885A-03D62D6392B4}" srcOrd="1" destOrd="0" presId="urn:microsoft.com/office/officeart/2005/8/layout/chevron2"/>
    <dgm:cxn modelId="{6CBE64F3-D846-42AD-81F5-ED2345165127}" type="presParOf" srcId="{2100F659-F050-41FE-9F28-C4D9FDB7EE81}" destId="{707478DD-2DBD-4FEF-BE82-2A24ADD5400E}" srcOrd="5" destOrd="0" presId="urn:microsoft.com/office/officeart/2005/8/layout/chevron2"/>
    <dgm:cxn modelId="{2B445CE6-B755-478D-B3C2-AA9161E03788}" type="presParOf" srcId="{2100F659-F050-41FE-9F28-C4D9FDB7EE81}" destId="{1D5AA06E-65B2-4263-84A9-0382FC584A05}" srcOrd="6" destOrd="0" presId="urn:microsoft.com/office/officeart/2005/8/layout/chevron2"/>
    <dgm:cxn modelId="{4BCC25A2-36C4-4736-AE19-A42419037A5A}" type="presParOf" srcId="{1D5AA06E-65B2-4263-84A9-0382FC584A05}" destId="{EED65ADD-3E46-417D-924D-0C5E662E0281}" srcOrd="0" destOrd="0" presId="urn:microsoft.com/office/officeart/2005/8/layout/chevron2"/>
    <dgm:cxn modelId="{E67CC1B7-E88B-438D-A190-4D7E211A2847}" type="presParOf" srcId="{1D5AA06E-65B2-4263-84A9-0382FC584A05}" destId="{8885E729-B67E-4CB4-B49E-AB0B6DEC701D}" srcOrd="1" destOrd="0" presId="urn:microsoft.com/office/officeart/2005/8/layout/chevron2"/>
    <dgm:cxn modelId="{A72491E5-12CC-482D-9471-3FCE576882DF}" type="presParOf" srcId="{2100F659-F050-41FE-9F28-C4D9FDB7EE81}" destId="{F68493AD-A33A-44A9-8C8B-B13AD85A9E52}" srcOrd="7" destOrd="0" presId="urn:microsoft.com/office/officeart/2005/8/layout/chevron2"/>
    <dgm:cxn modelId="{162EFDC3-910A-486A-B83D-F0E8F0A90651}" type="presParOf" srcId="{2100F659-F050-41FE-9F28-C4D9FDB7EE81}" destId="{A422A15C-5D79-4881-9A14-DAF3F687DA9A}" srcOrd="8" destOrd="0" presId="urn:microsoft.com/office/officeart/2005/8/layout/chevron2"/>
    <dgm:cxn modelId="{51568367-4D71-4001-BFE8-41C3903DD435}" type="presParOf" srcId="{A422A15C-5D79-4881-9A14-DAF3F687DA9A}" destId="{DE899927-46BF-40E7-8F1F-B1D97A39C879}" srcOrd="0" destOrd="0" presId="urn:microsoft.com/office/officeart/2005/8/layout/chevron2"/>
    <dgm:cxn modelId="{C927FB0D-0A41-4EA7-83CE-C06D624EBF13}" type="presParOf" srcId="{A422A15C-5D79-4881-9A14-DAF3F687DA9A}" destId="{8DA40FF6-2FFC-44EE-806B-BEEBBD0CE86B}" srcOrd="1" destOrd="0" presId="urn:microsoft.com/office/officeart/2005/8/layout/chevron2"/>
    <dgm:cxn modelId="{9B0EAB5F-DE70-4A4B-AF07-2467E40A3871}" type="presParOf" srcId="{2100F659-F050-41FE-9F28-C4D9FDB7EE81}" destId="{7186003C-4D93-4983-ADA2-1EDFBC6757A3}" srcOrd="9" destOrd="0" presId="urn:microsoft.com/office/officeart/2005/8/layout/chevron2"/>
    <dgm:cxn modelId="{C2940175-2AE1-41C4-ABAF-1D9BBF9F70F5}" type="presParOf" srcId="{2100F659-F050-41FE-9F28-C4D9FDB7EE81}" destId="{D4AF92FD-8283-41F4-AFEC-2AB1D16B4D0F}" srcOrd="10" destOrd="0" presId="urn:microsoft.com/office/officeart/2005/8/layout/chevron2"/>
    <dgm:cxn modelId="{C9A0E564-CA52-4C3C-BB1C-9C0490D89A57}" type="presParOf" srcId="{D4AF92FD-8283-41F4-AFEC-2AB1D16B4D0F}" destId="{1E9ABAA6-F647-43D4-855B-A80C44186DCD}" srcOrd="0" destOrd="0" presId="urn:microsoft.com/office/officeart/2005/8/layout/chevron2"/>
    <dgm:cxn modelId="{6DB068CF-D46E-42C6-AD74-0D513CBBF004}" type="presParOf" srcId="{D4AF92FD-8283-41F4-AFEC-2AB1D16B4D0F}" destId="{207262AE-27F4-48CB-BEED-49914D78897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5F29D-5B7D-48D0-A0CD-707A61433F55}">
      <dsp:nvSpPr>
        <dsp:cNvPr id="0" name=""/>
        <dsp:cNvSpPr/>
      </dsp:nvSpPr>
      <dsp:spPr>
        <a:xfrm rot="5400000">
          <a:off x="-228568" y="232642"/>
          <a:ext cx="1523787" cy="10666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l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1</a:t>
          </a:r>
          <a:endParaRPr lang="ar-SA" sz="3100" kern="1200" dirty="0"/>
        </a:p>
      </dsp:txBody>
      <dsp:txXfrm rot="-5400000">
        <a:off x="1" y="537400"/>
        <a:ext cx="1066651" cy="457136"/>
      </dsp:txXfrm>
    </dsp:sp>
    <dsp:sp modelId="{3B64B488-4D9F-4AE3-A59E-D63BDE6F95BE}">
      <dsp:nvSpPr>
        <dsp:cNvPr id="0" name=""/>
        <dsp:cNvSpPr/>
      </dsp:nvSpPr>
      <dsp:spPr>
        <a:xfrm rot="5400000">
          <a:off x="8065024" y="-6994298"/>
          <a:ext cx="990462" cy="149872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0944" tIns="39370" rIns="39370" bIns="39370" numCol="1" spcCol="1270" anchor="ctr" anchorCtr="0">
          <a:noAutofit/>
        </a:bodyPr>
        <a:lstStyle/>
        <a:p>
          <a:pPr marL="285750" lvl="1" indent="-285750" algn="l" defTabSz="2755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200" kern="1200" dirty="0" smtClean="0"/>
            <a:t>Check Ticket Availability</a:t>
          </a:r>
          <a:endParaRPr lang="ar-SA" sz="6200" kern="1200" dirty="0"/>
        </a:p>
      </dsp:txBody>
      <dsp:txXfrm rot="-5400000">
        <a:off x="1066652" y="52424"/>
        <a:ext cx="14938857" cy="893762"/>
      </dsp:txXfrm>
    </dsp:sp>
    <dsp:sp modelId="{08E81BAF-488B-4361-9AF1-34E0660F35A7}">
      <dsp:nvSpPr>
        <dsp:cNvPr id="0" name=""/>
        <dsp:cNvSpPr/>
      </dsp:nvSpPr>
      <dsp:spPr>
        <a:xfrm rot="5400000">
          <a:off x="-228568" y="1662398"/>
          <a:ext cx="1523787" cy="10666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l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2</a:t>
          </a:r>
          <a:endParaRPr lang="ar-SA" sz="3100" kern="1200" dirty="0"/>
        </a:p>
      </dsp:txBody>
      <dsp:txXfrm rot="-5400000">
        <a:off x="1" y="1967156"/>
        <a:ext cx="1066651" cy="457136"/>
      </dsp:txXfrm>
    </dsp:sp>
    <dsp:sp modelId="{E038A487-CA34-4275-8D31-24D43324BD8F}">
      <dsp:nvSpPr>
        <dsp:cNvPr id="0" name=""/>
        <dsp:cNvSpPr/>
      </dsp:nvSpPr>
      <dsp:spPr>
        <a:xfrm rot="5400000">
          <a:off x="8065024" y="-5564542"/>
          <a:ext cx="990462" cy="149872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0944" tIns="39370" rIns="39370" bIns="39370" numCol="1" spcCol="1270" anchor="ctr" anchorCtr="0">
          <a:noAutofit/>
        </a:bodyPr>
        <a:lstStyle/>
        <a:p>
          <a:pPr marL="285750" lvl="1" indent="-285750" algn="l" defTabSz="2755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200" kern="1200" dirty="0" smtClean="0"/>
            <a:t>Book Ticket</a:t>
          </a:r>
          <a:endParaRPr lang="ar-SA" sz="6200" kern="1200" dirty="0"/>
        </a:p>
      </dsp:txBody>
      <dsp:txXfrm rot="-5400000">
        <a:off x="1066652" y="1482180"/>
        <a:ext cx="14938857" cy="893762"/>
      </dsp:txXfrm>
    </dsp:sp>
    <dsp:sp modelId="{48549FEB-8314-4489-AD75-1E402F96578B}">
      <dsp:nvSpPr>
        <dsp:cNvPr id="0" name=""/>
        <dsp:cNvSpPr/>
      </dsp:nvSpPr>
      <dsp:spPr>
        <a:xfrm rot="5400000">
          <a:off x="-228568" y="3092154"/>
          <a:ext cx="1523787" cy="10666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l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3</a:t>
          </a:r>
          <a:endParaRPr lang="ar-SA" sz="3100" kern="1200" dirty="0"/>
        </a:p>
      </dsp:txBody>
      <dsp:txXfrm rot="-5400000">
        <a:off x="1" y="3396912"/>
        <a:ext cx="1066651" cy="457136"/>
      </dsp:txXfrm>
    </dsp:sp>
    <dsp:sp modelId="{92DB08AB-A531-490E-885A-03D62D6392B4}">
      <dsp:nvSpPr>
        <dsp:cNvPr id="0" name=""/>
        <dsp:cNvSpPr/>
      </dsp:nvSpPr>
      <dsp:spPr>
        <a:xfrm rot="5400000">
          <a:off x="8065024" y="-4134786"/>
          <a:ext cx="990462" cy="149872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0944" tIns="39370" rIns="39370" bIns="39370" numCol="1" spcCol="1270" anchor="ctr" anchorCtr="0">
          <a:noAutofit/>
        </a:bodyPr>
        <a:lstStyle/>
        <a:p>
          <a:pPr marL="285750" lvl="1" indent="-285750" algn="l" defTabSz="2755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200" kern="1200" dirty="0" smtClean="0"/>
            <a:t>Fill Form</a:t>
          </a:r>
          <a:endParaRPr lang="ar-SA" sz="6200" kern="1200" dirty="0"/>
        </a:p>
      </dsp:txBody>
      <dsp:txXfrm rot="-5400000">
        <a:off x="1066652" y="2911936"/>
        <a:ext cx="14938857" cy="893762"/>
      </dsp:txXfrm>
    </dsp:sp>
    <dsp:sp modelId="{EED65ADD-3E46-417D-924D-0C5E662E0281}">
      <dsp:nvSpPr>
        <dsp:cNvPr id="0" name=""/>
        <dsp:cNvSpPr/>
      </dsp:nvSpPr>
      <dsp:spPr>
        <a:xfrm rot="5400000">
          <a:off x="-228568" y="4521910"/>
          <a:ext cx="1523787" cy="10666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l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4</a:t>
          </a:r>
          <a:endParaRPr lang="ar-SA" sz="3100" kern="1200" dirty="0"/>
        </a:p>
      </dsp:txBody>
      <dsp:txXfrm rot="-5400000">
        <a:off x="1" y="4826668"/>
        <a:ext cx="1066651" cy="457136"/>
      </dsp:txXfrm>
    </dsp:sp>
    <dsp:sp modelId="{8885E729-B67E-4CB4-B49E-AB0B6DEC701D}">
      <dsp:nvSpPr>
        <dsp:cNvPr id="0" name=""/>
        <dsp:cNvSpPr/>
      </dsp:nvSpPr>
      <dsp:spPr>
        <a:xfrm rot="5400000">
          <a:off x="8065024" y="-2705029"/>
          <a:ext cx="990462" cy="149872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0944" tIns="39370" rIns="39370" bIns="39370" numCol="1" spcCol="1270" anchor="ctr" anchorCtr="0">
          <a:noAutofit/>
        </a:bodyPr>
        <a:lstStyle/>
        <a:p>
          <a:pPr marL="285750" lvl="1" indent="-285750" algn="l" defTabSz="2755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200" kern="1200" dirty="0" smtClean="0"/>
            <a:t>Pay Fare</a:t>
          </a:r>
          <a:endParaRPr lang="ar-SA" sz="6200" kern="1200" dirty="0"/>
        </a:p>
      </dsp:txBody>
      <dsp:txXfrm rot="-5400000">
        <a:off x="1066652" y="4341693"/>
        <a:ext cx="14938857" cy="893762"/>
      </dsp:txXfrm>
    </dsp:sp>
    <dsp:sp modelId="{DE899927-46BF-40E7-8F1F-B1D97A39C879}">
      <dsp:nvSpPr>
        <dsp:cNvPr id="0" name=""/>
        <dsp:cNvSpPr/>
      </dsp:nvSpPr>
      <dsp:spPr>
        <a:xfrm rot="5400000">
          <a:off x="-228568" y="5951667"/>
          <a:ext cx="1523787" cy="10666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l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5</a:t>
          </a:r>
          <a:endParaRPr lang="ar-SA" sz="3100" kern="1200" dirty="0"/>
        </a:p>
      </dsp:txBody>
      <dsp:txXfrm rot="-5400000">
        <a:off x="1" y="6256425"/>
        <a:ext cx="1066651" cy="457136"/>
      </dsp:txXfrm>
    </dsp:sp>
    <dsp:sp modelId="{8DA40FF6-2FFC-44EE-806B-BEEBBD0CE86B}">
      <dsp:nvSpPr>
        <dsp:cNvPr id="0" name=""/>
        <dsp:cNvSpPr/>
      </dsp:nvSpPr>
      <dsp:spPr>
        <a:xfrm rot="5400000">
          <a:off x="8065024" y="-1275273"/>
          <a:ext cx="990462" cy="149872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0944" tIns="39370" rIns="39370" bIns="39370" numCol="1" spcCol="1270" anchor="ctr" anchorCtr="0">
          <a:noAutofit/>
        </a:bodyPr>
        <a:lstStyle/>
        <a:p>
          <a:pPr marL="285750" lvl="1" indent="-285750" algn="l" defTabSz="2755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200" kern="1200" dirty="0" smtClean="0"/>
            <a:t>Cancel Booking</a:t>
          </a:r>
          <a:endParaRPr lang="ar-SA" sz="6200" kern="1200" dirty="0"/>
        </a:p>
      </dsp:txBody>
      <dsp:txXfrm rot="-5400000">
        <a:off x="1066652" y="5771449"/>
        <a:ext cx="14938857" cy="893762"/>
      </dsp:txXfrm>
    </dsp:sp>
    <dsp:sp modelId="{1E9ABAA6-F647-43D4-855B-A80C44186DCD}">
      <dsp:nvSpPr>
        <dsp:cNvPr id="0" name=""/>
        <dsp:cNvSpPr/>
      </dsp:nvSpPr>
      <dsp:spPr>
        <a:xfrm rot="5400000">
          <a:off x="-228568" y="7381423"/>
          <a:ext cx="1523787" cy="10666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l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6</a:t>
          </a:r>
          <a:endParaRPr lang="ar-SA" sz="3100" kern="1200" dirty="0"/>
        </a:p>
      </dsp:txBody>
      <dsp:txXfrm rot="-5400000">
        <a:off x="1" y="7686181"/>
        <a:ext cx="1066651" cy="457136"/>
      </dsp:txXfrm>
    </dsp:sp>
    <dsp:sp modelId="{207262AE-27F4-48CB-BEED-49914D78897D}">
      <dsp:nvSpPr>
        <dsp:cNvPr id="0" name=""/>
        <dsp:cNvSpPr/>
      </dsp:nvSpPr>
      <dsp:spPr>
        <a:xfrm rot="5400000">
          <a:off x="8065024" y="154482"/>
          <a:ext cx="990462" cy="149872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0944" tIns="39370" rIns="39370" bIns="39370" numCol="1" spcCol="1270" anchor="ctr" anchorCtr="0">
          <a:noAutofit/>
        </a:bodyPr>
        <a:lstStyle/>
        <a:p>
          <a:pPr marL="285750" lvl="1" indent="-285750" algn="l" defTabSz="2755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200" kern="1200" dirty="0" smtClean="0"/>
            <a:t>Refund Money</a:t>
          </a:r>
          <a:endParaRPr lang="ar-SA" sz="6200" kern="1200" dirty="0"/>
        </a:p>
      </dsp:txBody>
      <dsp:txXfrm rot="-5400000">
        <a:off x="1066652" y="7201204"/>
        <a:ext cx="14938857" cy="893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 Ligh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2A595F6B-7EDB-45CA-9332-89DCB1ED8054}" type="datetimeFigureOut">
              <a:rPr lang="en-US" altLang="en-US"/>
              <a:pPr>
                <a:defRPr/>
              </a:pPr>
              <a:t>7/8/2020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 Ligh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0D25CE43-23D8-49A2-BE5C-1F1A1DDFB3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5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1pPr>
    <a:lvl2pPr marL="9128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2pPr>
    <a:lvl3pPr marL="18272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3pPr>
    <a:lvl4pPr marL="27416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4pPr>
    <a:lvl5pPr marL="36560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Calibri Light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fld id="{46935186-7C31-44EE-B780-B3769231376A}" type="slidenum">
              <a:rPr lang="en-US" altLang="en-US" sz="1200" smtClean="0">
                <a:latin typeface="Calibri Light" pitchFamily="34" charset="0"/>
              </a:rPr>
              <a:pPr/>
              <a:t>1</a:t>
            </a:fld>
            <a:endParaRPr lang="en-US" altLang="en-US" sz="1200" smtClean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067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Calibri Light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fld id="{564E2B00-7BAC-46EA-A5B5-E0C14CFA3618}" type="slidenum">
              <a:rPr lang="en-US" altLang="en-US" sz="1200" smtClean="0">
                <a:latin typeface="Calibri Light" pitchFamily="34" charset="0"/>
              </a:rPr>
              <a:pPr/>
              <a:t>16</a:t>
            </a:fld>
            <a:endParaRPr lang="en-US" altLang="en-US" sz="1200" smtClean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9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 userDrawn="1"/>
        </p:nvSpPr>
        <p:spPr bwMode="auto">
          <a:xfrm>
            <a:off x="21856700" y="12961938"/>
            <a:ext cx="350838" cy="358775"/>
          </a:xfrm>
          <a:custGeom>
            <a:avLst/>
            <a:gdLst>
              <a:gd name="T0" fmla="*/ 2147483647 w 444"/>
              <a:gd name="T1" fmla="*/ 0 h 454"/>
              <a:gd name="T2" fmla="*/ 2147483647 w 444"/>
              <a:gd name="T3" fmla="*/ 0 h 454"/>
              <a:gd name="T4" fmla="*/ 0 w 444"/>
              <a:gd name="T5" fmla="*/ 2147483647 h 454"/>
              <a:gd name="T6" fmla="*/ 2147483647 w 444"/>
              <a:gd name="T7" fmla="*/ 2147483647 h 454"/>
              <a:gd name="T8" fmla="*/ 2147483647 w 444"/>
              <a:gd name="T9" fmla="*/ 2147483647 h 454"/>
              <a:gd name="T10" fmla="*/ 2147483647 w 444"/>
              <a:gd name="T11" fmla="*/ 0 h 4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Freeform 38"/>
          <p:cNvSpPr>
            <a:spLocks noChangeArrowheads="1"/>
          </p:cNvSpPr>
          <p:nvPr userDrawn="1"/>
        </p:nvSpPr>
        <p:spPr bwMode="auto">
          <a:xfrm>
            <a:off x="21956713" y="13038138"/>
            <a:ext cx="125412" cy="217487"/>
          </a:xfrm>
          <a:custGeom>
            <a:avLst/>
            <a:gdLst>
              <a:gd name="T0" fmla="*/ 2147483647 w 133"/>
              <a:gd name="T1" fmla="*/ 2147483647 h 231"/>
              <a:gd name="T2" fmla="*/ 2147483647 w 133"/>
              <a:gd name="T3" fmla="*/ 2147483647 h 231"/>
              <a:gd name="T4" fmla="*/ 2147483647 w 133"/>
              <a:gd name="T5" fmla="*/ 2147483647 h 231"/>
              <a:gd name="T6" fmla="*/ 2147483647 w 133"/>
              <a:gd name="T7" fmla="*/ 2147483647 h 231"/>
              <a:gd name="T8" fmla="*/ 0 w 133"/>
              <a:gd name="T9" fmla="*/ 2147483647 h 231"/>
              <a:gd name="T10" fmla="*/ 0 w 133"/>
              <a:gd name="T11" fmla="*/ 2147483647 h 231"/>
              <a:gd name="T12" fmla="*/ 2147483647 w 133"/>
              <a:gd name="T13" fmla="*/ 2147483647 h 231"/>
              <a:gd name="T14" fmla="*/ 2147483647 w 133"/>
              <a:gd name="T15" fmla="*/ 2147483647 h 231"/>
              <a:gd name="T16" fmla="*/ 2147483647 w 133"/>
              <a:gd name="T17" fmla="*/ 2147483647 h 231"/>
              <a:gd name="T18" fmla="*/ 2147483647 w 133"/>
              <a:gd name="T19" fmla="*/ 2147483647 h 231"/>
              <a:gd name="T20" fmla="*/ 2147483647 w 133"/>
              <a:gd name="T21" fmla="*/ 2147483647 h 23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30"/>
          <p:cNvSpPr>
            <a:spLocks noChangeArrowheads="1"/>
          </p:cNvSpPr>
          <p:nvPr userDrawn="1"/>
        </p:nvSpPr>
        <p:spPr bwMode="auto">
          <a:xfrm>
            <a:off x="22272625" y="12961938"/>
            <a:ext cx="350838" cy="357187"/>
          </a:xfrm>
          <a:custGeom>
            <a:avLst/>
            <a:gdLst>
              <a:gd name="T0" fmla="*/ 2147483647 w 444"/>
              <a:gd name="T1" fmla="*/ 0 h 454"/>
              <a:gd name="T2" fmla="*/ 2147483647 w 444"/>
              <a:gd name="T3" fmla="*/ 0 h 454"/>
              <a:gd name="T4" fmla="*/ 0 w 444"/>
              <a:gd name="T5" fmla="*/ 2147483647 h 454"/>
              <a:gd name="T6" fmla="*/ 2147483647 w 444"/>
              <a:gd name="T7" fmla="*/ 2147483647 h 454"/>
              <a:gd name="T8" fmla="*/ 2147483647 w 444"/>
              <a:gd name="T9" fmla="*/ 2147483647 h 454"/>
              <a:gd name="T10" fmla="*/ 2147483647 w 444"/>
              <a:gd name="T11" fmla="*/ 0 h 4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38"/>
          <p:cNvSpPr>
            <a:spLocks noChangeArrowheads="1"/>
          </p:cNvSpPr>
          <p:nvPr userDrawn="1"/>
        </p:nvSpPr>
        <p:spPr bwMode="auto">
          <a:xfrm flipH="1">
            <a:off x="22364700" y="13038138"/>
            <a:ext cx="125413" cy="217487"/>
          </a:xfrm>
          <a:custGeom>
            <a:avLst/>
            <a:gdLst>
              <a:gd name="T0" fmla="*/ 2147483647 w 133"/>
              <a:gd name="T1" fmla="*/ 2147483647 h 231"/>
              <a:gd name="T2" fmla="*/ 2147483647 w 133"/>
              <a:gd name="T3" fmla="*/ 2147483647 h 231"/>
              <a:gd name="T4" fmla="*/ 2147483647 w 133"/>
              <a:gd name="T5" fmla="*/ 2147483647 h 231"/>
              <a:gd name="T6" fmla="*/ 2147483647 w 133"/>
              <a:gd name="T7" fmla="*/ 2147483647 h 231"/>
              <a:gd name="T8" fmla="*/ 0 w 133"/>
              <a:gd name="T9" fmla="*/ 2147483647 h 231"/>
              <a:gd name="T10" fmla="*/ 0 w 133"/>
              <a:gd name="T11" fmla="*/ 2147483647 h 231"/>
              <a:gd name="T12" fmla="*/ 2147483647 w 133"/>
              <a:gd name="T13" fmla="*/ 2147483647 h 231"/>
              <a:gd name="T14" fmla="*/ 2147483647 w 133"/>
              <a:gd name="T15" fmla="*/ 2147483647 h 231"/>
              <a:gd name="T16" fmla="*/ 2147483647 w 133"/>
              <a:gd name="T17" fmla="*/ 2147483647 h 231"/>
              <a:gd name="T18" fmla="*/ 2147483647 w 133"/>
              <a:gd name="T19" fmla="*/ 2147483647 h 231"/>
              <a:gd name="T20" fmla="*/ 2147483647 w 133"/>
              <a:gd name="T21" fmla="*/ 2147483647 h 23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ardrop 5"/>
          <p:cNvSpPr/>
          <p:nvPr userDrawn="1"/>
        </p:nvSpPr>
        <p:spPr>
          <a:xfrm>
            <a:off x="23077488" y="811213"/>
            <a:ext cx="712787" cy="71278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3056850" y="819150"/>
            <a:ext cx="7921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fld id="{019859C7-B3BC-42EE-BB78-E90342EFFE8F}" type="slidenum">
              <a:rPr lang="id-ID" altLang="en-US" sz="2800" b="1" smtClean="0">
                <a:solidFill>
                  <a:schemeClr val="bg1"/>
                </a:solidFill>
                <a:latin typeface="Calibri Light" pitchFamily="34" charset="0"/>
              </a:rPr>
              <a:pPr algn="ctr" eaLnBrk="1" hangingPunct="1">
                <a:defRPr/>
              </a:pPr>
              <a:t>‹#›</a:t>
            </a:fld>
            <a:endParaRPr lang="id-ID" altLang="en-US" sz="2800" smtClean="0">
              <a:solidFill>
                <a:schemeClr val="bg1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2182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-2394" y="-84785"/>
            <a:ext cx="24377650" cy="137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1" hasCustomPrompt="1"/>
          </p:nvPr>
        </p:nvSpPr>
        <p:spPr>
          <a:xfrm>
            <a:off x="12472994" y="7772399"/>
            <a:ext cx="11904655" cy="4381021"/>
          </a:xfrm>
          <a:custGeom>
            <a:avLst/>
            <a:gdLst/>
            <a:ahLst/>
            <a:cxnLst/>
            <a:rect l="l" t="t" r="r" b="b"/>
            <a:pathLst>
              <a:path w="8930042" h="3285766">
                <a:moveTo>
                  <a:pt x="1032594" y="0"/>
                </a:moveTo>
                <a:lnTo>
                  <a:pt x="8930042" y="0"/>
                </a:lnTo>
                <a:lnTo>
                  <a:pt x="8930042" y="3278042"/>
                </a:lnTo>
                <a:lnTo>
                  <a:pt x="1035115" y="3278042"/>
                </a:lnTo>
                <a:lnTo>
                  <a:pt x="1035115" y="3285766"/>
                </a:lnTo>
                <a:lnTo>
                  <a:pt x="1032681" y="3278042"/>
                </a:lnTo>
                <a:lnTo>
                  <a:pt x="1032594" y="3278042"/>
                </a:lnTo>
                <a:lnTo>
                  <a:pt x="1032594" y="3277764"/>
                </a:lnTo>
                <a:lnTo>
                  <a:pt x="0" y="401"/>
                </a:lnTo>
                <a:lnTo>
                  <a:pt x="1032594" y="401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 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98728" y="-48171"/>
            <a:ext cx="14348689" cy="13712828"/>
            <a:chOff x="0" y="0"/>
            <a:chExt cx="10763386" cy="10284621"/>
          </a:xfrm>
          <a:solidFill>
            <a:schemeClr val="accent6"/>
          </a:solidFill>
        </p:grpSpPr>
        <p:sp>
          <p:nvSpPr>
            <p:cNvPr id="6" name="直角三角形 5"/>
            <p:cNvSpPr/>
            <p:nvPr userDrawn="1"/>
          </p:nvSpPr>
          <p:spPr>
            <a:xfrm>
              <a:off x="7523026" y="0"/>
              <a:ext cx="3240360" cy="10284621"/>
            </a:xfrm>
            <a:prstGeom prst="rtTriangl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0" y="0"/>
              <a:ext cx="7523026" cy="10278046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66465" y="7496059"/>
            <a:ext cx="10561551" cy="239300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7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849534" y="6132286"/>
            <a:ext cx="10561551" cy="138748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400" spc="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3056348" y="4905259"/>
            <a:ext cx="10561551" cy="239300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039417" y="3541486"/>
            <a:ext cx="10561551" cy="138748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400" spc="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Rectangle 49"/>
          <p:cNvSpPr/>
          <p:nvPr userDrawn="1"/>
        </p:nvSpPr>
        <p:spPr bwMode="auto">
          <a:xfrm flipV="1">
            <a:off x="2919238" y="6833209"/>
            <a:ext cx="1223962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51" name="Rectangle 50"/>
          <p:cNvSpPr/>
          <p:nvPr userDrawn="1"/>
        </p:nvSpPr>
        <p:spPr bwMode="auto">
          <a:xfrm flipV="1">
            <a:off x="4140025" y="6833209"/>
            <a:ext cx="1223963" cy="1555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52" name="Rectangle 51"/>
          <p:cNvSpPr/>
          <p:nvPr userDrawn="1"/>
        </p:nvSpPr>
        <p:spPr bwMode="auto">
          <a:xfrm flipV="1">
            <a:off x="5360813" y="6833209"/>
            <a:ext cx="1223962" cy="15557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53" name="Rectangle 52"/>
          <p:cNvSpPr/>
          <p:nvPr userDrawn="1"/>
        </p:nvSpPr>
        <p:spPr bwMode="auto">
          <a:xfrm flipV="1">
            <a:off x="6583188" y="6833209"/>
            <a:ext cx="1223962" cy="15557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54" name="Rectangle 53"/>
          <p:cNvSpPr/>
          <p:nvPr userDrawn="1"/>
        </p:nvSpPr>
        <p:spPr bwMode="auto">
          <a:xfrm flipV="1">
            <a:off x="7803975" y="6833209"/>
            <a:ext cx="1223963" cy="15557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729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54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12187767" y="0"/>
            <a:ext cx="1" cy="13716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11962594" y="3737653"/>
            <a:ext cx="479970" cy="480053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12608799" y="3137587"/>
            <a:ext cx="9239421" cy="840093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2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4348690" y="2999594"/>
            <a:ext cx="6899568" cy="1131967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4300" spc="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4288693" y="3977682"/>
            <a:ext cx="6826180" cy="18602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11962594" y="6677980"/>
            <a:ext cx="479970" cy="480053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2469434" y="6137920"/>
            <a:ext cx="9239421" cy="840093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3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3009401" y="6017907"/>
            <a:ext cx="6899568" cy="1131967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4300" spc="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069396" y="6995995"/>
            <a:ext cx="6779574" cy="18602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11962594" y="9498294"/>
            <a:ext cx="479970" cy="480053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12608799" y="8898227"/>
            <a:ext cx="9239421" cy="840093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4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348690" y="8760234"/>
            <a:ext cx="6899568" cy="1131967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4300" spc="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288693" y="9738322"/>
            <a:ext cx="6826180" cy="18602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49535" y="497294"/>
            <a:ext cx="9392911" cy="181163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spc="20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49535" y="2357500"/>
            <a:ext cx="9392911" cy="300033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2237487"/>
            <a:ext cx="10388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 userDrawn="1"/>
        </p:nvSpPr>
        <p:spPr>
          <a:xfrm>
            <a:off x="11617803" y="11778547"/>
            <a:ext cx="1139929" cy="1140127"/>
          </a:xfrm>
          <a:prstGeom prst="ellipse">
            <a:avLst/>
          </a:prstGeom>
          <a:solidFill>
            <a:schemeClr val="accent5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11617803" y="677314"/>
            <a:ext cx="1139929" cy="1140127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04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80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8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5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図プレースホルダー 46"/>
          <p:cNvSpPr>
            <a:spLocks noGrp="1"/>
          </p:cNvSpPr>
          <p:nvPr>
            <p:ph type="pic" sz="quarter" idx="42" hasCustomPrompt="1"/>
          </p:nvPr>
        </p:nvSpPr>
        <p:spPr>
          <a:xfrm>
            <a:off x="9142089" y="7312293"/>
            <a:ext cx="2993811" cy="3004928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2151584" y="0"/>
                </a:moveTo>
                <a:lnTo>
                  <a:pt x="2153093" y="0"/>
                </a:lnTo>
                <a:lnTo>
                  <a:pt x="2153093" y="2160637"/>
                </a:lnTo>
                <a:cubicBezTo>
                  <a:pt x="2152590" y="2160713"/>
                  <a:pt x="2152087" y="2160713"/>
                  <a:pt x="2151584" y="2160713"/>
                </a:cubicBezTo>
                <a:cubicBezTo>
                  <a:pt x="963297" y="2160713"/>
                  <a:pt x="0" y="1197416"/>
                  <a:pt x="0" y="9129"/>
                </a:cubicBezTo>
                <a:lnTo>
                  <a:pt x="2151584" y="912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5" name="図プレースホルダー 44"/>
          <p:cNvSpPr>
            <a:spLocks noGrp="1"/>
          </p:cNvSpPr>
          <p:nvPr>
            <p:ph type="pic" sz="quarter" idx="41" hasCustomPrompt="1"/>
          </p:nvPr>
        </p:nvSpPr>
        <p:spPr>
          <a:xfrm>
            <a:off x="12213871" y="7312731"/>
            <a:ext cx="3004406" cy="2994331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0" y="0"/>
                </a:moveTo>
                <a:lnTo>
                  <a:pt x="2160637" y="0"/>
                </a:lnTo>
                <a:cubicBezTo>
                  <a:pt x="2160713" y="503"/>
                  <a:pt x="2160713" y="1006"/>
                  <a:pt x="2160713" y="1509"/>
                </a:cubicBezTo>
                <a:cubicBezTo>
                  <a:pt x="2160713" y="1189796"/>
                  <a:pt x="1197416" y="2153093"/>
                  <a:pt x="9129" y="2153093"/>
                </a:cubicBezTo>
                <a:lnTo>
                  <a:pt x="9129" y="1509"/>
                </a:lnTo>
                <a:lnTo>
                  <a:pt x="0" y="150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3" name="図プレースホルダー 42"/>
          <p:cNvSpPr>
            <a:spLocks noGrp="1"/>
          </p:cNvSpPr>
          <p:nvPr>
            <p:ph type="pic" sz="quarter" idx="40" hasCustomPrompt="1"/>
          </p:nvPr>
        </p:nvSpPr>
        <p:spPr>
          <a:xfrm>
            <a:off x="12214308" y="4241579"/>
            <a:ext cx="2993811" cy="3004928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1509" y="0"/>
                </a:moveTo>
                <a:cubicBezTo>
                  <a:pt x="1189796" y="0"/>
                  <a:pt x="2153093" y="963297"/>
                  <a:pt x="2153093" y="2151584"/>
                </a:cubicBezTo>
                <a:lnTo>
                  <a:pt x="1509" y="2151584"/>
                </a:lnTo>
                <a:lnTo>
                  <a:pt x="1509" y="2160713"/>
                </a:lnTo>
                <a:lnTo>
                  <a:pt x="0" y="2160713"/>
                </a:lnTo>
                <a:lnTo>
                  <a:pt x="0" y="76"/>
                </a:lnTo>
                <a:cubicBezTo>
                  <a:pt x="503" y="0"/>
                  <a:pt x="1006" y="0"/>
                  <a:pt x="1509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39" hasCustomPrompt="1"/>
          </p:nvPr>
        </p:nvSpPr>
        <p:spPr>
          <a:xfrm>
            <a:off x="9142414" y="4252176"/>
            <a:ext cx="3004406" cy="2994331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2151584" y="0"/>
                </a:moveTo>
                <a:lnTo>
                  <a:pt x="2151584" y="2151584"/>
                </a:lnTo>
                <a:lnTo>
                  <a:pt x="2160713" y="2151584"/>
                </a:lnTo>
                <a:lnTo>
                  <a:pt x="2160713" y="2153093"/>
                </a:lnTo>
                <a:lnTo>
                  <a:pt x="76" y="2153093"/>
                </a:lnTo>
                <a:cubicBezTo>
                  <a:pt x="0" y="2152590"/>
                  <a:pt x="0" y="2152087"/>
                  <a:pt x="0" y="2151584"/>
                </a:cubicBezTo>
                <a:cubicBezTo>
                  <a:pt x="0" y="963297"/>
                  <a:pt x="963297" y="0"/>
                  <a:pt x="215158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8349918" y="3438679"/>
            <a:ext cx="7678666" cy="7680000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12236243" y="3438679"/>
            <a:ext cx="3792341" cy="4211989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12026455" y="7128926"/>
            <a:ext cx="3793000" cy="4211258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/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8337545" y="6919064"/>
            <a:ext cx="3792341" cy="4211989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/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8546673" y="3228492"/>
            <a:ext cx="3793000" cy="4211258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/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6208573" y="4530323"/>
            <a:ext cx="7319542" cy="25677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6208573" y="3179806"/>
            <a:ext cx="7319542" cy="148135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700" spc="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6208573" y="8910810"/>
            <a:ext cx="7319542" cy="25677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6208573" y="7560293"/>
            <a:ext cx="7319542" cy="148135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700" spc="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49534" y="4549058"/>
            <a:ext cx="7319542" cy="25677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49534" y="3198541"/>
            <a:ext cx="7319542" cy="1481356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700" spc="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49534" y="8929545"/>
            <a:ext cx="7319542" cy="25677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849534" y="7579027"/>
            <a:ext cx="7319542" cy="1481356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700" spc="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2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5" grpId="0"/>
      <p:bldP spid="43" grpId="0"/>
      <p:bldP spid="41" grpId="0"/>
      <p:bldP spid="5" grpId="0" animBg="1"/>
      <p:bldP spid="6" grpId="0" animBg="1"/>
      <p:bldP spid="7" grpId="0" animBg="1"/>
      <p:bldP spid="8" grpId="0" animBg="1"/>
      <p:bldP spid="9" grpId="0" animBg="1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Bi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3897660" cy="8778213"/>
          </a:xfrm>
          <a:custGeom>
            <a:avLst/>
            <a:gdLst/>
            <a:ahLst/>
            <a:cxnLst/>
            <a:rect l="l" t="t" r="r" b="b"/>
            <a:pathLst>
              <a:path w="10425055" h="6583660">
                <a:moveTo>
                  <a:pt x="0" y="0"/>
                </a:moveTo>
                <a:lnTo>
                  <a:pt x="7859770" y="0"/>
                </a:lnTo>
                <a:lnTo>
                  <a:pt x="10425055" y="6583660"/>
                </a:lnTo>
                <a:lnTo>
                  <a:pt x="7859770" y="6583660"/>
                </a:lnTo>
                <a:lnTo>
                  <a:pt x="0" y="658366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7280070" y="4295833"/>
            <a:ext cx="5267897" cy="1050867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10448935" y="-3"/>
            <a:ext cx="13928714" cy="8778213"/>
          </a:xfrm>
          <a:custGeom>
            <a:avLst/>
            <a:gdLst/>
            <a:ahLst/>
            <a:cxnLst/>
            <a:rect l="l" t="t" r="r" b="b"/>
            <a:pathLst>
              <a:path w="10448350" h="6583660">
                <a:moveTo>
                  <a:pt x="0" y="0"/>
                </a:moveTo>
                <a:lnTo>
                  <a:pt x="2565285" y="0"/>
                </a:lnTo>
                <a:lnTo>
                  <a:pt x="10425054" y="0"/>
                </a:lnTo>
                <a:lnTo>
                  <a:pt x="10425054" y="1"/>
                </a:lnTo>
                <a:lnTo>
                  <a:pt x="10448350" y="1"/>
                </a:lnTo>
                <a:lnTo>
                  <a:pt x="10448350" y="6583660"/>
                </a:lnTo>
                <a:lnTo>
                  <a:pt x="10425054" y="6583660"/>
                </a:lnTo>
                <a:lnTo>
                  <a:pt x="9000998" y="6583660"/>
                </a:lnTo>
                <a:lnTo>
                  <a:pt x="2565285" y="658366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21766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3788873" y="8826521"/>
            <a:ext cx="16813937" cy="163234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 spc="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4443170" y="10470861"/>
            <a:ext cx="15491309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795854" y="10634122"/>
            <a:ext cx="18799972" cy="2052149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3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7661003" y="4305301"/>
            <a:ext cx="4507717" cy="10287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7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42" hasCustomPrompt="1"/>
          </p:nvPr>
        </p:nvSpPr>
        <p:spPr>
          <a:xfrm>
            <a:off x="11701019" y="3233267"/>
            <a:ext cx="5267897" cy="1050867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2081953" y="3242734"/>
            <a:ext cx="4507717" cy="10287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7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5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50"/>
                            </p:stCondLst>
                            <p:childTnLst>
                              <p:par>
                                <p:cTn id="3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5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1"/>
          <p:cNvSpPr/>
          <p:nvPr userDrawn="1"/>
        </p:nvSpPr>
        <p:spPr>
          <a:xfrm>
            <a:off x="23077488" y="811213"/>
            <a:ext cx="712787" cy="71278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23056850" y="819150"/>
            <a:ext cx="7921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fld id="{0D83EC0F-F18E-4E32-84F4-A60467448591}" type="slidenum">
              <a:rPr lang="id-ID" altLang="en-US" sz="2800" b="1" smtClean="0">
                <a:solidFill>
                  <a:schemeClr val="bg1"/>
                </a:solidFill>
                <a:latin typeface="Calibri Light" pitchFamily="34" charset="0"/>
              </a:rPr>
              <a:pPr algn="ctr" eaLnBrk="1" hangingPunct="1">
                <a:defRPr/>
              </a:pPr>
              <a:t>‹#›</a:t>
            </a:fld>
            <a:endParaRPr lang="id-ID" altLang="en-US" sz="2800" smtClean="0">
              <a:solidFill>
                <a:schemeClr val="bg1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7223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 userDrawn="1"/>
        </p:nvSpPr>
        <p:spPr bwMode="auto">
          <a:xfrm>
            <a:off x="21856700" y="12961938"/>
            <a:ext cx="350838" cy="358775"/>
          </a:xfrm>
          <a:custGeom>
            <a:avLst/>
            <a:gdLst>
              <a:gd name="T0" fmla="*/ 2147483647 w 444"/>
              <a:gd name="T1" fmla="*/ 0 h 454"/>
              <a:gd name="T2" fmla="*/ 2147483647 w 444"/>
              <a:gd name="T3" fmla="*/ 0 h 454"/>
              <a:gd name="T4" fmla="*/ 0 w 444"/>
              <a:gd name="T5" fmla="*/ 2147483647 h 454"/>
              <a:gd name="T6" fmla="*/ 2147483647 w 444"/>
              <a:gd name="T7" fmla="*/ 2147483647 h 454"/>
              <a:gd name="T8" fmla="*/ 2147483647 w 444"/>
              <a:gd name="T9" fmla="*/ 2147483647 h 454"/>
              <a:gd name="T10" fmla="*/ 2147483647 w 444"/>
              <a:gd name="T11" fmla="*/ 0 h 4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Freeform 38"/>
          <p:cNvSpPr>
            <a:spLocks noChangeArrowheads="1"/>
          </p:cNvSpPr>
          <p:nvPr userDrawn="1"/>
        </p:nvSpPr>
        <p:spPr bwMode="auto">
          <a:xfrm>
            <a:off x="21956713" y="13038138"/>
            <a:ext cx="125412" cy="217487"/>
          </a:xfrm>
          <a:custGeom>
            <a:avLst/>
            <a:gdLst>
              <a:gd name="T0" fmla="*/ 2147483647 w 133"/>
              <a:gd name="T1" fmla="*/ 2147483647 h 231"/>
              <a:gd name="T2" fmla="*/ 2147483647 w 133"/>
              <a:gd name="T3" fmla="*/ 2147483647 h 231"/>
              <a:gd name="T4" fmla="*/ 2147483647 w 133"/>
              <a:gd name="T5" fmla="*/ 2147483647 h 231"/>
              <a:gd name="T6" fmla="*/ 2147483647 w 133"/>
              <a:gd name="T7" fmla="*/ 2147483647 h 231"/>
              <a:gd name="T8" fmla="*/ 0 w 133"/>
              <a:gd name="T9" fmla="*/ 2147483647 h 231"/>
              <a:gd name="T10" fmla="*/ 0 w 133"/>
              <a:gd name="T11" fmla="*/ 2147483647 h 231"/>
              <a:gd name="T12" fmla="*/ 2147483647 w 133"/>
              <a:gd name="T13" fmla="*/ 2147483647 h 231"/>
              <a:gd name="T14" fmla="*/ 2147483647 w 133"/>
              <a:gd name="T15" fmla="*/ 2147483647 h 231"/>
              <a:gd name="T16" fmla="*/ 2147483647 w 133"/>
              <a:gd name="T17" fmla="*/ 2147483647 h 231"/>
              <a:gd name="T18" fmla="*/ 2147483647 w 133"/>
              <a:gd name="T19" fmla="*/ 2147483647 h 231"/>
              <a:gd name="T20" fmla="*/ 2147483647 w 133"/>
              <a:gd name="T21" fmla="*/ 2147483647 h 23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30"/>
          <p:cNvSpPr>
            <a:spLocks noChangeArrowheads="1"/>
          </p:cNvSpPr>
          <p:nvPr userDrawn="1"/>
        </p:nvSpPr>
        <p:spPr bwMode="auto">
          <a:xfrm>
            <a:off x="22272625" y="12961938"/>
            <a:ext cx="350838" cy="357187"/>
          </a:xfrm>
          <a:custGeom>
            <a:avLst/>
            <a:gdLst>
              <a:gd name="T0" fmla="*/ 2147483647 w 444"/>
              <a:gd name="T1" fmla="*/ 0 h 454"/>
              <a:gd name="T2" fmla="*/ 2147483647 w 444"/>
              <a:gd name="T3" fmla="*/ 0 h 454"/>
              <a:gd name="T4" fmla="*/ 0 w 444"/>
              <a:gd name="T5" fmla="*/ 2147483647 h 454"/>
              <a:gd name="T6" fmla="*/ 2147483647 w 444"/>
              <a:gd name="T7" fmla="*/ 2147483647 h 454"/>
              <a:gd name="T8" fmla="*/ 2147483647 w 444"/>
              <a:gd name="T9" fmla="*/ 2147483647 h 454"/>
              <a:gd name="T10" fmla="*/ 2147483647 w 444"/>
              <a:gd name="T11" fmla="*/ 0 h 4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38"/>
          <p:cNvSpPr>
            <a:spLocks noChangeArrowheads="1"/>
          </p:cNvSpPr>
          <p:nvPr userDrawn="1"/>
        </p:nvSpPr>
        <p:spPr bwMode="auto">
          <a:xfrm flipH="1">
            <a:off x="22364700" y="13038138"/>
            <a:ext cx="125413" cy="217487"/>
          </a:xfrm>
          <a:custGeom>
            <a:avLst/>
            <a:gdLst>
              <a:gd name="T0" fmla="*/ 2147483647 w 133"/>
              <a:gd name="T1" fmla="*/ 2147483647 h 231"/>
              <a:gd name="T2" fmla="*/ 2147483647 w 133"/>
              <a:gd name="T3" fmla="*/ 2147483647 h 231"/>
              <a:gd name="T4" fmla="*/ 2147483647 w 133"/>
              <a:gd name="T5" fmla="*/ 2147483647 h 231"/>
              <a:gd name="T6" fmla="*/ 2147483647 w 133"/>
              <a:gd name="T7" fmla="*/ 2147483647 h 231"/>
              <a:gd name="T8" fmla="*/ 0 w 133"/>
              <a:gd name="T9" fmla="*/ 2147483647 h 231"/>
              <a:gd name="T10" fmla="*/ 0 w 133"/>
              <a:gd name="T11" fmla="*/ 2147483647 h 231"/>
              <a:gd name="T12" fmla="*/ 2147483647 w 133"/>
              <a:gd name="T13" fmla="*/ 2147483647 h 231"/>
              <a:gd name="T14" fmla="*/ 2147483647 w 133"/>
              <a:gd name="T15" fmla="*/ 2147483647 h 231"/>
              <a:gd name="T16" fmla="*/ 2147483647 w 133"/>
              <a:gd name="T17" fmla="*/ 2147483647 h 231"/>
              <a:gd name="T18" fmla="*/ 2147483647 w 133"/>
              <a:gd name="T19" fmla="*/ 2147483647 h 231"/>
              <a:gd name="T20" fmla="*/ 2147483647 w 133"/>
              <a:gd name="T21" fmla="*/ 2147483647 h 23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ardrop 5"/>
          <p:cNvSpPr/>
          <p:nvPr userDrawn="1"/>
        </p:nvSpPr>
        <p:spPr>
          <a:xfrm>
            <a:off x="23077488" y="811213"/>
            <a:ext cx="712787" cy="71278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3056850" y="819150"/>
            <a:ext cx="7921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fld id="{B03BAA68-853F-4803-9F0A-8925D4E9CE08}" type="slidenum">
              <a:rPr lang="id-ID" altLang="en-US" sz="2800" b="1" smtClean="0">
                <a:solidFill>
                  <a:schemeClr val="bg1"/>
                </a:solidFill>
                <a:latin typeface="Calibri Light" pitchFamily="34" charset="0"/>
              </a:rPr>
              <a:pPr algn="ctr" eaLnBrk="1" hangingPunct="1">
                <a:defRPr/>
              </a:pPr>
              <a:t>‹#›</a:t>
            </a:fld>
            <a:endParaRPr lang="id-ID" altLang="en-US" sz="2800" smtClean="0">
              <a:solidFill>
                <a:schemeClr val="bg1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9120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42002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24399930" cy="13716001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Calibri Light"/>
                <a:cs typeface="Calibri Light"/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76008471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1"/>
          <p:cNvSpPr/>
          <p:nvPr userDrawn="1"/>
        </p:nvSpPr>
        <p:spPr>
          <a:xfrm>
            <a:off x="23077488" y="811213"/>
            <a:ext cx="712787" cy="71278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23056850" y="819150"/>
            <a:ext cx="7921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fld id="{65A995D6-436E-4C06-9930-60361B2977B7}" type="slidenum">
              <a:rPr lang="id-ID" altLang="en-US" sz="2800" b="1" smtClean="0">
                <a:solidFill>
                  <a:schemeClr val="bg1"/>
                </a:solidFill>
                <a:latin typeface="Calibri Light" pitchFamily="34" charset="0"/>
              </a:rPr>
              <a:pPr algn="ctr" eaLnBrk="1" hangingPunct="1">
                <a:defRPr/>
              </a:pPr>
              <a:t>‹#›</a:t>
            </a:fld>
            <a:endParaRPr lang="id-ID" altLang="en-US" sz="2800" smtClean="0">
              <a:solidFill>
                <a:schemeClr val="bg1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4903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eet_the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0"/>
          <p:cNvSpPr>
            <a:spLocks noChangeArrowheads="1"/>
          </p:cNvSpPr>
          <p:nvPr userDrawn="1"/>
        </p:nvSpPr>
        <p:spPr bwMode="auto">
          <a:xfrm>
            <a:off x="21856700" y="12961938"/>
            <a:ext cx="350838" cy="358775"/>
          </a:xfrm>
          <a:custGeom>
            <a:avLst/>
            <a:gdLst>
              <a:gd name="T0" fmla="*/ 2147483647 w 444"/>
              <a:gd name="T1" fmla="*/ 0 h 454"/>
              <a:gd name="T2" fmla="*/ 2147483647 w 444"/>
              <a:gd name="T3" fmla="*/ 0 h 454"/>
              <a:gd name="T4" fmla="*/ 0 w 444"/>
              <a:gd name="T5" fmla="*/ 2147483647 h 454"/>
              <a:gd name="T6" fmla="*/ 2147483647 w 444"/>
              <a:gd name="T7" fmla="*/ 2147483647 h 454"/>
              <a:gd name="T8" fmla="*/ 2147483647 w 444"/>
              <a:gd name="T9" fmla="*/ 2147483647 h 454"/>
              <a:gd name="T10" fmla="*/ 2147483647 w 444"/>
              <a:gd name="T11" fmla="*/ 0 h 4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38"/>
          <p:cNvSpPr>
            <a:spLocks noChangeArrowheads="1"/>
          </p:cNvSpPr>
          <p:nvPr userDrawn="1"/>
        </p:nvSpPr>
        <p:spPr bwMode="auto">
          <a:xfrm>
            <a:off x="21956713" y="13038138"/>
            <a:ext cx="125412" cy="217487"/>
          </a:xfrm>
          <a:custGeom>
            <a:avLst/>
            <a:gdLst>
              <a:gd name="T0" fmla="*/ 2147483647 w 133"/>
              <a:gd name="T1" fmla="*/ 2147483647 h 231"/>
              <a:gd name="T2" fmla="*/ 2147483647 w 133"/>
              <a:gd name="T3" fmla="*/ 2147483647 h 231"/>
              <a:gd name="T4" fmla="*/ 2147483647 w 133"/>
              <a:gd name="T5" fmla="*/ 2147483647 h 231"/>
              <a:gd name="T6" fmla="*/ 2147483647 w 133"/>
              <a:gd name="T7" fmla="*/ 2147483647 h 231"/>
              <a:gd name="T8" fmla="*/ 0 w 133"/>
              <a:gd name="T9" fmla="*/ 2147483647 h 231"/>
              <a:gd name="T10" fmla="*/ 0 w 133"/>
              <a:gd name="T11" fmla="*/ 2147483647 h 231"/>
              <a:gd name="T12" fmla="*/ 2147483647 w 133"/>
              <a:gd name="T13" fmla="*/ 2147483647 h 231"/>
              <a:gd name="T14" fmla="*/ 2147483647 w 133"/>
              <a:gd name="T15" fmla="*/ 2147483647 h 231"/>
              <a:gd name="T16" fmla="*/ 2147483647 w 133"/>
              <a:gd name="T17" fmla="*/ 2147483647 h 231"/>
              <a:gd name="T18" fmla="*/ 2147483647 w 133"/>
              <a:gd name="T19" fmla="*/ 2147483647 h 231"/>
              <a:gd name="T20" fmla="*/ 2147483647 w 133"/>
              <a:gd name="T21" fmla="*/ 2147483647 h 23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30"/>
          <p:cNvSpPr>
            <a:spLocks noChangeArrowheads="1"/>
          </p:cNvSpPr>
          <p:nvPr userDrawn="1"/>
        </p:nvSpPr>
        <p:spPr bwMode="auto">
          <a:xfrm>
            <a:off x="22272625" y="12961938"/>
            <a:ext cx="350838" cy="357187"/>
          </a:xfrm>
          <a:custGeom>
            <a:avLst/>
            <a:gdLst>
              <a:gd name="T0" fmla="*/ 2147483647 w 444"/>
              <a:gd name="T1" fmla="*/ 0 h 454"/>
              <a:gd name="T2" fmla="*/ 2147483647 w 444"/>
              <a:gd name="T3" fmla="*/ 0 h 454"/>
              <a:gd name="T4" fmla="*/ 0 w 444"/>
              <a:gd name="T5" fmla="*/ 2147483647 h 454"/>
              <a:gd name="T6" fmla="*/ 2147483647 w 444"/>
              <a:gd name="T7" fmla="*/ 2147483647 h 454"/>
              <a:gd name="T8" fmla="*/ 2147483647 w 444"/>
              <a:gd name="T9" fmla="*/ 2147483647 h 454"/>
              <a:gd name="T10" fmla="*/ 2147483647 w 444"/>
              <a:gd name="T11" fmla="*/ 0 h 4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38"/>
          <p:cNvSpPr>
            <a:spLocks noChangeArrowheads="1"/>
          </p:cNvSpPr>
          <p:nvPr userDrawn="1"/>
        </p:nvSpPr>
        <p:spPr bwMode="auto">
          <a:xfrm flipH="1">
            <a:off x="22364700" y="13038138"/>
            <a:ext cx="125413" cy="217487"/>
          </a:xfrm>
          <a:custGeom>
            <a:avLst/>
            <a:gdLst>
              <a:gd name="T0" fmla="*/ 2147483647 w 133"/>
              <a:gd name="T1" fmla="*/ 2147483647 h 231"/>
              <a:gd name="T2" fmla="*/ 2147483647 w 133"/>
              <a:gd name="T3" fmla="*/ 2147483647 h 231"/>
              <a:gd name="T4" fmla="*/ 2147483647 w 133"/>
              <a:gd name="T5" fmla="*/ 2147483647 h 231"/>
              <a:gd name="T6" fmla="*/ 2147483647 w 133"/>
              <a:gd name="T7" fmla="*/ 2147483647 h 231"/>
              <a:gd name="T8" fmla="*/ 0 w 133"/>
              <a:gd name="T9" fmla="*/ 2147483647 h 231"/>
              <a:gd name="T10" fmla="*/ 0 w 133"/>
              <a:gd name="T11" fmla="*/ 2147483647 h 231"/>
              <a:gd name="T12" fmla="*/ 2147483647 w 133"/>
              <a:gd name="T13" fmla="*/ 2147483647 h 231"/>
              <a:gd name="T14" fmla="*/ 2147483647 w 133"/>
              <a:gd name="T15" fmla="*/ 2147483647 h 231"/>
              <a:gd name="T16" fmla="*/ 2147483647 w 133"/>
              <a:gd name="T17" fmla="*/ 2147483647 h 231"/>
              <a:gd name="T18" fmla="*/ 2147483647 w 133"/>
              <a:gd name="T19" fmla="*/ 2147483647 h 231"/>
              <a:gd name="T20" fmla="*/ 2147483647 w 133"/>
              <a:gd name="T21" fmla="*/ 2147483647 h 23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ardrop 7"/>
          <p:cNvSpPr/>
          <p:nvPr userDrawn="1"/>
        </p:nvSpPr>
        <p:spPr>
          <a:xfrm>
            <a:off x="23077488" y="811213"/>
            <a:ext cx="712787" cy="71278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3056850" y="819150"/>
            <a:ext cx="7921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fld id="{2267D048-21C1-42F5-88AD-81A4AB7ACD96}" type="slidenum">
              <a:rPr lang="id-ID" altLang="en-US" sz="2800" b="1" smtClean="0">
                <a:solidFill>
                  <a:schemeClr val="bg1"/>
                </a:solidFill>
                <a:latin typeface="Calibri Light" pitchFamily="34" charset="0"/>
              </a:rPr>
              <a:pPr algn="ctr" eaLnBrk="1" hangingPunct="1">
                <a:defRPr/>
              </a:pPr>
              <a:t>‹#›</a:t>
            </a:fld>
            <a:endParaRPr lang="id-ID" altLang="en-US" sz="2800" smtClean="0">
              <a:solidFill>
                <a:schemeClr val="bg1"/>
              </a:solidFill>
              <a:latin typeface="Calibri Light" pitchFamily="34" charset="0"/>
            </a:endParaRPr>
          </a:p>
        </p:txBody>
      </p:sp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976453" y="3642013"/>
            <a:ext cx="3643949" cy="3649132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946056135"/>
      </p:ext>
    </p:extLst>
  </p:cSld>
  <p:clrMapOvr>
    <a:masterClrMapping/>
  </p:clrMapOvr>
  <p:transition spd="slow" advClick="0" advTm="3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0"/>
          <p:cNvSpPr>
            <a:spLocks noChangeArrowheads="1"/>
          </p:cNvSpPr>
          <p:nvPr userDrawn="1"/>
        </p:nvSpPr>
        <p:spPr bwMode="auto">
          <a:xfrm>
            <a:off x="21856700" y="12961938"/>
            <a:ext cx="350838" cy="358775"/>
          </a:xfrm>
          <a:custGeom>
            <a:avLst/>
            <a:gdLst>
              <a:gd name="T0" fmla="*/ 2147483647 w 444"/>
              <a:gd name="T1" fmla="*/ 0 h 454"/>
              <a:gd name="T2" fmla="*/ 2147483647 w 444"/>
              <a:gd name="T3" fmla="*/ 0 h 454"/>
              <a:gd name="T4" fmla="*/ 0 w 444"/>
              <a:gd name="T5" fmla="*/ 2147483647 h 454"/>
              <a:gd name="T6" fmla="*/ 2147483647 w 444"/>
              <a:gd name="T7" fmla="*/ 2147483647 h 454"/>
              <a:gd name="T8" fmla="*/ 2147483647 w 444"/>
              <a:gd name="T9" fmla="*/ 2147483647 h 454"/>
              <a:gd name="T10" fmla="*/ 2147483647 w 444"/>
              <a:gd name="T11" fmla="*/ 0 h 4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38"/>
          <p:cNvSpPr>
            <a:spLocks noChangeArrowheads="1"/>
          </p:cNvSpPr>
          <p:nvPr userDrawn="1"/>
        </p:nvSpPr>
        <p:spPr bwMode="auto">
          <a:xfrm>
            <a:off x="21956713" y="13038138"/>
            <a:ext cx="125412" cy="217487"/>
          </a:xfrm>
          <a:custGeom>
            <a:avLst/>
            <a:gdLst>
              <a:gd name="T0" fmla="*/ 2147483647 w 133"/>
              <a:gd name="T1" fmla="*/ 2147483647 h 231"/>
              <a:gd name="T2" fmla="*/ 2147483647 w 133"/>
              <a:gd name="T3" fmla="*/ 2147483647 h 231"/>
              <a:gd name="T4" fmla="*/ 2147483647 w 133"/>
              <a:gd name="T5" fmla="*/ 2147483647 h 231"/>
              <a:gd name="T6" fmla="*/ 2147483647 w 133"/>
              <a:gd name="T7" fmla="*/ 2147483647 h 231"/>
              <a:gd name="T8" fmla="*/ 0 w 133"/>
              <a:gd name="T9" fmla="*/ 2147483647 h 231"/>
              <a:gd name="T10" fmla="*/ 0 w 133"/>
              <a:gd name="T11" fmla="*/ 2147483647 h 231"/>
              <a:gd name="T12" fmla="*/ 2147483647 w 133"/>
              <a:gd name="T13" fmla="*/ 2147483647 h 231"/>
              <a:gd name="T14" fmla="*/ 2147483647 w 133"/>
              <a:gd name="T15" fmla="*/ 2147483647 h 231"/>
              <a:gd name="T16" fmla="*/ 2147483647 w 133"/>
              <a:gd name="T17" fmla="*/ 2147483647 h 231"/>
              <a:gd name="T18" fmla="*/ 2147483647 w 133"/>
              <a:gd name="T19" fmla="*/ 2147483647 h 231"/>
              <a:gd name="T20" fmla="*/ 2147483647 w 133"/>
              <a:gd name="T21" fmla="*/ 2147483647 h 23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22272625" y="12961938"/>
            <a:ext cx="350838" cy="357187"/>
          </a:xfrm>
          <a:custGeom>
            <a:avLst/>
            <a:gdLst>
              <a:gd name="T0" fmla="*/ 2147483647 w 444"/>
              <a:gd name="T1" fmla="*/ 0 h 454"/>
              <a:gd name="T2" fmla="*/ 2147483647 w 444"/>
              <a:gd name="T3" fmla="*/ 0 h 454"/>
              <a:gd name="T4" fmla="*/ 0 w 444"/>
              <a:gd name="T5" fmla="*/ 2147483647 h 454"/>
              <a:gd name="T6" fmla="*/ 2147483647 w 444"/>
              <a:gd name="T7" fmla="*/ 2147483647 h 454"/>
              <a:gd name="T8" fmla="*/ 2147483647 w 444"/>
              <a:gd name="T9" fmla="*/ 2147483647 h 454"/>
              <a:gd name="T10" fmla="*/ 2147483647 w 444"/>
              <a:gd name="T11" fmla="*/ 0 h 4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 flipH="1">
            <a:off x="22364700" y="13038138"/>
            <a:ext cx="125413" cy="217487"/>
          </a:xfrm>
          <a:custGeom>
            <a:avLst/>
            <a:gdLst>
              <a:gd name="T0" fmla="*/ 2147483647 w 133"/>
              <a:gd name="T1" fmla="*/ 2147483647 h 231"/>
              <a:gd name="T2" fmla="*/ 2147483647 w 133"/>
              <a:gd name="T3" fmla="*/ 2147483647 h 231"/>
              <a:gd name="T4" fmla="*/ 2147483647 w 133"/>
              <a:gd name="T5" fmla="*/ 2147483647 h 231"/>
              <a:gd name="T6" fmla="*/ 2147483647 w 133"/>
              <a:gd name="T7" fmla="*/ 2147483647 h 231"/>
              <a:gd name="T8" fmla="*/ 0 w 133"/>
              <a:gd name="T9" fmla="*/ 2147483647 h 231"/>
              <a:gd name="T10" fmla="*/ 0 w 133"/>
              <a:gd name="T11" fmla="*/ 2147483647 h 231"/>
              <a:gd name="T12" fmla="*/ 2147483647 w 133"/>
              <a:gd name="T13" fmla="*/ 2147483647 h 231"/>
              <a:gd name="T14" fmla="*/ 2147483647 w 133"/>
              <a:gd name="T15" fmla="*/ 2147483647 h 231"/>
              <a:gd name="T16" fmla="*/ 2147483647 w 133"/>
              <a:gd name="T17" fmla="*/ 2147483647 h 231"/>
              <a:gd name="T18" fmla="*/ 2147483647 w 133"/>
              <a:gd name="T19" fmla="*/ 2147483647 h 231"/>
              <a:gd name="T20" fmla="*/ 2147483647 w 133"/>
              <a:gd name="T21" fmla="*/ 2147483647 h 23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ardrop 9"/>
          <p:cNvSpPr/>
          <p:nvPr userDrawn="1"/>
        </p:nvSpPr>
        <p:spPr>
          <a:xfrm>
            <a:off x="23077488" y="811213"/>
            <a:ext cx="712787" cy="71278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3056850" y="819150"/>
            <a:ext cx="7921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fld id="{DA8DF4DE-A171-4D0C-9FE4-66D4B7CB2A28}" type="slidenum">
              <a:rPr lang="id-ID" altLang="en-US" sz="2800" b="1" smtClean="0">
                <a:solidFill>
                  <a:schemeClr val="bg1"/>
                </a:solidFill>
                <a:latin typeface="Calibri Light" pitchFamily="34" charset="0"/>
              </a:rPr>
              <a:pPr algn="ctr" eaLnBrk="1" hangingPunct="1">
                <a:defRPr/>
              </a:pPr>
              <a:t>‹#›</a:t>
            </a:fld>
            <a:endParaRPr lang="id-ID" altLang="en-US" sz="2800" smtClean="0">
              <a:solidFill>
                <a:schemeClr val="bg1"/>
              </a:solidFill>
              <a:latin typeface="Calibri Light" pitchFamily="34" charset="0"/>
            </a:endParaRPr>
          </a:p>
        </p:txBody>
      </p:sp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2579913" y="4265906"/>
            <a:ext cx="3643949" cy="3649132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7791465" y="4265906"/>
            <a:ext cx="3643949" cy="3649132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13096308" y="4265906"/>
            <a:ext cx="3643949" cy="3649132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18265385" y="4265906"/>
            <a:ext cx="3643949" cy="3649132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811036204"/>
      </p:ext>
    </p:extLst>
  </p:cSld>
  <p:clrMapOvr>
    <a:masterClrMapping/>
  </p:clrMapOvr>
  <p:transition spd="slow" advClick="0" advTm="300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Points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31"/>
          <p:cNvSpPr/>
          <p:nvPr userDrawn="1"/>
        </p:nvSpPr>
        <p:spPr>
          <a:xfrm>
            <a:off x="0" y="0"/>
            <a:ext cx="24377650" cy="6858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5"/>
          </p:nvPr>
        </p:nvSpPr>
        <p:spPr>
          <a:xfrm>
            <a:off x="969526" y="1637420"/>
            <a:ext cx="22438596" cy="32789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0" spc="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Click to edit Master text styles</a:t>
            </a:r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2"/>
          </p:nvPr>
        </p:nvSpPr>
        <p:spPr>
          <a:xfrm>
            <a:off x="969528" y="4540583"/>
            <a:ext cx="22438596" cy="132014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spc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/>
          </p:nvPr>
        </p:nvSpPr>
        <p:spPr>
          <a:xfrm>
            <a:off x="4269321" y="7518073"/>
            <a:ext cx="2039872" cy="2040227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en-US" altLang="ja-JP" noProof="0" smtClean="0"/>
              <a:t>Click icon to add picture</a:t>
            </a:r>
            <a:endParaRPr lang="ja-JP" altLang="en-US" noProof="0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6"/>
          </p:nvPr>
        </p:nvSpPr>
        <p:spPr>
          <a:xfrm>
            <a:off x="2169452" y="10450887"/>
            <a:ext cx="6299606" cy="2107747"/>
          </a:xfrm>
        </p:spPr>
        <p:txBody>
          <a:bodyPr>
            <a:noAutofit/>
          </a:bodyPr>
          <a:lstStyle>
            <a:lvl1pPr algn="ctr">
              <a:lnSpc>
                <a:spcPct val="120000"/>
              </a:lnSpc>
              <a:defRPr sz="2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17"/>
          </p:nvPr>
        </p:nvSpPr>
        <p:spPr>
          <a:xfrm>
            <a:off x="2169452" y="9678314"/>
            <a:ext cx="6299606" cy="1030937"/>
          </a:xfrm>
        </p:spPr>
        <p:txBody>
          <a:bodyPr>
            <a:noAutofit/>
          </a:bodyPr>
          <a:lstStyle>
            <a:lvl1pPr algn="ctr">
              <a:lnSpc>
                <a:spcPct val="120000"/>
              </a:lnSpc>
              <a:defRPr sz="4300" spc="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23"/>
          </p:nvPr>
        </p:nvSpPr>
        <p:spPr>
          <a:xfrm>
            <a:off x="11168890" y="7518073"/>
            <a:ext cx="2039872" cy="2040227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en-US" altLang="ja-JP" noProof="0" smtClean="0"/>
              <a:t>Click icon to add picture</a:t>
            </a:r>
            <a:endParaRPr lang="ja-JP" altLang="en-US" noProof="0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4"/>
          </p:nvPr>
        </p:nvSpPr>
        <p:spPr>
          <a:xfrm>
            <a:off x="9069020" y="10450887"/>
            <a:ext cx="6299606" cy="2107747"/>
          </a:xfrm>
        </p:spPr>
        <p:txBody>
          <a:bodyPr>
            <a:noAutofit/>
          </a:bodyPr>
          <a:lstStyle>
            <a:lvl1pPr algn="ctr">
              <a:lnSpc>
                <a:spcPct val="120000"/>
              </a:lnSpc>
              <a:defRPr sz="2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5"/>
          </p:nvPr>
        </p:nvSpPr>
        <p:spPr>
          <a:xfrm>
            <a:off x="9069020" y="9678314"/>
            <a:ext cx="6299606" cy="1030937"/>
          </a:xfrm>
        </p:spPr>
        <p:txBody>
          <a:bodyPr>
            <a:noAutofit/>
          </a:bodyPr>
          <a:lstStyle>
            <a:lvl1pPr algn="ctr">
              <a:lnSpc>
                <a:spcPct val="120000"/>
              </a:lnSpc>
              <a:defRPr sz="4300" spc="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6"/>
          </p:nvPr>
        </p:nvSpPr>
        <p:spPr>
          <a:xfrm>
            <a:off x="18068458" y="7518073"/>
            <a:ext cx="2039872" cy="2040227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en-US" altLang="ja-JP" noProof="0" smtClean="0"/>
              <a:t>Click icon to add picture</a:t>
            </a:r>
            <a:endParaRPr lang="ja-JP" altLang="en-US" noProof="0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27"/>
          </p:nvPr>
        </p:nvSpPr>
        <p:spPr>
          <a:xfrm>
            <a:off x="15968588" y="10450887"/>
            <a:ext cx="6299606" cy="2107747"/>
          </a:xfrm>
        </p:spPr>
        <p:txBody>
          <a:bodyPr>
            <a:noAutofit/>
          </a:bodyPr>
          <a:lstStyle>
            <a:lvl1pPr algn="ctr">
              <a:lnSpc>
                <a:spcPct val="120000"/>
              </a:lnSpc>
              <a:defRPr sz="2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8"/>
          </p:nvPr>
        </p:nvSpPr>
        <p:spPr>
          <a:xfrm>
            <a:off x="15968588" y="9678314"/>
            <a:ext cx="6299606" cy="1030937"/>
          </a:xfrm>
        </p:spPr>
        <p:txBody>
          <a:bodyPr>
            <a:noAutofit/>
          </a:bodyPr>
          <a:lstStyle>
            <a:lvl1pPr algn="ctr">
              <a:lnSpc>
                <a:spcPct val="120000"/>
              </a:lnSpc>
              <a:defRPr sz="4300" spc="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5" name="スライド番号プレースホルダー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C9FF6AA-CDEA-4741-B8D1-53C1C1712A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4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76400" y="730250"/>
            <a:ext cx="2102485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76400" y="3651250"/>
            <a:ext cx="21024850" cy="870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4813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438" y="12712700"/>
            <a:ext cx="5484812" cy="730250"/>
          </a:xfrm>
          <a:prstGeom prst="rect">
            <a:avLst/>
          </a:prstGeom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400">
                <a:solidFill>
                  <a:srgbClr val="ABABAB"/>
                </a:solidFill>
                <a:latin typeface="Lato Regular" charset="0"/>
              </a:defRPr>
            </a:lvl1pPr>
          </a:lstStyle>
          <a:p>
            <a:pPr>
              <a:defRPr/>
            </a:pPr>
            <a:fld id="{7C9A2FE5-FE6B-45C7-9FA2-CB9C7E81C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7" r:id="rId9"/>
    <p:sldLayoutId id="2147484291" r:id="rId10"/>
    <p:sldLayoutId id="2147484292" r:id="rId11"/>
    <p:sldLayoutId id="2147484293" r:id="rId12"/>
    <p:sldLayoutId id="2147484294" r:id="rId13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6000" kern="1200">
          <a:solidFill>
            <a:schemeClr val="tx1"/>
          </a:solidFill>
          <a:latin typeface="Lato" panose="020F0502020204030203" pitchFamily="34" charset="0"/>
          <a:ea typeface="MS PGothic" panose="020B0600070205080204" pitchFamily="34" charset="-128"/>
          <a:cs typeface="+mj-cs"/>
        </a:defRPr>
      </a:lvl1pPr>
      <a:lvl2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 charset="0"/>
          <a:ea typeface="MS PGothic" panose="020B0600070205080204" pitchFamily="34" charset="-128"/>
        </a:defRPr>
      </a:lvl2pPr>
      <a:lvl3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 charset="0"/>
          <a:ea typeface="MS PGothic" panose="020B0600070205080204" pitchFamily="34" charset="-128"/>
        </a:defRPr>
      </a:lvl3pPr>
      <a:lvl4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 charset="0"/>
          <a:ea typeface="MS PGothic" panose="020B0600070205080204" pitchFamily="34" charset="-128"/>
        </a:defRPr>
      </a:lvl4pPr>
      <a:lvl5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 charset="0"/>
          <a:ea typeface="MS PGothic" panose="020B0600070205080204" pitchFamily="34" charset="-128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 charset="0"/>
          <a:ea typeface="MS PGothic" panose="020B0600070205080204" pitchFamily="34" charset="-128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 charset="0"/>
          <a:ea typeface="MS PGothic" panose="020B0600070205080204" pitchFamily="34" charset="-128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 charset="0"/>
          <a:ea typeface="MS PGothic" panose="020B0600070205080204" pitchFamily="34" charset="-128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 charset="0"/>
          <a:ea typeface="MS PGothic" panose="020B0600070205080204" pitchFamily="34" charset="-128"/>
        </a:defRPr>
      </a:lvl9pPr>
    </p:titleStyle>
    <p:bodyStyle>
      <a:lvl1pPr marL="455613" indent="-455613"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Font typeface="Arial" pitchFamily="34" charset="0"/>
        <a:buChar char="•"/>
        <a:defRPr lang="en-US" sz="4800" kern="1200" dirty="0">
          <a:solidFill>
            <a:schemeClr val="tx1"/>
          </a:solidFill>
          <a:latin typeface="Lato" panose="020F0502020204030203" pitchFamily="34" charset="0"/>
          <a:ea typeface="MS PGothic" panose="020B0600070205080204" pitchFamily="34" charset="-128"/>
          <a:cs typeface="+mn-cs"/>
        </a:defRPr>
      </a:lvl1pPr>
      <a:lvl2pPr marL="1370013" indent="-4556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lang="en-US" sz="4000" kern="1200" dirty="0">
          <a:solidFill>
            <a:schemeClr val="tx1"/>
          </a:solidFill>
          <a:latin typeface="Lato" panose="020F0502020204030203" pitchFamily="34" charset="0"/>
          <a:ea typeface="MS PGothic" panose="020B0600070205080204" pitchFamily="34" charset="-128"/>
          <a:cs typeface="+mn-cs"/>
        </a:defRPr>
      </a:lvl2pPr>
      <a:lvl3pPr marL="2284413" indent="-4556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lang="en-US" sz="3600" kern="1200" dirty="0">
          <a:solidFill>
            <a:schemeClr val="tx1"/>
          </a:solidFill>
          <a:latin typeface="Lato" panose="020F0502020204030203" pitchFamily="34" charset="0"/>
          <a:ea typeface="MS PGothic" panose="020B0600070205080204" pitchFamily="34" charset="-128"/>
          <a:cs typeface="+mn-cs"/>
        </a:defRPr>
      </a:lvl3pPr>
      <a:lvl4pPr marL="3198813" indent="-4556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lang="en-US" sz="3200" kern="1200" dirty="0">
          <a:solidFill>
            <a:schemeClr val="tx1"/>
          </a:solidFill>
          <a:latin typeface="Lato" panose="020F0502020204030203" pitchFamily="34" charset="0"/>
          <a:ea typeface="MS PGothic" panose="020B0600070205080204" pitchFamily="34" charset="-128"/>
          <a:cs typeface="+mn-cs"/>
        </a:defRPr>
      </a:lvl4pPr>
      <a:lvl5pPr marL="4113213" indent="-4556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lang="en-US" sz="3200" kern="1200" dirty="0">
          <a:solidFill>
            <a:schemeClr val="tx1"/>
          </a:solidFill>
          <a:latin typeface="Lato" panose="020F0502020204030203" pitchFamily="34" charset="0"/>
          <a:ea typeface="MS PGothic" panose="020B0600070205080204" pitchFamily="34" charset="-128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19232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/>
              <a:t>Supervised By</a:t>
            </a: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   </a:t>
            </a:r>
            <a:endParaRPr lang="en-US" dirty="0"/>
          </a:p>
        </p:txBody>
      </p:sp>
      <p:grpSp>
        <p:nvGrpSpPr>
          <p:cNvPr id="11267" name="Group 1"/>
          <p:cNvGrpSpPr>
            <a:grpSpLocks/>
          </p:cNvGrpSpPr>
          <p:nvPr/>
        </p:nvGrpSpPr>
        <p:grpSpPr bwMode="auto">
          <a:xfrm>
            <a:off x="1603375" y="984250"/>
            <a:ext cx="20742275" cy="9325612"/>
            <a:chOff x="1603885" y="891516"/>
            <a:chExt cx="20743144" cy="9326464"/>
          </a:xfrm>
        </p:grpSpPr>
        <p:sp>
          <p:nvSpPr>
            <p:cNvPr id="15370" name="TextBox 32"/>
            <p:cNvSpPr txBox="1">
              <a:spLocks noChangeArrowheads="1"/>
            </p:cNvSpPr>
            <p:nvPr/>
          </p:nvSpPr>
          <p:spPr bwMode="auto">
            <a:xfrm>
              <a:off x="1603885" y="891516"/>
              <a:ext cx="20743144" cy="9326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2" tIns="45711" rIns="91422" bIns="4571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5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Railway Reservation System</a:t>
              </a:r>
            </a:p>
            <a:p>
              <a:pPr algn="ctr" eaLnBrk="1" hangingPunct="1"/>
              <a:endParaRPr lang="en-US" altLang="en-US" sz="15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 eaLnBrk="1" hangingPunct="1"/>
              <a:endParaRPr lang="id-ID" altLang="en-US" sz="15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71" name="Subtitle 2"/>
            <p:cNvSpPr txBox="1">
              <a:spLocks/>
            </p:cNvSpPr>
            <p:nvPr/>
          </p:nvSpPr>
          <p:spPr bwMode="auto">
            <a:xfrm>
              <a:off x="2100281" y="3350254"/>
              <a:ext cx="19560764" cy="839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7490" tIns="108745" rIns="217490" bIns="108745"/>
            <a:lstStyle>
              <a:lvl1pPr defTabSz="1087438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 defTabSz="1087438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 defTabSz="1087438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 defTabSz="1087438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 defTabSz="1087438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None/>
              </a:pPr>
              <a:endParaRPr lang="en-US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 flipV="1">
            <a:off x="8811925" y="7923213"/>
            <a:ext cx="1223962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10032712" y="7923213"/>
            <a:ext cx="1223963" cy="1555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11253500" y="7923213"/>
            <a:ext cx="1223962" cy="15557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12475875" y="7923213"/>
            <a:ext cx="1223962" cy="15557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13696662" y="7923213"/>
            <a:ext cx="1223963" cy="15557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642100" y="8710613"/>
            <a:ext cx="1205706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r>
              <a:rPr lang="en-US" sz="48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48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Dr. </a:t>
            </a:r>
            <a:r>
              <a:rPr lang="en-US" sz="4800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Maged Khafagy </a:t>
            </a:r>
            <a:endParaRPr lang="en-US" sz="4800" b="1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48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endParaRPr kumimoji="1" lang="ja-JP" altLang="en-US" sz="4800" b="1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endParaRPr lang="en-US" sz="4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>
            <a:grpSpLocks/>
          </p:cNvGrpSpPr>
          <p:nvPr/>
        </p:nvGrpSpPr>
        <p:grpSpPr bwMode="auto">
          <a:xfrm>
            <a:off x="1739900" y="487363"/>
            <a:ext cx="20937538" cy="1539875"/>
            <a:chOff x="1739573" y="511491"/>
            <a:chExt cx="20937538" cy="1539066"/>
          </a:xfrm>
        </p:grpSpPr>
        <p:sp>
          <p:nvSpPr>
            <p:cNvPr id="25625" name="TextBox 100"/>
            <p:cNvSpPr txBox="1">
              <a:spLocks noChangeArrowheads="1"/>
            </p:cNvSpPr>
            <p:nvPr/>
          </p:nvSpPr>
          <p:spPr bwMode="auto">
            <a:xfrm>
              <a:off x="1739573" y="511491"/>
              <a:ext cx="20937538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8800" b="1" dirty="0">
                  <a:solidFill>
                    <a:schemeClr val="tx2"/>
                  </a:solidFill>
                  <a:latin typeface="Lato Regular" charset="0"/>
                </a:rPr>
                <a:t>Methodology</a:t>
              </a:r>
              <a:endParaRPr lang="id-ID" altLang="en-US" sz="8800" b="1" dirty="0">
                <a:solidFill>
                  <a:schemeClr val="tx2"/>
                </a:solidFill>
                <a:latin typeface="Lato Regular" charset="0"/>
              </a:endParaRPr>
            </a:p>
          </p:txBody>
        </p:sp>
        <p:grpSp>
          <p:nvGrpSpPr>
            <p:cNvPr id="25626" name="Group 101"/>
            <p:cNvGrpSpPr>
              <a:grpSpLocks/>
            </p:cNvGrpSpPr>
            <p:nvPr/>
          </p:nvGrpSpPr>
          <p:grpSpPr bwMode="auto"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106" name="Rectangle 105"/>
              <p:cNvSpPr/>
              <p:nvPr/>
            </p:nvSpPr>
            <p:spPr>
              <a:xfrm flipV="1">
                <a:off x="1775572" y="2021007"/>
                <a:ext cx="540973" cy="4561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 flipV="1">
                <a:off x="2390217" y="2021007"/>
                <a:ext cx="540973" cy="456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V="1">
                <a:off x="3025912" y="2021007"/>
                <a:ext cx="540973" cy="4561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V="1">
                <a:off x="3640558" y="2021007"/>
                <a:ext cx="540973" cy="4561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 flipV="1">
                <a:off x="4257309" y="2021007"/>
                <a:ext cx="538867" cy="4561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 flipV="1">
                <a:off x="4865638" y="2021007"/>
                <a:ext cx="540973" cy="4561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</p:grpSp>
      </p:grpSp>
      <p:sp>
        <p:nvSpPr>
          <p:cNvPr id="115" name="Freeform 11"/>
          <p:cNvSpPr>
            <a:spLocks/>
          </p:cNvSpPr>
          <p:nvPr/>
        </p:nvSpPr>
        <p:spPr bwMode="auto">
          <a:xfrm>
            <a:off x="6938067" y="5232519"/>
            <a:ext cx="183589" cy="183637"/>
          </a:xfrm>
          <a:custGeom>
            <a:avLst/>
            <a:gdLst>
              <a:gd name="T0" fmla="*/ 28 w 30"/>
              <a:gd name="T1" fmla="*/ 0 h 30"/>
              <a:gd name="T2" fmla="*/ 0 w 30"/>
              <a:gd name="T3" fmla="*/ 28 h 30"/>
              <a:gd name="T4" fmla="*/ 2 w 30"/>
              <a:gd name="T5" fmla="*/ 30 h 30"/>
              <a:gd name="T6" fmla="*/ 4 w 30"/>
              <a:gd name="T7" fmla="*/ 28 h 30"/>
              <a:gd name="T8" fmla="*/ 28 w 30"/>
              <a:gd name="T9" fmla="*/ 4 h 30"/>
              <a:gd name="T10" fmla="*/ 30 w 30"/>
              <a:gd name="T11" fmla="*/ 2 h 30"/>
              <a:gd name="T12" fmla="*/ 28 w 30"/>
              <a:gd name="T1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30">
                <a:moveTo>
                  <a:pt x="28" y="0"/>
                </a:moveTo>
                <a:cubicBezTo>
                  <a:pt x="13" y="0"/>
                  <a:pt x="0" y="13"/>
                  <a:pt x="0" y="28"/>
                </a:cubicBezTo>
                <a:cubicBezTo>
                  <a:pt x="0" y="29"/>
                  <a:pt x="1" y="30"/>
                  <a:pt x="2" y="30"/>
                </a:cubicBezTo>
                <a:cubicBezTo>
                  <a:pt x="3" y="30"/>
                  <a:pt x="4" y="29"/>
                  <a:pt x="4" y="28"/>
                </a:cubicBezTo>
                <a:cubicBezTo>
                  <a:pt x="4" y="15"/>
                  <a:pt x="15" y="4"/>
                  <a:pt x="28" y="4"/>
                </a:cubicBezTo>
                <a:cubicBezTo>
                  <a:pt x="29" y="4"/>
                  <a:pt x="30" y="3"/>
                  <a:pt x="30" y="2"/>
                </a:cubicBezTo>
                <a:cubicBezTo>
                  <a:pt x="30" y="1"/>
                  <a:pt x="29" y="0"/>
                  <a:pt x="28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dirty="0">
              <a:latin typeface="Calibri Light"/>
              <a:ea typeface="+mn-ea"/>
            </a:endParaRPr>
          </a:p>
        </p:txBody>
      </p:sp>
      <p:sp>
        <p:nvSpPr>
          <p:cNvPr id="133" name="Freeform 3"/>
          <p:cNvSpPr>
            <a:spLocks noChangeArrowheads="1"/>
          </p:cNvSpPr>
          <p:nvPr/>
        </p:nvSpPr>
        <p:spPr bwMode="auto">
          <a:xfrm>
            <a:off x="15906750" y="6927850"/>
            <a:ext cx="873125" cy="701675"/>
          </a:xfrm>
          <a:custGeom>
            <a:avLst/>
            <a:gdLst>
              <a:gd name="T0" fmla="*/ 2147483647 w 497"/>
              <a:gd name="T1" fmla="*/ 2147483647 h 400"/>
              <a:gd name="T2" fmla="*/ 2147483647 w 497"/>
              <a:gd name="T3" fmla="*/ 2147483647 h 400"/>
              <a:gd name="T4" fmla="*/ 2147483647 w 497"/>
              <a:gd name="T5" fmla="*/ 0 h 400"/>
              <a:gd name="T6" fmla="*/ 2147483647 w 497"/>
              <a:gd name="T7" fmla="*/ 0 h 400"/>
              <a:gd name="T8" fmla="*/ 2147483647 w 497"/>
              <a:gd name="T9" fmla="*/ 2147483647 h 400"/>
              <a:gd name="T10" fmla="*/ 2147483647 w 497"/>
              <a:gd name="T11" fmla="*/ 0 h 400"/>
              <a:gd name="T12" fmla="*/ 2147483647 w 497"/>
              <a:gd name="T13" fmla="*/ 0 h 400"/>
              <a:gd name="T14" fmla="*/ 2147483647 w 497"/>
              <a:gd name="T15" fmla="*/ 2147483647 h 400"/>
              <a:gd name="T16" fmla="*/ 0 w 497"/>
              <a:gd name="T17" fmla="*/ 2147483647 h 400"/>
              <a:gd name="T18" fmla="*/ 0 w 497"/>
              <a:gd name="T19" fmla="*/ 2147483647 h 400"/>
              <a:gd name="T20" fmla="*/ 2147483647 w 497"/>
              <a:gd name="T21" fmla="*/ 2147483647 h 400"/>
              <a:gd name="T22" fmla="*/ 2147483647 w 497"/>
              <a:gd name="T23" fmla="*/ 2147483647 h 400"/>
              <a:gd name="T24" fmla="*/ 2147483647 w 497"/>
              <a:gd name="T25" fmla="*/ 2147483647 h 400"/>
              <a:gd name="T26" fmla="*/ 2147483647 w 497"/>
              <a:gd name="T27" fmla="*/ 2147483647 h 400"/>
              <a:gd name="T28" fmla="*/ 2147483647 w 497"/>
              <a:gd name="T29" fmla="*/ 2147483647 h 400"/>
              <a:gd name="T30" fmla="*/ 2147483647 w 497"/>
              <a:gd name="T31" fmla="*/ 2147483647 h 400"/>
              <a:gd name="T32" fmla="*/ 2147483647 w 497"/>
              <a:gd name="T33" fmla="*/ 2147483647 h 400"/>
              <a:gd name="T34" fmla="*/ 2147483647 w 497"/>
              <a:gd name="T35" fmla="*/ 2147483647 h 400"/>
              <a:gd name="T36" fmla="*/ 2147483647 w 497"/>
              <a:gd name="T37" fmla="*/ 2147483647 h 400"/>
              <a:gd name="T38" fmla="*/ 2147483647 w 497"/>
              <a:gd name="T39" fmla="*/ 2147483647 h 400"/>
              <a:gd name="T40" fmla="*/ 2147483647 w 497"/>
              <a:gd name="T41" fmla="*/ 2147483647 h 400"/>
              <a:gd name="T42" fmla="*/ 2147483647 w 497"/>
              <a:gd name="T43" fmla="*/ 2147483647 h 400"/>
              <a:gd name="T44" fmla="*/ 2147483647 w 497"/>
              <a:gd name="T45" fmla="*/ 2147483647 h 400"/>
              <a:gd name="T46" fmla="*/ 2147483647 w 497"/>
              <a:gd name="T47" fmla="*/ 2147483647 h 400"/>
              <a:gd name="T48" fmla="*/ 2147483647 w 497"/>
              <a:gd name="T49" fmla="*/ 2147483647 h 400"/>
              <a:gd name="T50" fmla="*/ 2147483647 w 497"/>
              <a:gd name="T51" fmla="*/ 2147483647 h 400"/>
              <a:gd name="T52" fmla="*/ 2147483647 w 497"/>
              <a:gd name="T53" fmla="*/ 2147483647 h 400"/>
              <a:gd name="T54" fmla="*/ 2147483647 w 497"/>
              <a:gd name="T55" fmla="*/ 2147483647 h 400"/>
              <a:gd name="T56" fmla="*/ 2147483647 w 497"/>
              <a:gd name="T57" fmla="*/ 2147483647 h 400"/>
              <a:gd name="T58" fmla="*/ 2147483647 w 497"/>
              <a:gd name="T59" fmla="*/ 2147483647 h 400"/>
              <a:gd name="T60" fmla="*/ 2147483647 w 497"/>
              <a:gd name="T61" fmla="*/ 2147483647 h 400"/>
              <a:gd name="T62" fmla="*/ 2147483647 w 497"/>
              <a:gd name="T63" fmla="*/ 2147483647 h 400"/>
              <a:gd name="T64" fmla="*/ 2147483647 w 497"/>
              <a:gd name="T65" fmla="*/ 2147483647 h 400"/>
              <a:gd name="T66" fmla="*/ 2147483647 w 497"/>
              <a:gd name="T67" fmla="*/ 2147483647 h 400"/>
              <a:gd name="T68" fmla="*/ 2147483647 w 497"/>
              <a:gd name="T69" fmla="*/ 2147483647 h 400"/>
              <a:gd name="T70" fmla="*/ 2147483647 w 497"/>
              <a:gd name="T71" fmla="*/ 2147483647 h 400"/>
              <a:gd name="T72" fmla="*/ 2147483647 w 497"/>
              <a:gd name="T73" fmla="*/ 2147483647 h 400"/>
              <a:gd name="T74" fmla="*/ 2147483647 w 497"/>
              <a:gd name="T75" fmla="*/ 2147483647 h 400"/>
              <a:gd name="T76" fmla="*/ 2147483647 w 497"/>
              <a:gd name="T77" fmla="*/ 2147483647 h 400"/>
              <a:gd name="T78" fmla="*/ 2147483647 w 497"/>
              <a:gd name="T79" fmla="*/ 2147483647 h 400"/>
              <a:gd name="T80" fmla="*/ 2147483647 w 497"/>
              <a:gd name="T81" fmla="*/ 2147483647 h 400"/>
              <a:gd name="T82" fmla="*/ 2147483647 w 497"/>
              <a:gd name="T83" fmla="*/ 2147483647 h 400"/>
              <a:gd name="T84" fmla="*/ 2147483647 w 497"/>
              <a:gd name="T85" fmla="*/ 2147483647 h 400"/>
              <a:gd name="T86" fmla="*/ 2147483647 w 497"/>
              <a:gd name="T87" fmla="*/ 2147483647 h 400"/>
              <a:gd name="T88" fmla="*/ 2147483647 w 497"/>
              <a:gd name="T89" fmla="*/ 2147483647 h 400"/>
              <a:gd name="T90" fmla="*/ 2147483647 w 497"/>
              <a:gd name="T91" fmla="*/ 2147483647 h 40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497" h="400">
                <a:moveTo>
                  <a:pt x="487" y="71"/>
                </a:moveTo>
                <a:lnTo>
                  <a:pt x="487" y="71"/>
                </a:lnTo>
                <a:cubicBezTo>
                  <a:pt x="372" y="0"/>
                  <a:pt x="372" y="0"/>
                  <a:pt x="372" y="0"/>
                </a:cubicBezTo>
                <a:cubicBezTo>
                  <a:pt x="363" y="0"/>
                  <a:pt x="363" y="0"/>
                  <a:pt x="354" y="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142" y="0"/>
                  <a:pt x="142" y="0"/>
                  <a:pt x="142" y="0"/>
                </a:cubicBezTo>
                <a:cubicBezTo>
                  <a:pt x="132" y="0"/>
                  <a:pt x="132" y="0"/>
                  <a:pt x="123" y="0"/>
                </a:cubicBezTo>
                <a:cubicBezTo>
                  <a:pt x="8" y="71"/>
                  <a:pt x="8" y="71"/>
                  <a:pt x="8" y="71"/>
                </a:cubicBezTo>
                <a:cubicBezTo>
                  <a:pt x="0" y="80"/>
                  <a:pt x="0" y="80"/>
                  <a:pt x="0" y="89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382"/>
                  <a:pt x="0" y="390"/>
                  <a:pt x="8" y="390"/>
                </a:cubicBezTo>
                <a:cubicBezTo>
                  <a:pt x="8" y="399"/>
                  <a:pt x="17" y="399"/>
                  <a:pt x="26" y="390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239" y="390"/>
                  <a:pt x="239" y="390"/>
                  <a:pt x="239" y="390"/>
                </a:cubicBezTo>
                <a:cubicBezTo>
                  <a:pt x="248" y="399"/>
                  <a:pt x="248" y="399"/>
                  <a:pt x="257" y="390"/>
                </a:cubicBezTo>
                <a:cubicBezTo>
                  <a:pt x="363" y="328"/>
                  <a:pt x="363" y="328"/>
                  <a:pt x="363" y="328"/>
                </a:cubicBezTo>
                <a:cubicBezTo>
                  <a:pt x="470" y="390"/>
                  <a:pt x="470" y="390"/>
                  <a:pt x="470" y="390"/>
                </a:cubicBezTo>
                <a:cubicBezTo>
                  <a:pt x="470" y="399"/>
                  <a:pt x="478" y="399"/>
                  <a:pt x="478" y="399"/>
                </a:cubicBezTo>
                <a:cubicBezTo>
                  <a:pt x="478" y="399"/>
                  <a:pt x="487" y="399"/>
                  <a:pt x="487" y="390"/>
                </a:cubicBezTo>
                <a:cubicBezTo>
                  <a:pt x="496" y="390"/>
                  <a:pt x="496" y="382"/>
                  <a:pt x="496" y="382"/>
                </a:cubicBezTo>
                <a:cubicBezTo>
                  <a:pt x="496" y="89"/>
                  <a:pt x="496" y="89"/>
                  <a:pt x="496" y="89"/>
                </a:cubicBezTo>
                <a:cubicBezTo>
                  <a:pt x="496" y="80"/>
                  <a:pt x="496" y="80"/>
                  <a:pt x="487" y="71"/>
                </a:cubicBezTo>
                <a:close/>
                <a:moveTo>
                  <a:pt x="115" y="293"/>
                </a:moveTo>
                <a:lnTo>
                  <a:pt x="115" y="293"/>
                </a:lnTo>
                <a:cubicBezTo>
                  <a:pt x="35" y="346"/>
                  <a:pt x="35" y="346"/>
                  <a:pt x="35" y="346"/>
                </a:cubicBezTo>
                <a:cubicBezTo>
                  <a:pt x="35" y="98"/>
                  <a:pt x="35" y="98"/>
                  <a:pt x="35" y="98"/>
                </a:cubicBezTo>
                <a:cubicBezTo>
                  <a:pt x="115" y="44"/>
                  <a:pt x="115" y="44"/>
                  <a:pt x="115" y="44"/>
                </a:cubicBezTo>
                <a:lnTo>
                  <a:pt x="115" y="293"/>
                </a:lnTo>
                <a:close/>
                <a:moveTo>
                  <a:pt x="230" y="346"/>
                </a:moveTo>
                <a:lnTo>
                  <a:pt x="230" y="346"/>
                </a:lnTo>
                <a:cubicBezTo>
                  <a:pt x="150" y="293"/>
                  <a:pt x="150" y="293"/>
                  <a:pt x="150" y="293"/>
                </a:cubicBezTo>
                <a:cubicBezTo>
                  <a:pt x="150" y="44"/>
                  <a:pt x="150" y="44"/>
                  <a:pt x="150" y="44"/>
                </a:cubicBezTo>
                <a:cubicBezTo>
                  <a:pt x="230" y="98"/>
                  <a:pt x="230" y="98"/>
                  <a:pt x="230" y="98"/>
                </a:cubicBezTo>
                <a:lnTo>
                  <a:pt x="230" y="346"/>
                </a:lnTo>
                <a:close/>
                <a:moveTo>
                  <a:pt x="345" y="293"/>
                </a:moveTo>
                <a:lnTo>
                  <a:pt x="345" y="293"/>
                </a:lnTo>
                <a:cubicBezTo>
                  <a:pt x="266" y="346"/>
                  <a:pt x="266" y="346"/>
                  <a:pt x="266" y="346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345" y="44"/>
                  <a:pt x="345" y="44"/>
                  <a:pt x="345" y="44"/>
                </a:cubicBezTo>
                <a:lnTo>
                  <a:pt x="345" y="293"/>
                </a:lnTo>
                <a:close/>
                <a:moveTo>
                  <a:pt x="461" y="346"/>
                </a:moveTo>
                <a:lnTo>
                  <a:pt x="461" y="346"/>
                </a:lnTo>
                <a:cubicBezTo>
                  <a:pt x="380" y="293"/>
                  <a:pt x="380" y="293"/>
                  <a:pt x="380" y="293"/>
                </a:cubicBezTo>
                <a:cubicBezTo>
                  <a:pt x="380" y="44"/>
                  <a:pt x="380" y="44"/>
                  <a:pt x="380" y="44"/>
                </a:cubicBezTo>
                <a:cubicBezTo>
                  <a:pt x="461" y="98"/>
                  <a:pt x="461" y="98"/>
                  <a:pt x="461" y="98"/>
                </a:cubicBezTo>
                <a:lnTo>
                  <a:pt x="461" y="3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utoShape 22"/>
          <p:cNvSpPr>
            <a:spLocks/>
          </p:cNvSpPr>
          <p:nvPr/>
        </p:nvSpPr>
        <p:spPr bwMode="auto">
          <a:xfrm>
            <a:off x="16025812" y="5176837"/>
            <a:ext cx="635000" cy="6508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547" y="12500"/>
                </a:moveTo>
                <a:cubicBezTo>
                  <a:pt x="17868" y="12791"/>
                  <a:pt x="18218" y="13020"/>
                  <a:pt x="18600" y="13190"/>
                </a:cubicBezTo>
                <a:cubicBezTo>
                  <a:pt x="18985" y="13358"/>
                  <a:pt x="19386" y="13455"/>
                  <a:pt x="19810" y="13469"/>
                </a:cubicBezTo>
                <a:lnTo>
                  <a:pt x="19810" y="17282"/>
                </a:lnTo>
                <a:cubicBezTo>
                  <a:pt x="19810" y="17869"/>
                  <a:pt x="19712" y="18427"/>
                  <a:pt x="19516" y="18950"/>
                </a:cubicBezTo>
                <a:cubicBezTo>
                  <a:pt x="19320" y="19467"/>
                  <a:pt x="19058" y="19925"/>
                  <a:pt x="18730" y="20319"/>
                </a:cubicBezTo>
                <a:cubicBezTo>
                  <a:pt x="18402" y="20712"/>
                  <a:pt x="18022" y="21024"/>
                  <a:pt x="17594" y="21256"/>
                </a:cubicBezTo>
                <a:cubicBezTo>
                  <a:pt x="17163" y="21485"/>
                  <a:pt x="16698" y="21599"/>
                  <a:pt x="16198" y="21599"/>
                </a:cubicBezTo>
                <a:lnTo>
                  <a:pt x="3596" y="21599"/>
                </a:lnTo>
                <a:cubicBezTo>
                  <a:pt x="3107" y="21599"/>
                  <a:pt x="2639" y="21485"/>
                  <a:pt x="2198" y="21256"/>
                </a:cubicBezTo>
                <a:cubicBezTo>
                  <a:pt x="1757" y="21024"/>
                  <a:pt x="1376" y="20710"/>
                  <a:pt x="1055" y="20319"/>
                </a:cubicBezTo>
                <a:cubicBezTo>
                  <a:pt x="734" y="19925"/>
                  <a:pt x="479" y="19467"/>
                  <a:pt x="286" y="18950"/>
                </a:cubicBezTo>
                <a:cubicBezTo>
                  <a:pt x="95" y="18427"/>
                  <a:pt x="0" y="17869"/>
                  <a:pt x="0" y="17282"/>
                </a:cubicBezTo>
                <a:lnTo>
                  <a:pt x="0" y="4317"/>
                </a:lnTo>
                <a:cubicBezTo>
                  <a:pt x="0" y="3727"/>
                  <a:pt x="95" y="3169"/>
                  <a:pt x="286" y="2637"/>
                </a:cubicBezTo>
                <a:cubicBezTo>
                  <a:pt x="479" y="2105"/>
                  <a:pt x="734" y="1650"/>
                  <a:pt x="1055" y="1265"/>
                </a:cubicBezTo>
                <a:cubicBezTo>
                  <a:pt x="1376" y="881"/>
                  <a:pt x="1757" y="575"/>
                  <a:pt x="2198" y="346"/>
                </a:cubicBezTo>
                <a:cubicBezTo>
                  <a:pt x="2639" y="114"/>
                  <a:pt x="3107" y="0"/>
                  <a:pt x="3596" y="0"/>
                </a:cubicBezTo>
                <a:lnTo>
                  <a:pt x="10420" y="0"/>
                </a:lnTo>
                <a:cubicBezTo>
                  <a:pt x="10403" y="132"/>
                  <a:pt x="10388" y="261"/>
                  <a:pt x="10373" y="387"/>
                </a:cubicBezTo>
                <a:cubicBezTo>
                  <a:pt x="10356" y="514"/>
                  <a:pt x="10349" y="652"/>
                  <a:pt x="10349" y="801"/>
                </a:cubicBezTo>
                <a:lnTo>
                  <a:pt x="10349" y="2041"/>
                </a:lnTo>
                <a:cubicBezTo>
                  <a:pt x="10349" y="2255"/>
                  <a:pt x="10373" y="2478"/>
                  <a:pt x="10420" y="2713"/>
                </a:cubicBezTo>
                <a:lnTo>
                  <a:pt x="3596" y="2713"/>
                </a:lnTo>
                <a:cubicBezTo>
                  <a:pt x="3231" y="2713"/>
                  <a:pt x="2916" y="2872"/>
                  <a:pt x="2654" y="3183"/>
                </a:cubicBezTo>
                <a:cubicBezTo>
                  <a:pt x="2392" y="3501"/>
                  <a:pt x="2262" y="3877"/>
                  <a:pt x="2262" y="4317"/>
                </a:cubicBezTo>
                <a:lnTo>
                  <a:pt x="2262" y="17282"/>
                </a:lnTo>
                <a:cubicBezTo>
                  <a:pt x="2262" y="17722"/>
                  <a:pt x="2392" y="18101"/>
                  <a:pt x="2654" y="18413"/>
                </a:cubicBezTo>
                <a:cubicBezTo>
                  <a:pt x="2916" y="18727"/>
                  <a:pt x="3231" y="18886"/>
                  <a:pt x="3596" y="18886"/>
                </a:cubicBezTo>
                <a:lnTo>
                  <a:pt x="16198" y="18886"/>
                </a:lnTo>
                <a:cubicBezTo>
                  <a:pt x="16566" y="18886"/>
                  <a:pt x="16881" y="18727"/>
                  <a:pt x="17148" y="18413"/>
                </a:cubicBezTo>
                <a:cubicBezTo>
                  <a:pt x="17413" y="18101"/>
                  <a:pt x="17547" y="17722"/>
                  <a:pt x="17547" y="17282"/>
                </a:cubicBezTo>
                <a:lnTo>
                  <a:pt x="17547" y="12500"/>
                </a:lnTo>
                <a:close/>
                <a:moveTo>
                  <a:pt x="21599" y="2011"/>
                </a:moveTo>
                <a:lnTo>
                  <a:pt x="21599" y="8902"/>
                </a:lnTo>
                <a:cubicBezTo>
                  <a:pt x="21599" y="9137"/>
                  <a:pt x="21531" y="9331"/>
                  <a:pt x="21394" y="9492"/>
                </a:cubicBezTo>
                <a:cubicBezTo>
                  <a:pt x="21257" y="9651"/>
                  <a:pt x="21102" y="9722"/>
                  <a:pt x="20931" y="9701"/>
                </a:cubicBezTo>
                <a:lnTo>
                  <a:pt x="19922" y="9701"/>
                </a:lnTo>
                <a:cubicBezTo>
                  <a:pt x="19726" y="9701"/>
                  <a:pt x="19565" y="9625"/>
                  <a:pt x="19438" y="9472"/>
                </a:cubicBezTo>
                <a:cubicBezTo>
                  <a:pt x="19308" y="9316"/>
                  <a:pt x="19244" y="9125"/>
                  <a:pt x="19244" y="8902"/>
                </a:cubicBezTo>
                <a:lnTo>
                  <a:pt x="19244" y="5134"/>
                </a:lnTo>
                <a:lnTo>
                  <a:pt x="10195" y="15960"/>
                </a:lnTo>
                <a:cubicBezTo>
                  <a:pt x="10070" y="16110"/>
                  <a:pt x="9911" y="16183"/>
                  <a:pt x="9720" y="16183"/>
                </a:cubicBezTo>
                <a:cubicBezTo>
                  <a:pt x="9529" y="16183"/>
                  <a:pt x="9365" y="16113"/>
                  <a:pt x="9233" y="15960"/>
                </a:cubicBezTo>
                <a:lnTo>
                  <a:pt x="8307" y="14835"/>
                </a:lnTo>
                <a:cubicBezTo>
                  <a:pt x="8182" y="14682"/>
                  <a:pt x="8118" y="14492"/>
                  <a:pt x="8114" y="14259"/>
                </a:cubicBezTo>
                <a:cubicBezTo>
                  <a:pt x="8111" y="14025"/>
                  <a:pt x="8175" y="13831"/>
                  <a:pt x="8307" y="13684"/>
                </a:cubicBezTo>
                <a:lnTo>
                  <a:pt x="17332" y="2825"/>
                </a:lnTo>
                <a:lnTo>
                  <a:pt x="14181" y="2825"/>
                </a:lnTo>
                <a:cubicBezTo>
                  <a:pt x="13985" y="2825"/>
                  <a:pt x="13823" y="2749"/>
                  <a:pt x="13698" y="2593"/>
                </a:cubicBezTo>
                <a:cubicBezTo>
                  <a:pt x="13574" y="2440"/>
                  <a:pt x="13512" y="2246"/>
                  <a:pt x="13512" y="2011"/>
                </a:cubicBezTo>
                <a:lnTo>
                  <a:pt x="13512" y="801"/>
                </a:lnTo>
                <a:cubicBezTo>
                  <a:pt x="13495" y="587"/>
                  <a:pt x="13556" y="399"/>
                  <a:pt x="13694" y="237"/>
                </a:cubicBezTo>
                <a:cubicBezTo>
                  <a:pt x="13831" y="82"/>
                  <a:pt x="13992" y="0"/>
                  <a:pt x="14181" y="0"/>
                </a:cubicBezTo>
                <a:lnTo>
                  <a:pt x="20931" y="0"/>
                </a:lnTo>
                <a:cubicBezTo>
                  <a:pt x="21110" y="0"/>
                  <a:pt x="21267" y="82"/>
                  <a:pt x="21399" y="246"/>
                </a:cubicBezTo>
                <a:cubicBezTo>
                  <a:pt x="21533" y="411"/>
                  <a:pt x="21599" y="599"/>
                  <a:pt x="21599" y="801"/>
                </a:cubicBezTo>
                <a:lnTo>
                  <a:pt x="21599" y="20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76203" tIns="76203" rIns="76203" bIns="76203" anchor="ctr"/>
          <a:lstStyle/>
          <a:p>
            <a:pPr defTabSz="685829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4351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sp>
        <p:nvSpPr>
          <p:cNvPr id="38" name="Freeform 78"/>
          <p:cNvSpPr>
            <a:spLocks noEditPoints="1"/>
          </p:cNvSpPr>
          <p:nvPr/>
        </p:nvSpPr>
        <p:spPr bwMode="auto">
          <a:xfrm>
            <a:off x="16004382" y="8749507"/>
            <a:ext cx="608012" cy="588962"/>
          </a:xfrm>
          <a:custGeom>
            <a:avLst/>
            <a:gdLst>
              <a:gd name="T0" fmla="*/ 172 w 241"/>
              <a:gd name="T1" fmla="*/ 0 h 234"/>
              <a:gd name="T2" fmla="*/ 102 w 241"/>
              <a:gd name="T3" fmla="*/ 50 h 234"/>
              <a:gd name="T4" fmla="*/ 102 w 241"/>
              <a:gd name="T5" fmla="*/ 50 h 234"/>
              <a:gd name="T6" fmla="*/ 26 w 241"/>
              <a:gd name="T7" fmla="*/ 126 h 234"/>
              <a:gd name="T8" fmla="*/ 2 w 241"/>
              <a:gd name="T9" fmla="*/ 201 h 234"/>
              <a:gd name="T10" fmla="*/ 26 w 241"/>
              <a:gd name="T11" fmla="*/ 234 h 234"/>
              <a:gd name="T12" fmla="*/ 96 w 241"/>
              <a:gd name="T13" fmla="*/ 216 h 234"/>
              <a:gd name="T14" fmla="*/ 220 w 241"/>
              <a:gd name="T15" fmla="*/ 97 h 234"/>
              <a:gd name="T16" fmla="*/ 117 w 241"/>
              <a:gd name="T17" fmla="*/ 174 h 234"/>
              <a:gd name="T18" fmla="*/ 181 w 241"/>
              <a:gd name="T19" fmla="*/ 86 h 234"/>
              <a:gd name="T20" fmla="*/ 174 w 241"/>
              <a:gd name="T21" fmla="*/ 123 h 234"/>
              <a:gd name="T22" fmla="*/ 117 w 241"/>
              <a:gd name="T23" fmla="*/ 180 h 234"/>
              <a:gd name="T24" fmla="*/ 108 w 241"/>
              <a:gd name="T25" fmla="*/ 148 h 234"/>
              <a:gd name="T26" fmla="*/ 84 w 241"/>
              <a:gd name="T27" fmla="*/ 125 h 234"/>
              <a:gd name="T28" fmla="*/ 169 w 241"/>
              <a:gd name="T29" fmla="*/ 66 h 234"/>
              <a:gd name="T30" fmla="*/ 108 w 241"/>
              <a:gd name="T31" fmla="*/ 148 h 234"/>
              <a:gd name="T32" fmla="*/ 56 w 241"/>
              <a:gd name="T33" fmla="*/ 117 h 234"/>
              <a:gd name="T34" fmla="*/ 146 w 241"/>
              <a:gd name="T35" fmla="*/ 53 h 234"/>
              <a:gd name="T36" fmla="*/ 31 w 241"/>
              <a:gd name="T37" fmla="*/ 219 h 234"/>
              <a:gd name="T38" fmla="*/ 15 w 241"/>
              <a:gd name="T39" fmla="*/ 209 h 234"/>
              <a:gd name="T40" fmla="*/ 23 w 241"/>
              <a:gd name="T41" fmla="*/ 177 h 234"/>
              <a:gd name="T42" fmla="*/ 58 w 241"/>
              <a:gd name="T43" fmla="*/ 211 h 234"/>
              <a:gd name="T44" fmla="*/ 65 w 241"/>
              <a:gd name="T45" fmla="*/ 210 h 234"/>
              <a:gd name="T46" fmla="*/ 26 w 241"/>
              <a:gd name="T47" fmla="*/ 169 h 234"/>
              <a:gd name="T48" fmla="*/ 36 w 241"/>
              <a:gd name="T49" fmla="*/ 138 h 234"/>
              <a:gd name="T50" fmla="*/ 95 w 241"/>
              <a:gd name="T51" fmla="*/ 201 h 234"/>
              <a:gd name="T52" fmla="*/ 65 w 241"/>
              <a:gd name="T53" fmla="*/ 210 h 234"/>
              <a:gd name="T54" fmla="*/ 198 w 241"/>
              <a:gd name="T55" fmla="*/ 99 h 234"/>
              <a:gd name="T56" fmla="*/ 179 w 241"/>
              <a:gd name="T57" fmla="*/ 55 h 234"/>
              <a:gd name="T58" fmla="*/ 148 w 241"/>
              <a:gd name="T59" fmla="*/ 24 h 234"/>
              <a:gd name="T60" fmla="*/ 205 w 241"/>
              <a:gd name="T61" fmla="*/ 30 h 234"/>
              <a:gd name="T62" fmla="*/ 210 w 241"/>
              <a:gd name="T63" fmla="*/ 86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1" h="234">
                <a:moveTo>
                  <a:pt x="215" y="19"/>
                </a:moveTo>
                <a:cubicBezTo>
                  <a:pt x="203" y="7"/>
                  <a:pt x="187" y="0"/>
                  <a:pt x="172" y="0"/>
                </a:cubicBezTo>
                <a:cubicBezTo>
                  <a:pt x="159" y="0"/>
                  <a:pt x="146" y="5"/>
                  <a:pt x="138" y="14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26" y="126"/>
                  <a:pt x="26" y="126"/>
                  <a:pt x="26" y="126"/>
                </a:cubicBezTo>
                <a:cubicBezTo>
                  <a:pt x="23" y="130"/>
                  <a:pt x="20" y="134"/>
                  <a:pt x="19" y="139"/>
                </a:cubicBezTo>
                <a:cubicBezTo>
                  <a:pt x="2" y="201"/>
                  <a:pt x="2" y="201"/>
                  <a:pt x="2" y="201"/>
                </a:cubicBezTo>
                <a:cubicBezTo>
                  <a:pt x="2" y="201"/>
                  <a:pt x="0" y="206"/>
                  <a:pt x="0" y="209"/>
                </a:cubicBezTo>
                <a:cubicBezTo>
                  <a:pt x="0" y="223"/>
                  <a:pt x="12" y="234"/>
                  <a:pt x="26" y="234"/>
                </a:cubicBezTo>
                <a:cubicBezTo>
                  <a:pt x="29" y="234"/>
                  <a:pt x="34" y="233"/>
                  <a:pt x="34" y="233"/>
                </a:cubicBezTo>
                <a:cubicBezTo>
                  <a:pt x="96" y="216"/>
                  <a:pt x="96" y="216"/>
                  <a:pt x="96" y="216"/>
                </a:cubicBezTo>
                <a:cubicBezTo>
                  <a:pt x="101" y="215"/>
                  <a:pt x="105" y="213"/>
                  <a:pt x="109" y="209"/>
                </a:cubicBezTo>
                <a:cubicBezTo>
                  <a:pt x="220" y="97"/>
                  <a:pt x="220" y="97"/>
                  <a:pt x="220" y="97"/>
                </a:cubicBezTo>
                <a:cubicBezTo>
                  <a:pt x="241" y="76"/>
                  <a:pt x="238" y="42"/>
                  <a:pt x="215" y="19"/>
                </a:cubicBezTo>
                <a:close/>
                <a:moveTo>
                  <a:pt x="117" y="174"/>
                </a:moveTo>
                <a:cubicBezTo>
                  <a:pt x="117" y="168"/>
                  <a:pt x="115" y="161"/>
                  <a:pt x="112" y="155"/>
                </a:cubicBezTo>
                <a:cubicBezTo>
                  <a:pt x="181" y="86"/>
                  <a:pt x="181" y="86"/>
                  <a:pt x="181" y="86"/>
                </a:cubicBezTo>
                <a:cubicBezTo>
                  <a:pt x="185" y="99"/>
                  <a:pt x="183" y="113"/>
                  <a:pt x="174" y="123"/>
                </a:cubicBezTo>
                <a:cubicBezTo>
                  <a:pt x="174" y="123"/>
                  <a:pt x="174" y="123"/>
                  <a:pt x="174" y="123"/>
                </a:cubicBezTo>
                <a:cubicBezTo>
                  <a:pt x="174" y="123"/>
                  <a:pt x="174" y="123"/>
                  <a:pt x="174" y="123"/>
                </a:cubicBezTo>
                <a:cubicBezTo>
                  <a:pt x="117" y="180"/>
                  <a:pt x="117" y="180"/>
                  <a:pt x="117" y="180"/>
                </a:cubicBezTo>
                <a:cubicBezTo>
                  <a:pt x="117" y="178"/>
                  <a:pt x="118" y="176"/>
                  <a:pt x="117" y="174"/>
                </a:cubicBezTo>
                <a:close/>
                <a:moveTo>
                  <a:pt x="108" y="148"/>
                </a:moveTo>
                <a:cubicBezTo>
                  <a:pt x="106" y="144"/>
                  <a:pt x="103" y="140"/>
                  <a:pt x="99" y="136"/>
                </a:cubicBezTo>
                <a:cubicBezTo>
                  <a:pt x="94" y="131"/>
                  <a:pt x="89" y="128"/>
                  <a:pt x="84" y="125"/>
                </a:cubicBezTo>
                <a:cubicBezTo>
                  <a:pt x="154" y="55"/>
                  <a:pt x="154" y="55"/>
                  <a:pt x="154" y="55"/>
                </a:cubicBezTo>
                <a:cubicBezTo>
                  <a:pt x="159" y="58"/>
                  <a:pt x="164" y="61"/>
                  <a:pt x="169" y="66"/>
                </a:cubicBezTo>
                <a:cubicBezTo>
                  <a:pt x="173" y="70"/>
                  <a:pt x="176" y="74"/>
                  <a:pt x="178" y="79"/>
                </a:cubicBezTo>
                <a:lnTo>
                  <a:pt x="108" y="148"/>
                </a:lnTo>
                <a:close/>
                <a:moveTo>
                  <a:pt x="77" y="121"/>
                </a:moveTo>
                <a:cubicBezTo>
                  <a:pt x="70" y="119"/>
                  <a:pt x="63" y="117"/>
                  <a:pt x="56" y="117"/>
                </a:cubicBezTo>
                <a:cubicBezTo>
                  <a:pt x="112" y="60"/>
                  <a:pt x="112" y="60"/>
                  <a:pt x="112" y="60"/>
                </a:cubicBezTo>
                <a:cubicBezTo>
                  <a:pt x="121" y="52"/>
                  <a:pt x="133" y="50"/>
                  <a:pt x="146" y="53"/>
                </a:cubicBezTo>
                <a:lnTo>
                  <a:pt x="77" y="121"/>
                </a:lnTo>
                <a:close/>
                <a:moveTo>
                  <a:pt x="31" y="219"/>
                </a:moveTo>
                <a:cubicBezTo>
                  <a:pt x="30" y="219"/>
                  <a:pt x="28" y="219"/>
                  <a:pt x="26" y="220"/>
                </a:cubicBezTo>
                <a:cubicBezTo>
                  <a:pt x="20" y="219"/>
                  <a:pt x="15" y="215"/>
                  <a:pt x="15" y="209"/>
                </a:cubicBezTo>
                <a:cubicBezTo>
                  <a:pt x="15" y="207"/>
                  <a:pt x="16" y="205"/>
                  <a:pt x="16" y="204"/>
                </a:cubicBezTo>
                <a:cubicBezTo>
                  <a:pt x="23" y="177"/>
                  <a:pt x="23" y="177"/>
                  <a:pt x="23" y="177"/>
                </a:cubicBezTo>
                <a:cubicBezTo>
                  <a:pt x="32" y="176"/>
                  <a:pt x="41" y="180"/>
                  <a:pt x="48" y="187"/>
                </a:cubicBezTo>
                <a:cubicBezTo>
                  <a:pt x="55" y="194"/>
                  <a:pt x="58" y="203"/>
                  <a:pt x="58" y="211"/>
                </a:cubicBezTo>
                <a:lnTo>
                  <a:pt x="31" y="219"/>
                </a:lnTo>
                <a:close/>
                <a:moveTo>
                  <a:pt x="65" y="210"/>
                </a:moveTo>
                <a:cubicBezTo>
                  <a:pt x="65" y="200"/>
                  <a:pt x="61" y="190"/>
                  <a:pt x="53" y="182"/>
                </a:cubicBezTo>
                <a:cubicBezTo>
                  <a:pt x="45" y="174"/>
                  <a:pt x="35" y="170"/>
                  <a:pt x="26" y="169"/>
                </a:cubicBezTo>
                <a:cubicBezTo>
                  <a:pt x="33" y="143"/>
                  <a:pt x="33" y="143"/>
                  <a:pt x="33" y="143"/>
                </a:cubicBezTo>
                <a:cubicBezTo>
                  <a:pt x="33" y="141"/>
                  <a:pt x="34" y="139"/>
                  <a:pt x="36" y="138"/>
                </a:cubicBezTo>
                <a:cubicBezTo>
                  <a:pt x="50" y="127"/>
                  <a:pt x="73" y="130"/>
                  <a:pt x="88" y="146"/>
                </a:cubicBezTo>
                <a:cubicBezTo>
                  <a:pt x="105" y="163"/>
                  <a:pt x="108" y="187"/>
                  <a:pt x="95" y="201"/>
                </a:cubicBezTo>
                <a:cubicBezTo>
                  <a:pt x="94" y="202"/>
                  <a:pt x="93" y="202"/>
                  <a:pt x="92" y="202"/>
                </a:cubicBezTo>
                <a:lnTo>
                  <a:pt x="65" y="210"/>
                </a:lnTo>
                <a:close/>
                <a:moveTo>
                  <a:pt x="210" y="86"/>
                </a:moveTo>
                <a:cubicBezTo>
                  <a:pt x="198" y="99"/>
                  <a:pt x="198" y="99"/>
                  <a:pt x="198" y="99"/>
                </a:cubicBezTo>
                <a:cubicBezTo>
                  <a:pt x="198" y="97"/>
                  <a:pt x="198" y="96"/>
                  <a:pt x="198" y="94"/>
                </a:cubicBezTo>
                <a:cubicBezTo>
                  <a:pt x="196" y="80"/>
                  <a:pt x="190" y="66"/>
                  <a:pt x="179" y="55"/>
                </a:cubicBezTo>
                <a:cubicBezTo>
                  <a:pt x="167" y="44"/>
                  <a:pt x="151" y="37"/>
                  <a:pt x="136" y="37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54" y="18"/>
                  <a:pt x="162" y="15"/>
                  <a:pt x="172" y="15"/>
                </a:cubicBezTo>
                <a:cubicBezTo>
                  <a:pt x="183" y="15"/>
                  <a:pt x="196" y="20"/>
                  <a:pt x="205" y="30"/>
                </a:cubicBezTo>
                <a:cubicBezTo>
                  <a:pt x="214" y="38"/>
                  <a:pt x="219" y="49"/>
                  <a:pt x="219" y="60"/>
                </a:cubicBezTo>
                <a:cubicBezTo>
                  <a:pt x="220" y="70"/>
                  <a:pt x="217" y="80"/>
                  <a:pt x="210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37168" tIns="68584" rIns="137168" bIns="68584"/>
          <a:lstStyle/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701" dirty="0">
              <a:latin typeface="Lato Light"/>
              <a:ea typeface="+mn-ea"/>
            </a:endParaRPr>
          </a:p>
        </p:txBody>
      </p:sp>
      <p:graphicFrame>
        <p:nvGraphicFramePr>
          <p:cNvPr id="36" name="Diagram 35"/>
          <p:cNvGraphicFramePr/>
          <p:nvPr/>
        </p:nvGraphicFramePr>
        <p:xfrm>
          <a:off x="4062941" y="3594538"/>
          <a:ext cx="16053859" cy="8680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 advClick="0" advTm="3000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37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>
            <a:grpSpLocks/>
          </p:cNvGrpSpPr>
          <p:nvPr/>
        </p:nvGrpSpPr>
        <p:grpSpPr bwMode="auto">
          <a:xfrm>
            <a:off x="1739900" y="394798"/>
            <a:ext cx="20937538" cy="1539875"/>
            <a:chOff x="1739573" y="511491"/>
            <a:chExt cx="20937538" cy="1539066"/>
          </a:xfrm>
        </p:grpSpPr>
        <p:sp>
          <p:nvSpPr>
            <p:cNvPr id="25625" name="TextBox 100"/>
            <p:cNvSpPr txBox="1">
              <a:spLocks noChangeArrowheads="1"/>
            </p:cNvSpPr>
            <p:nvPr/>
          </p:nvSpPr>
          <p:spPr bwMode="auto">
            <a:xfrm>
              <a:off x="1739573" y="511491"/>
              <a:ext cx="20937538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8800" b="1" dirty="0" smtClean="0">
                  <a:solidFill>
                    <a:schemeClr val="tx2"/>
                  </a:solidFill>
                  <a:latin typeface="Lato Regular" charset="0"/>
                </a:rPr>
                <a:t>Scenario</a:t>
              </a:r>
              <a:endParaRPr lang="id-ID" altLang="en-US" sz="8800" b="1" dirty="0">
                <a:solidFill>
                  <a:schemeClr val="tx2"/>
                </a:solidFill>
                <a:latin typeface="Lato Regular" charset="0"/>
              </a:endParaRPr>
            </a:p>
          </p:txBody>
        </p:sp>
        <p:grpSp>
          <p:nvGrpSpPr>
            <p:cNvPr id="25626" name="Group 101"/>
            <p:cNvGrpSpPr>
              <a:grpSpLocks/>
            </p:cNvGrpSpPr>
            <p:nvPr/>
          </p:nvGrpSpPr>
          <p:grpSpPr bwMode="auto"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106" name="Rectangle 105"/>
              <p:cNvSpPr/>
              <p:nvPr/>
            </p:nvSpPr>
            <p:spPr>
              <a:xfrm flipV="1">
                <a:off x="1775572" y="2021007"/>
                <a:ext cx="540973" cy="4561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 flipV="1">
                <a:off x="2390217" y="2021007"/>
                <a:ext cx="540973" cy="456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V="1">
                <a:off x="3025912" y="2021007"/>
                <a:ext cx="540973" cy="4561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V="1">
                <a:off x="3640558" y="2021007"/>
                <a:ext cx="540973" cy="4561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 flipV="1">
                <a:off x="4257309" y="2021007"/>
                <a:ext cx="538867" cy="4561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 flipV="1">
                <a:off x="4865638" y="2021007"/>
                <a:ext cx="540973" cy="4561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-367183" y="4710861"/>
            <a:ext cx="6034435" cy="6176629"/>
            <a:chOff x="215734" y="6363849"/>
            <a:chExt cx="8715375" cy="10008037"/>
          </a:xfrm>
        </p:grpSpPr>
        <p:sp>
          <p:nvSpPr>
            <p:cNvPr id="4" name="Rectangle 3"/>
            <p:cNvSpPr/>
            <p:nvPr/>
          </p:nvSpPr>
          <p:spPr>
            <a:xfrm>
              <a:off x="3258938" y="6363849"/>
              <a:ext cx="251863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 smtClean="0">
                  <a:solidFill>
                    <a:schemeClr val="tx2"/>
                  </a:solidFill>
                  <a:latin typeface="Lato Regular" charset="0"/>
                </a:rPr>
                <a:t>Passenger</a:t>
              </a:r>
              <a:endParaRPr lang="en-US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734" y="7656511"/>
              <a:ext cx="8715375" cy="8715375"/>
            </a:xfrm>
            <a:prstGeom prst="rect">
              <a:avLst/>
            </a:prstGeom>
          </p:spPr>
        </p:pic>
      </p:grpSp>
      <p:pic>
        <p:nvPicPr>
          <p:cNvPr id="40" name="Picture 39" descr="inde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925" y="4133442"/>
            <a:ext cx="3214688" cy="2834917"/>
          </a:xfrm>
          <a:prstGeom prst="rect">
            <a:avLst/>
          </a:prstGeom>
        </p:spPr>
      </p:pic>
      <p:pic>
        <p:nvPicPr>
          <p:cNvPr id="42" name="Picture 41" descr="cinema-ticket_1459-236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1063" y="6005019"/>
            <a:ext cx="3219450" cy="3219450"/>
          </a:xfrm>
          <a:prstGeom prst="rect">
            <a:avLst/>
          </a:prstGeom>
        </p:spPr>
      </p:pic>
      <p:pic>
        <p:nvPicPr>
          <p:cNvPr id="43" name="Picture 42" descr="user_man-5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83683" y="4710861"/>
            <a:ext cx="4876800" cy="487680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4004441" y="6005019"/>
            <a:ext cx="4031484" cy="2319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42" idx="1"/>
          </p:cNvCxnSpPr>
          <p:nvPr/>
        </p:nvCxnSpPr>
        <p:spPr>
          <a:xfrm>
            <a:off x="11250613" y="5550901"/>
            <a:ext cx="2330450" cy="2063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171090" y="7616332"/>
            <a:ext cx="287446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Booking</a:t>
            </a:r>
            <a:endParaRPr lang="ar-SA" dirty="0"/>
          </a:p>
        </p:txBody>
      </p:sp>
      <p:sp>
        <p:nvSpPr>
          <p:cNvPr id="59" name="TextBox 58"/>
          <p:cNvSpPr txBox="1"/>
          <p:nvPr/>
        </p:nvSpPr>
        <p:spPr>
          <a:xfrm>
            <a:off x="8035925" y="3247697"/>
            <a:ext cx="32702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Website</a:t>
            </a:r>
            <a:endParaRPr lang="ar-SA" dirty="0"/>
          </a:p>
        </p:txBody>
      </p:sp>
      <p:sp>
        <p:nvSpPr>
          <p:cNvPr id="61" name="TextBox 60"/>
          <p:cNvSpPr txBox="1"/>
          <p:nvPr/>
        </p:nvSpPr>
        <p:spPr>
          <a:xfrm>
            <a:off x="16800513" y="5358634"/>
            <a:ext cx="1983170" cy="6463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Confirm</a:t>
            </a:r>
            <a:endParaRPr lang="ar-SA" dirty="0"/>
          </a:p>
        </p:txBody>
      </p:sp>
      <p:cxnSp>
        <p:nvCxnSpPr>
          <p:cNvPr id="63" name="Straight Arrow Connector 62"/>
          <p:cNvCxnSpPr/>
          <p:nvPr/>
        </p:nvCxnSpPr>
        <p:spPr>
          <a:xfrm rot="10800000">
            <a:off x="16800513" y="7616332"/>
            <a:ext cx="19831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454648" y="10887490"/>
            <a:ext cx="420583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Employee</a:t>
            </a:r>
            <a:endParaRPr lang="ar-SA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67495"/>
      </p:ext>
    </p:extLst>
  </p:cSld>
  <p:clrMapOvr>
    <a:masterClrMapping/>
  </p:clrMapOvr>
  <p:transition spd="slow" advClick="0" advTm="3000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プレースホルダー 2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Web Host</a:t>
            </a:r>
            <a:endParaRPr kumimoji="1" lang="ja-JP" altLang="en-US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Receiver Website</a:t>
            </a:r>
            <a:endParaRPr kumimoji="1" lang="ja-JP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Sender Application</a:t>
            </a:r>
            <a:endParaRPr kumimoji="1" lang="ja-JP" altLang="en-US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8948" y="17199"/>
            <a:ext cx="971932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8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System Definition</a:t>
            </a:r>
            <a:endParaRPr lang="id-ID" altLang="en-US" sz="8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867" y="1765737"/>
            <a:ext cx="10657490" cy="283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 bwMode="auto">
          <a:xfrm flipV="1">
            <a:off x="3524548" y="1692712"/>
            <a:ext cx="441325" cy="73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026198" y="1692712"/>
            <a:ext cx="441325" cy="730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545311" y="1692712"/>
            <a:ext cx="441325" cy="7302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5045373" y="1692712"/>
            <a:ext cx="441325" cy="730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5548611" y="1692712"/>
            <a:ext cx="439737" cy="7302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30" name="Rectangle 29"/>
          <p:cNvSpPr/>
          <p:nvPr/>
        </p:nvSpPr>
        <p:spPr bwMode="auto">
          <a:xfrm flipV="1">
            <a:off x="6045498" y="1692712"/>
            <a:ext cx="441325" cy="7302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07627"/>
            <a:ext cx="10877357" cy="835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>
            <a:off x="10408275" y="10562897"/>
            <a:ext cx="1731173" cy="78827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TextBox 14"/>
          <p:cNvSpPr txBox="1"/>
          <p:nvPr/>
        </p:nvSpPr>
        <p:spPr>
          <a:xfrm>
            <a:off x="4986636" y="10562897"/>
            <a:ext cx="5421639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Sender website</a:t>
            </a:r>
            <a:endParaRPr lang="ar-SA" sz="4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76776"/>
      </p:ext>
    </p:extLst>
  </p:cSld>
  <p:clrMapOvr>
    <a:masterClrMapping/>
  </p:clrMapOvr>
  <p:transition spd="slow" advTm="7537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>
            <a:spLocks noChangeAspect="1"/>
          </p:cNvSpPr>
          <p:nvPr/>
        </p:nvSpPr>
        <p:spPr>
          <a:xfrm>
            <a:off x="0" y="-31750"/>
            <a:ext cx="24399875" cy="13716000"/>
          </a:xfrm>
          <a:prstGeom prst="rect">
            <a:avLst/>
          </a:prstGeom>
          <a:solidFill>
            <a:schemeClr val="accent6">
              <a:lumMod val="50000"/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8566150" y="4002088"/>
            <a:ext cx="7292975" cy="6022975"/>
            <a:chOff x="4517221" y="2682505"/>
            <a:chExt cx="7028976" cy="5802508"/>
          </a:xfrm>
        </p:grpSpPr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4607493" y="2795680"/>
              <a:ext cx="6938704" cy="5689333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Calibri Light"/>
                <a:ea typeface="+mn-ea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4517221" y="2682505"/>
              <a:ext cx="6938704" cy="5689333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Calibri Light"/>
                <a:ea typeface="+mn-ea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5175136" y="3222379"/>
              <a:ext cx="5624405" cy="4611113"/>
            </a:xfrm>
            <a:custGeom>
              <a:avLst/>
              <a:gdLst>
                <a:gd name="T0" fmla="*/ 1406 w 1497"/>
                <a:gd name="T1" fmla="*/ 613 h 1227"/>
                <a:gd name="T2" fmla="*/ 584 w 1497"/>
                <a:gd name="T3" fmla="*/ 1227 h 1227"/>
                <a:gd name="T4" fmla="*/ 91 w 1497"/>
                <a:gd name="T5" fmla="*/ 613 h 1227"/>
                <a:gd name="T6" fmla="*/ 913 w 1497"/>
                <a:gd name="T7" fmla="*/ 0 h 1227"/>
                <a:gd name="T8" fmla="*/ 1406 w 1497"/>
                <a:gd name="T9" fmla="*/ 613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7" h="1227">
                  <a:moveTo>
                    <a:pt x="1406" y="613"/>
                  </a:moveTo>
                  <a:cubicBezTo>
                    <a:pt x="1315" y="952"/>
                    <a:pt x="947" y="1227"/>
                    <a:pt x="584" y="1227"/>
                  </a:cubicBezTo>
                  <a:cubicBezTo>
                    <a:pt x="221" y="1227"/>
                    <a:pt x="0" y="952"/>
                    <a:pt x="91" y="613"/>
                  </a:cubicBezTo>
                  <a:cubicBezTo>
                    <a:pt x="182" y="274"/>
                    <a:pt x="550" y="0"/>
                    <a:pt x="913" y="0"/>
                  </a:cubicBezTo>
                  <a:cubicBezTo>
                    <a:pt x="1276" y="0"/>
                    <a:pt x="1497" y="274"/>
                    <a:pt x="1406" y="6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Calibri Light"/>
                <a:ea typeface="+mn-ea"/>
              </a:endParaRPr>
            </a:p>
          </p:txBody>
        </p:sp>
        <p:sp>
          <p:nvSpPr>
            <p:cNvPr id="27666" name="Freeform 21"/>
            <p:cNvSpPr>
              <a:spLocks/>
            </p:cNvSpPr>
            <p:nvPr/>
          </p:nvSpPr>
          <p:spPr bwMode="auto">
            <a:xfrm>
              <a:off x="5542344" y="3523670"/>
              <a:ext cx="4888459" cy="4005473"/>
            </a:xfrm>
            <a:custGeom>
              <a:avLst/>
              <a:gdLst>
                <a:gd name="T0" fmla="*/ 2147483647 w 1301"/>
                <a:gd name="T1" fmla="*/ 2147483647 h 1066"/>
                <a:gd name="T2" fmla="*/ 2147483647 w 1301"/>
                <a:gd name="T3" fmla="*/ 2147483647 h 1066"/>
                <a:gd name="T4" fmla="*/ 2147483647 w 1301"/>
                <a:gd name="T5" fmla="*/ 2147483647 h 1066"/>
                <a:gd name="T6" fmla="*/ 2147483647 w 1301"/>
                <a:gd name="T7" fmla="*/ 0 h 1066"/>
                <a:gd name="T8" fmla="*/ 2147483647 w 1301"/>
                <a:gd name="T9" fmla="*/ 2147483647 h 10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1" h="1066">
                  <a:moveTo>
                    <a:pt x="1222" y="533"/>
                  </a:moveTo>
                  <a:cubicBezTo>
                    <a:pt x="1143" y="828"/>
                    <a:pt x="823" y="1066"/>
                    <a:pt x="508" y="1066"/>
                  </a:cubicBezTo>
                  <a:cubicBezTo>
                    <a:pt x="192" y="1066"/>
                    <a:pt x="0" y="828"/>
                    <a:pt x="79" y="533"/>
                  </a:cubicBezTo>
                  <a:cubicBezTo>
                    <a:pt x="158" y="239"/>
                    <a:pt x="478" y="0"/>
                    <a:pt x="793" y="0"/>
                  </a:cubicBezTo>
                  <a:cubicBezTo>
                    <a:pt x="1109" y="0"/>
                    <a:pt x="1301" y="239"/>
                    <a:pt x="1222" y="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6048785" y="3933547"/>
              <a:ext cx="3874046" cy="3185720"/>
            </a:xfrm>
            <a:custGeom>
              <a:avLst/>
              <a:gdLst>
                <a:gd name="T0" fmla="*/ 968 w 1031"/>
                <a:gd name="T1" fmla="*/ 424 h 848"/>
                <a:gd name="T2" fmla="*/ 402 w 1031"/>
                <a:gd name="T3" fmla="*/ 848 h 848"/>
                <a:gd name="T4" fmla="*/ 63 w 1031"/>
                <a:gd name="T5" fmla="*/ 424 h 848"/>
                <a:gd name="T6" fmla="*/ 629 w 1031"/>
                <a:gd name="T7" fmla="*/ 0 h 848"/>
                <a:gd name="T8" fmla="*/ 968 w 1031"/>
                <a:gd name="T9" fmla="*/ 424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848">
                  <a:moveTo>
                    <a:pt x="968" y="424"/>
                  </a:moveTo>
                  <a:cubicBezTo>
                    <a:pt x="905" y="658"/>
                    <a:pt x="652" y="848"/>
                    <a:pt x="402" y="848"/>
                  </a:cubicBezTo>
                  <a:cubicBezTo>
                    <a:pt x="152" y="848"/>
                    <a:pt x="0" y="658"/>
                    <a:pt x="63" y="424"/>
                  </a:cubicBezTo>
                  <a:cubicBezTo>
                    <a:pt x="126" y="190"/>
                    <a:pt x="379" y="0"/>
                    <a:pt x="629" y="0"/>
                  </a:cubicBezTo>
                  <a:cubicBezTo>
                    <a:pt x="879" y="0"/>
                    <a:pt x="1031" y="190"/>
                    <a:pt x="968" y="42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Calibri Light"/>
                <a:ea typeface="+mn-ea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6466484" y="4268483"/>
              <a:ext cx="3040178" cy="2517377"/>
            </a:xfrm>
            <a:custGeom>
              <a:avLst/>
              <a:gdLst>
                <a:gd name="T0" fmla="*/ 2147483647 w 809"/>
                <a:gd name="T1" fmla="*/ 2147483647 h 670"/>
                <a:gd name="T2" fmla="*/ 2147483647 w 809"/>
                <a:gd name="T3" fmla="*/ 2147483647 h 670"/>
                <a:gd name="T4" fmla="*/ 706053692 w 809"/>
                <a:gd name="T5" fmla="*/ 2147483647 h 670"/>
                <a:gd name="T6" fmla="*/ 2147483647 w 809"/>
                <a:gd name="T7" fmla="*/ 0 h 670"/>
                <a:gd name="T8" fmla="*/ 2147483647 w 809"/>
                <a:gd name="T9" fmla="*/ 2147483647 h 6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9" h="670">
                  <a:moveTo>
                    <a:pt x="759" y="335"/>
                  </a:moveTo>
                  <a:cubicBezTo>
                    <a:pt x="710" y="520"/>
                    <a:pt x="511" y="670"/>
                    <a:pt x="315" y="670"/>
                  </a:cubicBezTo>
                  <a:cubicBezTo>
                    <a:pt x="119" y="670"/>
                    <a:pt x="0" y="520"/>
                    <a:pt x="50" y="335"/>
                  </a:cubicBezTo>
                  <a:cubicBezTo>
                    <a:pt x="99" y="150"/>
                    <a:pt x="298" y="0"/>
                    <a:pt x="494" y="0"/>
                  </a:cubicBezTo>
                  <a:cubicBezTo>
                    <a:pt x="690" y="0"/>
                    <a:pt x="809" y="150"/>
                    <a:pt x="759" y="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  <a:ea typeface="+mn-ea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6876533" y="4595772"/>
              <a:ext cx="2220080" cy="1862798"/>
            </a:xfrm>
            <a:custGeom>
              <a:avLst/>
              <a:gdLst>
                <a:gd name="T0" fmla="*/ 555 w 591"/>
                <a:gd name="T1" fmla="*/ 248 h 496"/>
                <a:gd name="T2" fmla="*/ 229 w 591"/>
                <a:gd name="T3" fmla="*/ 496 h 496"/>
                <a:gd name="T4" fmla="*/ 36 w 591"/>
                <a:gd name="T5" fmla="*/ 248 h 496"/>
                <a:gd name="T6" fmla="*/ 362 w 591"/>
                <a:gd name="T7" fmla="*/ 0 h 496"/>
                <a:gd name="T8" fmla="*/ 555 w 591"/>
                <a:gd name="T9" fmla="*/ 248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496">
                  <a:moveTo>
                    <a:pt x="555" y="248"/>
                  </a:moveTo>
                  <a:cubicBezTo>
                    <a:pt x="518" y="385"/>
                    <a:pt x="372" y="496"/>
                    <a:pt x="229" y="496"/>
                  </a:cubicBezTo>
                  <a:cubicBezTo>
                    <a:pt x="86" y="496"/>
                    <a:pt x="0" y="385"/>
                    <a:pt x="36" y="248"/>
                  </a:cubicBezTo>
                  <a:cubicBezTo>
                    <a:pt x="73" y="111"/>
                    <a:pt x="219" y="0"/>
                    <a:pt x="362" y="0"/>
                  </a:cubicBezTo>
                  <a:cubicBezTo>
                    <a:pt x="505" y="0"/>
                    <a:pt x="591" y="111"/>
                    <a:pt x="555" y="24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Calibri Light"/>
                <a:ea typeface="+mn-ea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7453357" y="5091295"/>
              <a:ext cx="1069493" cy="876341"/>
            </a:xfrm>
            <a:custGeom>
              <a:avLst/>
              <a:gdLst>
                <a:gd name="T0" fmla="*/ 2147483647 w 284"/>
                <a:gd name="T1" fmla="*/ 1640787129 h 233"/>
                <a:gd name="T2" fmla="*/ 1556731602 w 284"/>
                <a:gd name="T3" fmla="*/ 2147483647 h 233"/>
                <a:gd name="T4" fmla="*/ 240586682 w 284"/>
                <a:gd name="T5" fmla="*/ 1640787129 h 233"/>
                <a:gd name="T6" fmla="*/ 2147483647 w 284"/>
                <a:gd name="T7" fmla="*/ 0 h 233"/>
                <a:gd name="T8" fmla="*/ 2147483647 w 284"/>
                <a:gd name="T9" fmla="*/ 1640787129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4" h="233">
                  <a:moveTo>
                    <a:pt x="266" y="116"/>
                  </a:moveTo>
                  <a:cubicBezTo>
                    <a:pt x="249" y="180"/>
                    <a:pt x="179" y="233"/>
                    <a:pt x="110" y="233"/>
                  </a:cubicBezTo>
                  <a:cubicBezTo>
                    <a:pt x="41" y="233"/>
                    <a:pt x="0" y="180"/>
                    <a:pt x="17" y="116"/>
                  </a:cubicBezTo>
                  <a:cubicBezTo>
                    <a:pt x="34" y="52"/>
                    <a:pt x="104" y="0"/>
                    <a:pt x="173" y="0"/>
                  </a:cubicBezTo>
                  <a:cubicBezTo>
                    <a:pt x="242" y="0"/>
                    <a:pt x="284" y="52"/>
                    <a:pt x="266" y="1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  <a:ea typeface="+mn-ea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011024" y="3747829"/>
            <a:ext cx="3168831" cy="3227917"/>
            <a:chOff x="6076950" y="2566001"/>
            <a:chExt cx="3076576" cy="3133124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105" name="Freeform 21"/>
            <p:cNvSpPr>
              <a:spLocks/>
            </p:cNvSpPr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/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Calibri Light"/>
                <a:ea typeface="+mn-ea"/>
              </a:endParaRPr>
            </a:p>
          </p:txBody>
        </p:sp>
        <p:sp>
          <p:nvSpPr>
            <p:cNvPr id="106" name="Freeform 22"/>
            <p:cNvSpPr>
              <a:spLocks/>
            </p:cNvSpPr>
            <p:nvPr/>
          </p:nvSpPr>
          <p:spPr bwMode="auto">
            <a:xfrm>
              <a:off x="8129589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Calibri Light"/>
                <a:ea typeface="+mn-ea"/>
              </a:endParaRPr>
            </a:p>
          </p:txBody>
        </p:sp>
        <p:sp>
          <p:nvSpPr>
            <p:cNvPr id="107" name="Freeform 23"/>
            <p:cNvSpPr>
              <a:spLocks/>
            </p:cNvSpPr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/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Calibri Light"/>
                <a:ea typeface="+mn-ea"/>
              </a:endParaRPr>
            </a:p>
          </p:txBody>
        </p:sp>
        <p:sp>
          <p:nvSpPr>
            <p:cNvPr id="108" name="Freeform 24"/>
            <p:cNvSpPr>
              <a:spLocks/>
            </p:cNvSpPr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Calibri Light"/>
                <a:ea typeface="+mn-ea"/>
              </a:endParaRPr>
            </a:p>
          </p:txBody>
        </p:sp>
        <p:sp>
          <p:nvSpPr>
            <p:cNvPr id="109" name="Freeform 25"/>
            <p:cNvSpPr>
              <a:spLocks/>
            </p:cNvSpPr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Calibri Light"/>
                <a:ea typeface="+mn-ea"/>
              </a:endParaRPr>
            </a:p>
          </p:txBody>
        </p:sp>
        <p:sp>
          <p:nvSpPr>
            <p:cNvPr id="110" name="Freeform 26"/>
            <p:cNvSpPr>
              <a:spLocks/>
            </p:cNvSpPr>
            <p:nvPr/>
          </p:nvSpPr>
          <p:spPr bwMode="auto">
            <a:xfrm>
              <a:off x="6291263" y="3296039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Calibri Light"/>
                <a:ea typeface="+mn-ea"/>
              </a:endParaRPr>
            </a:p>
          </p:txBody>
        </p:sp>
        <p:sp>
          <p:nvSpPr>
            <p:cNvPr id="117" name="Freeform 27"/>
            <p:cNvSpPr>
              <a:spLocks/>
            </p:cNvSpPr>
            <p:nvPr/>
          </p:nvSpPr>
          <p:spPr bwMode="auto">
            <a:xfrm>
              <a:off x="6692301" y="2566001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Calibri Light"/>
                <a:ea typeface="+mn-ea"/>
              </a:endParaRPr>
            </a:p>
          </p:txBody>
        </p:sp>
        <p:sp>
          <p:nvSpPr>
            <p:cNvPr id="118" name="Freeform 28"/>
            <p:cNvSpPr>
              <a:spLocks/>
            </p:cNvSpPr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Calibri Light"/>
                <a:ea typeface="+mn-ea"/>
              </a:endParaRPr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1739900" y="487363"/>
            <a:ext cx="20937538" cy="1539875"/>
            <a:chOff x="1739573" y="511491"/>
            <a:chExt cx="20937538" cy="1539066"/>
          </a:xfrm>
        </p:grpSpPr>
        <p:sp>
          <p:nvSpPr>
            <p:cNvPr id="27655" name="TextBox 27"/>
            <p:cNvSpPr txBox="1">
              <a:spLocks noChangeArrowheads="1"/>
            </p:cNvSpPr>
            <p:nvPr/>
          </p:nvSpPr>
          <p:spPr bwMode="auto">
            <a:xfrm>
              <a:off x="1739573" y="511491"/>
              <a:ext cx="20937538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id-ID" altLang="en-US" sz="8800" b="1">
                  <a:solidFill>
                    <a:schemeClr val="bg1"/>
                  </a:solidFill>
                  <a:latin typeface="Lato Regular" charset="0"/>
                </a:rPr>
                <a:t>GOALS AND OBJECTIVES</a:t>
              </a:r>
            </a:p>
          </p:txBody>
        </p:sp>
        <p:grpSp>
          <p:nvGrpSpPr>
            <p:cNvPr id="27656" name="Group 28"/>
            <p:cNvGrpSpPr>
              <a:grpSpLocks/>
            </p:cNvGrpSpPr>
            <p:nvPr/>
          </p:nvGrpSpPr>
          <p:grpSpPr bwMode="auto"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1" name="Rectangle 30"/>
              <p:cNvSpPr/>
              <p:nvPr/>
            </p:nvSpPr>
            <p:spPr>
              <a:xfrm flipV="1">
                <a:off x="1775572" y="2021007"/>
                <a:ext cx="540973" cy="4561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V="1">
                <a:off x="2390217" y="2021007"/>
                <a:ext cx="540973" cy="456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V="1">
                <a:off x="3025912" y="2021007"/>
                <a:ext cx="540973" cy="4561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V="1">
                <a:off x="3640558" y="2021007"/>
                <a:ext cx="540973" cy="4561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 flipV="1">
                <a:off x="4257309" y="2021007"/>
                <a:ext cx="538867" cy="4561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flipV="1">
                <a:off x="4865638" y="2021007"/>
                <a:ext cx="540973" cy="4561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</p:grpSp>
      </p:grpSp>
    </p:spTree>
  </p:cSld>
  <p:clrMapOvr>
    <a:masterClrMapping/>
  </p:clrMapOvr>
  <p:transition spd="slow" advClick="0" advTm="3000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タイトル 42"/>
          <p:cNvSpPr>
            <a:spLocks noGrp="1"/>
          </p:cNvSpPr>
          <p:nvPr>
            <p:ph type="title"/>
          </p:nvPr>
        </p:nvSpPr>
        <p:spPr>
          <a:xfrm>
            <a:off x="5216179" y="-31531"/>
            <a:ext cx="21024850" cy="2651125"/>
          </a:xfrm>
        </p:spPr>
        <p:txBody>
          <a:bodyPr/>
          <a:lstStyle/>
          <a:p>
            <a:r>
              <a:rPr kumimoji="1" lang="en-US" altLang="ja-JP" sz="8000" b="1" dirty="0" smtClean="0">
                <a:latin typeface="Arial" pitchFamily="34" charset="0"/>
                <a:cs typeface="Arial" pitchFamily="34" charset="0"/>
              </a:rPr>
              <a:t>System Requirement(Software)</a:t>
            </a:r>
            <a:endParaRPr kumimoji="1" lang="ja-JP" altLang="en-US" sz="8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Android Studio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>
                <a:solidFill>
                  <a:schemeClr val="accent2"/>
                </a:solidFill>
              </a:rPr>
              <a:t>ORACLE DATABASE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>
                <a:solidFill>
                  <a:schemeClr val="accent4"/>
                </a:solidFill>
              </a:rPr>
              <a:t>Photoshop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>
                <a:solidFill>
                  <a:schemeClr val="accent3"/>
                </a:solidFill>
              </a:rPr>
              <a:t>Sublime Text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712" y="4684701"/>
            <a:ext cx="5448722" cy="21987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33" y="4769705"/>
            <a:ext cx="2939816" cy="25727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83" y="9327698"/>
            <a:ext cx="6055730" cy="262102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 flipV="1">
            <a:off x="10651412" y="2291803"/>
            <a:ext cx="441325" cy="73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11153062" y="2291803"/>
            <a:ext cx="441325" cy="730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11672175" y="2291803"/>
            <a:ext cx="441325" cy="7302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12172237" y="2291803"/>
            <a:ext cx="441325" cy="730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12675475" y="2291803"/>
            <a:ext cx="439737" cy="7302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13172362" y="2291803"/>
            <a:ext cx="441325" cy="7302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pic>
        <p:nvPicPr>
          <p:cNvPr id="18" name="Picture 17" descr="5bcd5843-553f-4478-8673-a085b002f0c4O_Database_cl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7048" y="8839200"/>
            <a:ext cx="6935206" cy="38678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42447"/>
      </p:ext>
    </p:extLst>
  </p:cSld>
  <p:clrMapOvr>
    <a:masterClrMapping/>
  </p:clrMapOvr>
  <p:transition spd="slow" advTm="831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3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 Requirements</a:t>
            </a:r>
            <a:endParaRPr kumimoji="1" lang="ja-JP" alt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726229" y="10449435"/>
            <a:ext cx="16711448" cy="567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01889" y="10733214"/>
            <a:ext cx="10657490" cy="283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V="1">
            <a:off x="10206570" y="10660189"/>
            <a:ext cx="441325" cy="73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10708220" y="10660189"/>
            <a:ext cx="441325" cy="730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11227333" y="10660189"/>
            <a:ext cx="441325" cy="7302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11727395" y="10660189"/>
            <a:ext cx="441325" cy="730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12230633" y="10660189"/>
            <a:ext cx="439737" cy="7302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12727520" y="10660189"/>
            <a:ext cx="441325" cy="7302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778213"/>
            <a:ext cx="24377649" cy="4937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80070" y="9090850"/>
            <a:ext cx="162018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Arial" pitchFamily="34" charset="0"/>
                <a:cs typeface="Arial" pitchFamily="34" charset="0"/>
              </a:rPr>
              <a:t>User Requirements</a:t>
            </a:r>
          </a:p>
          <a:p>
            <a:r>
              <a:rPr lang="ar-EG" sz="8000" b="1" dirty="0" smtClean="0">
                <a:latin typeface="Arial" pitchFamily="34" charset="0"/>
                <a:cs typeface="Arial" pitchFamily="34" charset="0"/>
              </a:rPr>
              <a:t>         </a:t>
            </a:r>
            <a:endParaRPr lang="en-US" sz="8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10678735" y="10802079"/>
            <a:ext cx="441325" cy="73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11180385" y="10802079"/>
            <a:ext cx="441325" cy="730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11699498" y="10802079"/>
            <a:ext cx="441325" cy="7302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12199560" y="10802079"/>
            <a:ext cx="441325" cy="730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12702798" y="10802079"/>
            <a:ext cx="439737" cy="7302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13199685" y="10802079"/>
            <a:ext cx="441325" cy="7302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pic>
        <p:nvPicPr>
          <p:cNvPr id="36" name="Picture Placeholder 35" descr="logo-clipart-computer-11.jpg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18424" b="18424"/>
          <a:stretch>
            <a:fillRect/>
          </a:stretch>
        </p:blipFill>
        <p:spPr>
          <a:xfrm>
            <a:off x="0" y="49234"/>
            <a:ext cx="13898563" cy="8777287"/>
          </a:xfrm>
        </p:spPr>
      </p:pic>
      <p:pic>
        <p:nvPicPr>
          <p:cNvPr id="41" name="Picture Placeholder 40" descr="mobil-mobile-phone-smartphone-letter-m-logo-01-01-01-.jp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648" b="26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338323"/>
      </p:ext>
    </p:extLst>
  </p:cSld>
  <p:clrMapOvr>
    <a:masterClrMapping/>
  </p:clrMapOvr>
  <p:transition spd="slow" advTm="6352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-20638" y="3408363"/>
            <a:ext cx="24398288" cy="8043862"/>
          </a:xfrm>
          <a:prstGeom prst="rect">
            <a:avLst/>
          </a:prstGeom>
          <a:solidFill>
            <a:schemeClr val="tx2">
              <a:lumMod val="5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id-ID" dirty="0">
              <a:latin typeface="Calibri Light"/>
            </a:endParaRPr>
          </a:p>
        </p:txBody>
      </p:sp>
      <p:sp>
        <p:nvSpPr>
          <p:cNvPr id="118" name="AutoShape 8"/>
          <p:cNvSpPr>
            <a:spLocks/>
          </p:cNvSpPr>
          <p:nvPr/>
        </p:nvSpPr>
        <p:spPr bwMode="auto">
          <a:xfrm>
            <a:off x="13647738" y="7251700"/>
            <a:ext cx="6178550" cy="42227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56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sp>
        <p:nvSpPr>
          <p:cNvPr id="119" name="AutoShape 9"/>
          <p:cNvSpPr>
            <a:spLocks/>
          </p:cNvSpPr>
          <p:nvPr/>
        </p:nvSpPr>
        <p:spPr bwMode="auto">
          <a:xfrm>
            <a:off x="9009063" y="7254875"/>
            <a:ext cx="5903912" cy="4222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56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sp>
        <p:nvSpPr>
          <p:cNvPr id="120" name="AutoShape 10"/>
          <p:cNvSpPr>
            <a:spLocks/>
          </p:cNvSpPr>
          <p:nvPr/>
        </p:nvSpPr>
        <p:spPr bwMode="auto">
          <a:xfrm>
            <a:off x="4662488" y="7251700"/>
            <a:ext cx="5476875" cy="42386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56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sp>
        <p:nvSpPr>
          <p:cNvPr id="121" name="AutoShape 11"/>
          <p:cNvSpPr>
            <a:spLocks/>
          </p:cNvSpPr>
          <p:nvPr/>
        </p:nvSpPr>
        <p:spPr bwMode="auto">
          <a:xfrm>
            <a:off x="79375" y="7251700"/>
            <a:ext cx="4972050" cy="4270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56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grpSp>
        <p:nvGrpSpPr>
          <p:cNvPr id="122" name="Group 121"/>
          <p:cNvGrpSpPr>
            <a:grpSpLocks/>
          </p:cNvGrpSpPr>
          <p:nvPr/>
        </p:nvGrpSpPr>
        <p:grpSpPr bwMode="auto">
          <a:xfrm>
            <a:off x="-15875" y="6981825"/>
            <a:ext cx="960438" cy="960438"/>
            <a:chOff x="2255370" y="6982392"/>
            <a:chExt cx="960187" cy="960436"/>
          </a:xfrm>
        </p:grpSpPr>
        <p:sp>
          <p:nvSpPr>
            <p:cNvPr id="123" name="AutoShape 13"/>
            <p:cNvSpPr>
              <a:spLocks/>
            </p:cNvSpPr>
            <p:nvPr/>
          </p:nvSpPr>
          <p:spPr bwMode="auto">
            <a:xfrm>
              <a:off x="2255370" y="6982392"/>
              <a:ext cx="960187" cy="96043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24" name="AutoShape 14"/>
            <p:cNvSpPr>
              <a:spLocks/>
            </p:cNvSpPr>
            <p:nvPr/>
          </p:nvSpPr>
          <p:spPr bwMode="auto">
            <a:xfrm>
              <a:off x="2550568" y="7255441"/>
              <a:ext cx="414230" cy="414337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125" name="Group 124"/>
          <p:cNvGrpSpPr>
            <a:grpSpLocks/>
          </p:cNvGrpSpPr>
          <p:nvPr/>
        </p:nvGrpSpPr>
        <p:grpSpPr bwMode="auto">
          <a:xfrm>
            <a:off x="14689138" y="6981825"/>
            <a:ext cx="960437" cy="960438"/>
            <a:chOff x="17184419" y="6982392"/>
            <a:chExt cx="960187" cy="960436"/>
          </a:xfrm>
        </p:grpSpPr>
        <p:sp>
          <p:nvSpPr>
            <p:cNvPr id="126" name="AutoShape 16"/>
            <p:cNvSpPr>
              <a:spLocks/>
            </p:cNvSpPr>
            <p:nvPr/>
          </p:nvSpPr>
          <p:spPr bwMode="auto">
            <a:xfrm>
              <a:off x="17184419" y="6982392"/>
              <a:ext cx="960187" cy="96043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4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27" name="AutoShape 17"/>
            <p:cNvSpPr>
              <a:spLocks/>
            </p:cNvSpPr>
            <p:nvPr/>
          </p:nvSpPr>
          <p:spPr bwMode="auto">
            <a:xfrm>
              <a:off x="17457398" y="7255441"/>
              <a:ext cx="414229" cy="414337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128" name="Group 127"/>
          <p:cNvGrpSpPr>
            <a:grpSpLocks/>
          </p:cNvGrpSpPr>
          <p:nvPr/>
        </p:nvGrpSpPr>
        <p:grpSpPr bwMode="auto">
          <a:xfrm>
            <a:off x="4951413" y="6981825"/>
            <a:ext cx="960437" cy="960438"/>
            <a:chOff x="7222994" y="6982392"/>
            <a:chExt cx="960187" cy="960436"/>
          </a:xfrm>
        </p:grpSpPr>
        <p:sp>
          <p:nvSpPr>
            <p:cNvPr id="129" name="AutoShape 19"/>
            <p:cNvSpPr>
              <a:spLocks/>
            </p:cNvSpPr>
            <p:nvPr/>
          </p:nvSpPr>
          <p:spPr bwMode="auto">
            <a:xfrm>
              <a:off x="7222994" y="6982392"/>
              <a:ext cx="960187" cy="96043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30" name="AutoShape 20"/>
            <p:cNvSpPr>
              <a:spLocks/>
            </p:cNvSpPr>
            <p:nvPr/>
          </p:nvSpPr>
          <p:spPr bwMode="auto">
            <a:xfrm>
              <a:off x="7495973" y="7255441"/>
              <a:ext cx="414229" cy="414337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131" name="Group 130"/>
          <p:cNvGrpSpPr>
            <a:grpSpLocks/>
          </p:cNvGrpSpPr>
          <p:nvPr/>
        </p:nvGrpSpPr>
        <p:grpSpPr bwMode="auto">
          <a:xfrm>
            <a:off x="9983788" y="6981825"/>
            <a:ext cx="957262" cy="960438"/>
            <a:chOff x="12255091" y="6982392"/>
            <a:chExt cx="957910" cy="960436"/>
          </a:xfrm>
        </p:grpSpPr>
        <p:sp>
          <p:nvSpPr>
            <p:cNvPr id="132" name="AutoShape 28"/>
            <p:cNvSpPr>
              <a:spLocks/>
            </p:cNvSpPr>
            <p:nvPr/>
          </p:nvSpPr>
          <p:spPr bwMode="auto">
            <a:xfrm>
              <a:off x="12255091" y="6982392"/>
              <a:ext cx="957910" cy="96043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3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33" name="AutoShape 29"/>
            <p:cNvSpPr>
              <a:spLocks/>
            </p:cNvSpPr>
            <p:nvPr/>
          </p:nvSpPr>
          <p:spPr bwMode="auto">
            <a:xfrm>
              <a:off x="12525149" y="7255441"/>
              <a:ext cx="417795" cy="414337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</p:grpSp>
      <p:sp>
        <p:nvSpPr>
          <p:cNvPr id="134" name="AutoShape 54"/>
          <p:cNvSpPr>
            <a:spLocks/>
          </p:cNvSpPr>
          <p:nvPr/>
        </p:nvSpPr>
        <p:spPr bwMode="auto">
          <a:xfrm rot="21599989">
            <a:off x="215900" y="6564313"/>
            <a:ext cx="496888" cy="3333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457109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0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sp>
        <p:nvSpPr>
          <p:cNvPr id="135" name="AutoShape 55"/>
          <p:cNvSpPr>
            <a:spLocks/>
          </p:cNvSpPr>
          <p:nvPr/>
        </p:nvSpPr>
        <p:spPr bwMode="auto">
          <a:xfrm rot="21599989">
            <a:off x="10202863" y="6564313"/>
            <a:ext cx="498475" cy="3333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457109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0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sp>
        <p:nvSpPr>
          <p:cNvPr id="136" name="AutoShape 59"/>
          <p:cNvSpPr>
            <a:spLocks/>
          </p:cNvSpPr>
          <p:nvPr/>
        </p:nvSpPr>
        <p:spPr bwMode="auto">
          <a:xfrm rot="10799989">
            <a:off x="14930438" y="8043863"/>
            <a:ext cx="500062" cy="3333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457109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0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sp>
        <p:nvSpPr>
          <p:cNvPr id="144" name="AutoShape 60"/>
          <p:cNvSpPr>
            <a:spLocks/>
          </p:cNvSpPr>
          <p:nvPr/>
        </p:nvSpPr>
        <p:spPr bwMode="auto">
          <a:xfrm rot="10799989">
            <a:off x="5183188" y="8043863"/>
            <a:ext cx="500062" cy="3333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457109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0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grpSp>
        <p:nvGrpSpPr>
          <p:cNvPr id="145" name="Group 144"/>
          <p:cNvGrpSpPr>
            <a:grpSpLocks/>
          </p:cNvGrpSpPr>
          <p:nvPr/>
        </p:nvGrpSpPr>
        <p:grpSpPr bwMode="auto">
          <a:xfrm rot="5400000">
            <a:off x="-634206" y="5212557"/>
            <a:ext cx="2193925" cy="242887"/>
            <a:chOff x="2057400" y="2800350"/>
            <a:chExt cx="822960" cy="91440"/>
          </a:xfrm>
        </p:grpSpPr>
        <p:sp>
          <p:nvSpPr>
            <p:cNvPr id="146" name="Oval 145"/>
            <p:cNvSpPr/>
            <p:nvPr/>
          </p:nvSpPr>
          <p:spPr>
            <a:xfrm rot="5400000">
              <a:off x="2057532" y="2800218"/>
              <a:ext cx="91440" cy="9170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x-none" dirty="0">
                <a:latin typeface="Calibri Light"/>
              </a:endParaRPr>
            </a:p>
          </p:txBody>
        </p:sp>
        <p:cxnSp>
          <p:nvCxnSpPr>
            <p:cNvPr id="149" name="Straight Connector 148"/>
            <p:cNvCxnSpPr/>
            <p:nvPr/>
          </p:nvCxnSpPr>
          <p:spPr>
            <a:xfrm flipV="1">
              <a:off x="2149105" y="2840990"/>
              <a:ext cx="731255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/>
          <p:cNvSpPr>
            <a:spLocks noChangeArrowheads="1"/>
          </p:cNvSpPr>
          <p:nvPr/>
        </p:nvSpPr>
        <p:spPr bwMode="auto">
          <a:xfrm>
            <a:off x="693738" y="3987800"/>
            <a:ext cx="4357687" cy="1551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9419" tIns="109710" rIns="219419" bIns="109710">
            <a:spAutoFit/>
          </a:bodyPr>
          <a:lstStyle/>
          <a:p>
            <a:pPr lvl="1" algn="ctr"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Mobile Website For </a:t>
            </a:r>
            <a:br>
              <a:rPr lang="en-US" altLang="en-US" sz="2400" dirty="0" smtClean="0">
                <a:solidFill>
                  <a:schemeClr val="bg1"/>
                </a:solidFill>
              </a:rPr>
            </a:br>
            <a:r>
              <a:rPr lang="en-US" altLang="en-US" sz="2400" dirty="0" smtClean="0">
                <a:solidFill>
                  <a:schemeClr val="bg1"/>
                </a:solidFill>
              </a:rPr>
              <a:t>Railway Ticket Booking</a:t>
            </a:r>
            <a:endParaRPr lang="en-US" altLang="en-US" sz="2400" dirty="0">
              <a:solidFill>
                <a:schemeClr val="bg1"/>
              </a:solidFill>
              <a:latin typeface="Calibri Light" pitchFamily="34" charset="0"/>
            </a:endParaRPr>
          </a:p>
        </p:txBody>
      </p:sp>
      <p:sp>
        <p:nvSpPr>
          <p:cNvPr id="152" name="TextBox 151"/>
          <p:cNvSpPr txBox="1">
            <a:spLocks noChangeArrowheads="1"/>
          </p:cNvSpPr>
          <p:nvPr/>
        </p:nvSpPr>
        <p:spPr bwMode="auto">
          <a:xfrm>
            <a:off x="2581275" y="7273925"/>
            <a:ext cx="9409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 dirty="0" smtClean="0">
                <a:solidFill>
                  <a:schemeClr val="bg1"/>
                </a:solidFill>
                <a:latin typeface="Lato" charset="0"/>
              </a:rPr>
              <a:t>IRCTC</a:t>
            </a:r>
            <a:endParaRPr lang="en-US" altLang="en-US" sz="2400" dirty="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53" name="TextBox 152"/>
          <p:cNvSpPr txBox="1">
            <a:spLocks noChangeArrowheads="1"/>
          </p:cNvSpPr>
          <p:nvPr/>
        </p:nvSpPr>
        <p:spPr bwMode="auto">
          <a:xfrm>
            <a:off x="6753225" y="7285038"/>
            <a:ext cx="6508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 dirty="0" smtClean="0">
                <a:solidFill>
                  <a:schemeClr val="bg1"/>
                </a:solidFill>
                <a:latin typeface="Lato" charset="0"/>
              </a:rPr>
              <a:t>ENR</a:t>
            </a:r>
            <a:endParaRPr lang="en-US" altLang="en-US" sz="2400" dirty="0">
              <a:solidFill>
                <a:schemeClr val="bg1"/>
              </a:solidFill>
              <a:latin typeface="Lato" charset="0"/>
            </a:endParaRPr>
          </a:p>
        </p:txBody>
      </p:sp>
      <p:grpSp>
        <p:nvGrpSpPr>
          <p:cNvPr id="158" name="Group 157"/>
          <p:cNvGrpSpPr>
            <a:grpSpLocks/>
          </p:cNvGrpSpPr>
          <p:nvPr/>
        </p:nvGrpSpPr>
        <p:grpSpPr bwMode="auto">
          <a:xfrm rot="5400000">
            <a:off x="9341644" y="5214144"/>
            <a:ext cx="2193925" cy="242887"/>
            <a:chOff x="2057400" y="2800350"/>
            <a:chExt cx="822960" cy="91440"/>
          </a:xfrm>
        </p:grpSpPr>
        <p:sp>
          <p:nvSpPr>
            <p:cNvPr id="159" name="Oval 158"/>
            <p:cNvSpPr/>
            <p:nvPr/>
          </p:nvSpPr>
          <p:spPr>
            <a:xfrm rot="5400000">
              <a:off x="2057532" y="2800218"/>
              <a:ext cx="91440" cy="91705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x-none" dirty="0">
                <a:latin typeface="Calibri Light"/>
              </a:endParaRPr>
            </a:p>
          </p:txBody>
        </p:sp>
        <p:cxnSp>
          <p:nvCxnSpPr>
            <p:cNvPr id="160" name="Straight Connector 159"/>
            <p:cNvCxnSpPr/>
            <p:nvPr/>
          </p:nvCxnSpPr>
          <p:spPr>
            <a:xfrm flipV="1">
              <a:off x="2149105" y="2840990"/>
              <a:ext cx="731255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>
            <a:grpSpLocks/>
          </p:cNvGrpSpPr>
          <p:nvPr/>
        </p:nvGrpSpPr>
        <p:grpSpPr bwMode="auto">
          <a:xfrm rot="-5400000">
            <a:off x="14083507" y="9444831"/>
            <a:ext cx="2195512" cy="244475"/>
            <a:chOff x="2057400" y="2800350"/>
            <a:chExt cx="822960" cy="91440"/>
          </a:xfrm>
        </p:grpSpPr>
        <p:sp>
          <p:nvSpPr>
            <p:cNvPr id="166" name="Oval 165"/>
            <p:cNvSpPr/>
            <p:nvPr/>
          </p:nvSpPr>
          <p:spPr>
            <a:xfrm rot="5400000">
              <a:off x="2052143" y="2800251"/>
              <a:ext cx="91440" cy="91638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x-none" dirty="0">
                <a:latin typeface="Calibri Light"/>
              </a:endParaRPr>
            </a:p>
          </p:txBody>
        </p:sp>
        <p:cxnSp>
          <p:nvCxnSpPr>
            <p:cNvPr id="167" name="Straight Connector 166"/>
            <p:cNvCxnSpPr/>
            <p:nvPr/>
          </p:nvCxnSpPr>
          <p:spPr>
            <a:xfrm flipV="1">
              <a:off x="2149038" y="2846070"/>
              <a:ext cx="731322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>
            <a:grpSpLocks/>
          </p:cNvGrpSpPr>
          <p:nvPr/>
        </p:nvGrpSpPr>
        <p:grpSpPr bwMode="auto">
          <a:xfrm rot="-5400000">
            <a:off x="4352925" y="9442450"/>
            <a:ext cx="2193925" cy="244475"/>
            <a:chOff x="2057400" y="2800350"/>
            <a:chExt cx="822960" cy="91440"/>
          </a:xfrm>
        </p:grpSpPr>
        <p:sp>
          <p:nvSpPr>
            <p:cNvPr id="175" name="Oval 174"/>
            <p:cNvSpPr/>
            <p:nvPr/>
          </p:nvSpPr>
          <p:spPr>
            <a:xfrm rot="5400000">
              <a:off x="2057532" y="2800218"/>
              <a:ext cx="91440" cy="91705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x-none" dirty="0">
                <a:latin typeface="Calibri Light"/>
              </a:endParaRPr>
            </a:p>
          </p:txBody>
        </p:sp>
        <p:cxnSp>
          <p:nvCxnSpPr>
            <p:cNvPr id="176" name="Straight Connector 175"/>
            <p:cNvCxnSpPr/>
            <p:nvPr/>
          </p:nvCxnSpPr>
          <p:spPr>
            <a:xfrm flipV="1">
              <a:off x="2149105" y="2846070"/>
              <a:ext cx="731255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>
            <a:grpSpLocks/>
          </p:cNvGrpSpPr>
          <p:nvPr/>
        </p:nvGrpSpPr>
        <p:grpSpPr bwMode="auto">
          <a:xfrm>
            <a:off x="1739900" y="487363"/>
            <a:ext cx="20937538" cy="1539875"/>
            <a:chOff x="1739573" y="511492"/>
            <a:chExt cx="20937538" cy="1539065"/>
          </a:xfrm>
        </p:grpSpPr>
        <p:sp>
          <p:nvSpPr>
            <p:cNvPr id="30758" name="TextBox 78"/>
            <p:cNvSpPr txBox="1">
              <a:spLocks noChangeArrowheads="1"/>
            </p:cNvSpPr>
            <p:nvPr/>
          </p:nvSpPr>
          <p:spPr bwMode="auto">
            <a:xfrm>
              <a:off x="1739573" y="511492"/>
              <a:ext cx="20937538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8800" b="1">
                  <a:solidFill>
                    <a:schemeClr val="tx2"/>
                  </a:solidFill>
                  <a:latin typeface="Lato Regular" charset="0"/>
                </a:rPr>
                <a:t>Related Works</a:t>
              </a:r>
              <a:endParaRPr lang="id-ID" altLang="en-US" sz="8800" b="1">
                <a:solidFill>
                  <a:schemeClr val="tx2"/>
                </a:solidFill>
                <a:latin typeface="Lato Regular" charset="0"/>
              </a:endParaRPr>
            </a:p>
          </p:txBody>
        </p:sp>
        <p:grpSp>
          <p:nvGrpSpPr>
            <p:cNvPr id="30759" name="Group 79"/>
            <p:cNvGrpSpPr>
              <a:grpSpLocks/>
            </p:cNvGrpSpPr>
            <p:nvPr/>
          </p:nvGrpSpPr>
          <p:grpSpPr bwMode="auto"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185" name="Rectangle 184"/>
              <p:cNvSpPr/>
              <p:nvPr/>
            </p:nvSpPr>
            <p:spPr>
              <a:xfrm flipV="1">
                <a:off x="1775572" y="2021007"/>
                <a:ext cx="540973" cy="4561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>
              <a:xfrm flipV="1">
                <a:off x="2390217" y="2021007"/>
                <a:ext cx="540973" cy="456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 flipV="1">
                <a:off x="3025912" y="2021007"/>
                <a:ext cx="540973" cy="4561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 flipV="1">
                <a:off x="3640558" y="2021007"/>
                <a:ext cx="540973" cy="4561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V="1">
                <a:off x="4257309" y="2021007"/>
                <a:ext cx="538867" cy="4561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V="1">
                <a:off x="4865638" y="2021007"/>
                <a:ext cx="540973" cy="4561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</p:grpSp>
      </p:grpSp>
      <p:grpSp>
        <p:nvGrpSpPr>
          <p:cNvPr id="191" name="Group 190"/>
          <p:cNvGrpSpPr>
            <a:grpSpLocks/>
          </p:cNvGrpSpPr>
          <p:nvPr/>
        </p:nvGrpSpPr>
        <p:grpSpPr bwMode="auto">
          <a:xfrm>
            <a:off x="19246850" y="6985000"/>
            <a:ext cx="960438" cy="960438"/>
            <a:chOff x="17184419" y="6982392"/>
            <a:chExt cx="960187" cy="960436"/>
          </a:xfrm>
        </p:grpSpPr>
        <p:sp>
          <p:nvSpPr>
            <p:cNvPr id="192" name="AutoShape 16"/>
            <p:cNvSpPr>
              <a:spLocks/>
            </p:cNvSpPr>
            <p:nvPr/>
          </p:nvSpPr>
          <p:spPr bwMode="auto">
            <a:xfrm>
              <a:off x="17184419" y="6982392"/>
              <a:ext cx="960187" cy="96043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5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93" name="AutoShape 17"/>
            <p:cNvSpPr>
              <a:spLocks/>
            </p:cNvSpPr>
            <p:nvPr/>
          </p:nvSpPr>
          <p:spPr bwMode="auto">
            <a:xfrm>
              <a:off x="17457398" y="7255441"/>
              <a:ext cx="414230" cy="414337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</p:grpSp>
      <p:sp>
        <p:nvSpPr>
          <p:cNvPr id="194" name="AutoShape 8"/>
          <p:cNvSpPr>
            <a:spLocks/>
          </p:cNvSpPr>
          <p:nvPr/>
        </p:nvSpPr>
        <p:spPr bwMode="auto">
          <a:xfrm>
            <a:off x="19997738" y="7285038"/>
            <a:ext cx="4278312" cy="35718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ym typeface="Gill Sans" charset="0"/>
            </a:endParaRPr>
          </a:p>
        </p:txBody>
      </p:sp>
      <p:sp>
        <p:nvSpPr>
          <p:cNvPr id="195" name="AutoShape 55"/>
          <p:cNvSpPr>
            <a:spLocks/>
          </p:cNvSpPr>
          <p:nvPr/>
        </p:nvSpPr>
        <p:spPr bwMode="auto">
          <a:xfrm rot="21599989">
            <a:off x="19454813" y="6567488"/>
            <a:ext cx="498475" cy="3333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457109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0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grpSp>
        <p:nvGrpSpPr>
          <p:cNvPr id="196" name="Group 195"/>
          <p:cNvGrpSpPr>
            <a:grpSpLocks/>
          </p:cNvGrpSpPr>
          <p:nvPr/>
        </p:nvGrpSpPr>
        <p:grpSpPr bwMode="auto">
          <a:xfrm rot="5400000">
            <a:off x="18593594" y="5217319"/>
            <a:ext cx="2193925" cy="242887"/>
            <a:chOff x="2057400" y="2800350"/>
            <a:chExt cx="822960" cy="91440"/>
          </a:xfrm>
        </p:grpSpPr>
        <p:sp>
          <p:nvSpPr>
            <p:cNvPr id="197" name="Oval 196"/>
            <p:cNvSpPr/>
            <p:nvPr/>
          </p:nvSpPr>
          <p:spPr>
            <a:xfrm rot="5400000">
              <a:off x="2057532" y="2800218"/>
              <a:ext cx="91440" cy="91705"/>
            </a:xfrm>
            <a:prstGeom prst="ellipse">
              <a:avLst/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x-none" dirty="0">
                <a:latin typeface="Calibri Light"/>
              </a:endParaRPr>
            </a:p>
          </p:txBody>
        </p:sp>
        <p:cxnSp>
          <p:nvCxnSpPr>
            <p:cNvPr id="198" name="Straight Connector 197"/>
            <p:cNvCxnSpPr/>
            <p:nvPr/>
          </p:nvCxnSpPr>
          <p:spPr>
            <a:xfrm flipV="1">
              <a:off x="2149105" y="2840990"/>
              <a:ext cx="731255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TextBox 199"/>
          <p:cNvSpPr txBox="1">
            <a:spLocks noChangeArrowheads="1"/>
          </p:cNvSpPr>
          <p:nvPr/>
        </p:nvSpPr>
        <p:spPr bwMode="auto">
          <a:xfrm>
            <a:off x="19832638" y="4532313"/>
            <a:ext cx="4467225" cy="10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9419" tIns="109710" rIns="219419" bIns="10971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Railway station Liverpool</a:t>
            </a:r>
            <a:br>
              <a:rPr lang="en-US" altLang="en-US" sz="2400" dirty="0" smtClean="0">
                <a:solidFill>
                  <a:schemeClr val="bg1"/>
                </a:solidFill>
              </a:rPr>
            </a:br>
            <a:r>
              <a:rPr lang="en-US" altLang="en-US" sz="2400" dirty="0" smtClean="0">
                <a:solidFill>
                  <a:schemeClr val="bg1"/>
                </a:solidFill>
              </a:rPr>
              <a:t>lime Street</a:t>
            </a:r>
            <a:endParaRPr lang="en-US" altLang="en-US" sz="2400" dirty="0">
              <a:solidFill>
                <a:schemeClr val="bg1"/>
              </a:solidFill>
              <a:latin typeface="Calibri Light" pitchFamily="34" charset="0"/>
            </a:endParaRPr>
          </a:p>
        </p:txBody>
      </p:sp>
      <p:sp>
        <p:nvSpPr>
          <p:cNvPr id="266" name="TextBox 265"/>
          <p:cNvSpPr txBox="1">
            <a:spLocks noChangeArrowheads="1"/>
          </p:cNvSpPr>
          <p:nvPr/>
        </p:nvSpPr>
        <p:spPr bwMode="auto">
          <a:xfrm>
            <a:off x="21456650" y="7281863"/>
            <a:ext cx="461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400" dirty="0" smtClean="0">
                <a:solidFill>
                  <a:schemeClr val="bg1"/>
                </a:solidFill>
                <a:latin typeface="Lato" charset="0"/>
              </a:rPr>
              <a:t>LIV</a:t>
            </a:r>
            <a:endParaRPr lang="en-US" altLang="en-US" sz="2400" dirty="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638800" y="9256713"/>
            <a:ext cx="4357688" cy="63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9419" tIns="109710" rIns="219419" bIns="109710">
            <a:spAutoFit/>
          </a:bodyPr>
          <a:lstStyle/>
          <a:p>
            <a:pPr algn="ctr"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Egypt Railway</a:t>
            </a:r>
            <a:endParaRPr lang="en-US" altLang="en-US" sz="2400" dirty="0">
              <a:solidFill>
                <a:schemeClr val="bg1"/>
              </a:solidFill>
              <a:latin typeface="Calibri Light" pitchFamily="34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0202863" y="4468813"/>
            <a:ext cx="4357687" cy="63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9419" tIns="109710" rIns="219419" bIns="109710">
            <a:spAutoFit/>
          </a:bodyPr>
          <a:lstStyle/>
          <a:p>
            <a:pPr algn="ctr"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  <a:latin typeface="Calibri Light" pitchFamily="34" charset="0"/>
              </a:rPr>
              <a:t>London Train Station</a:t>
            </a:r>
            <a:endParaRPr lang="en-US" altLang="en-US" sz="2400" dirty="0">
              <a:solidFill>
                <a:schemeClr val="bg1"/>
              </a:solidFill>
              <a:latin typeface="Calibri Light" pitchFamily="34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5273338" y="9207500"/>
            <a:ext cx="4357687" cy="63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9419" tIns="109710" rIns="219419" bIns="109710">
            <a:spAutoFit/>
          </a:bodyPr>
          <a:lstStyle/>
          <a:p>
            <a:pPr algn="ctr"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  <a:latin typeface="Calibri Light" pitchFamily="34" charset="0"/>
              </a:rPr>
              <a:t>China Train station</a:t>
            </a:r>
            <a:endParaRPr lang="en-US" altLang="en-US" sz="2400" dirty="0">
              <a:solidFill>
                <a:schemeClr val="bg1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375555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9" grpId="0" animBg="1"/>
      <p:bldP spid="120" grpId="0" animBg="1"/>
      <p:bldP spid="121" grpId="0" animBg="1"/>
      <p:bldP spid="150" grpId="0"/>
      <p:bldP spid="152" grpId="0"/>
      <p:bldP spid="153" grpId="0"/>
      <p:bldP spid="194" grpId="0" animBg="1"/>
      <p:bldP spid="200" grpId="0"/>
      <p:bldP spid="67" grpId="0"/>
      <p:bldP spid="68" grpId="0"/>
      <p:bldP spid="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rcular Arrow 1"/>
          <p:cNvSpPr/>
          <p:nvPr/>
        </p:nvSpPr>
        <p:spPr>
          <a:xfrm rot="402686">
            <a:off x="8005798" y="3199763"/>
            <a:ext cx="9324976" cy="9327837"/>
          </a:xfrm>
          <a:prstGeom prst="circularArrow">
            <a:avLst>
              <a:gd name="adj1" fmla="val 4668"/>
              <a:gd name="adj2" fmla="val 1257122"/>
              <a:gd name="adj3" fmla="val 12840990"/>
              <a:gd name="adj4" fmla="val 17628985"/>
              <a:gd name="adj5" fmla="val 4847"/>
            </a:avLst>
          </a:prstGeom>
          <a:solidFill>
            <a:schemeClr val="bg1">
              <a:lumMod val="75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Rounded Rectangle 2"/>
          <p:cNvSpPr/>
          <p:nvPr/>
        </p:nvSpPr>
        <p:spPr>
          <a:xfrm>
            <a:off x="10900603" y="10883855"/>
            <a:ext cx="3436937" cy="171926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        Testing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423980" y="5935266"/>
            <a:ext cx="3438525" cy="171926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   Maintenance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593130" y="5935266"/>
            <a:ext cx="3436938" cy="171926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2800" b="1" dirty="0" smtClean="0"/>
          </a:p>
          <a:p>
            <a:r>
              <a:rPr lang="en-US" sz="2800" b="1" dirty="0"/>
              <a:t> </a:t>
            </a:r>
            <a:r>
              <a:rPr lang="en-US" sz="2800" b="1" dirty="0" smtClean="0"/>
              <a:t>          Design</a:t>
            </a:r>
            <a:endParaRPr lang="en-US" sz="2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0900604" y="3069891"/>
            <a:ext cx="4509725" cy="171926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Requirement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gathering and analysis</a:t>
            </a:r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12460324" y="5544188"/>
            <a:ext cx="415925" cy="444500"/>
          </a:xfrm>
          <a:custGeom>
            <a:avLst/>
            <a:gdLst>
              <a:gd name="T0" fmla="*/ 101251 w 376"/>
              <a:gd name="T1" fmla="*/ 4528 h 401"/>
              <a:gd name="T2" fmla="*/ 93695 w 376"/>
              <a:gd name="T3" fmla="*/ 4528 h 401"/>
              <a:gd name="T4" fmla="*/ 0 w 376"/>
              <a:gd name="T5" fmla="*/ 240000 h 401"/>
              <a:gd name="T6" fmla="*/ 98228 w 376"/>
              <a:gd name="T7" fmla="*/ 336604 h 401"/>
              <a:gd name="T8" fmla="*/ 194945 w 376"/>
              <a:gd name="T9" fmla="*/ 240000 h 401"/>
              <a:gd name="T10" fmla="*/ 101251 w 376"/>
              <a:gd name="T11" fmla="*/ 4528 h 401"/>
              <a:gd name="T12" fmla="*/ 473007 w 376"/>
              <a:gd name="T13" fmla="*/ 4528 h 401"/>
              <a:gd name="T14" fmla="*/ 466962 w 376"/>
              <a:gd name="T15" fmla="*/ 4528 h 401"/>
              <a:gd name="T16" fmla="*/ 371756 w 376"/>
              <a:gd name="T17" fmla="*/ 240000 h 401"/>
              <a:gd name="T18" fmla="*/ 469985 w 376"/>
              <a:gd name="T19" fmla="*/ 336604 h 401"/>
              <a:gd name="T20" fmla="*/ 568213 w 376"/>
              <a:gd name="T21" fmla="*/ 240000 h 401"/>
              <a:gd name="T22" fmla="*/ 473007 w 376"/>
              <a:gd name="T23" fmla="*/ 4528 h 401"/>
              <a:gd name="T24" fmla="*/ 279573 w 376"/>
              <a:gd name="T25" fmla="*/ 271699 h 401"/>
              <a:gd name="T26" fmla="*/ 185878 w 376"/>
              <a:gd name="T27" fmla="*/ 508680 h 401"/>
              <a:gd name="T28" fmla="*/ 284107 w 376"/>
              <a:gd name="T29" fmla="*/ 605284 h 401"/>
              <a:gd name="T30" fmla="*/ 382335 w 376"/>
              <a:gd name="T31" fmla="*/ 508680 h 401"/>
              <a:gd name="T32" fmla="*/ 287129 w 376"/>
              <a:gd name="T33" fmla="*/ 271699 h 401"/>
              <a:gd name="T34" fmla="*/ 279573 w 376"/>
              <a:gd name="T35" fmla="*/ 271699 h 40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182886" tIns="91443" rIns="182886" bIns="91443"/>
          <a:lstStyle/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701" dirty="0">
              <a:latin typeface="Lato Light"/>
              <a:ea typeface="+mn-e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423979" y="8846981"/>
            <a:ext cx="3438525" cy="171926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  Deployment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593130" y="8846981"/>
            <a:ext cx="3436938" cy="17192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  Implementation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51049" y="322292"/>
            <a:ext cx="965039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8000" b="1" dirty="0" smtClean="0">
                <a:latin typeface="Arial" pitchFamily="34" charset="0"/>
                <a:cs typeface="Arial" pitchFamily="34" charset="0"/>
              </a:rPr>
              <a:t>Software Life Cycle</a:t>
            </a:r>
            <a:endParaRPr lang="en-US" sz="8000" dirty="0"/>
          </a:p>
        </p:txBody>
      </p:sp>
      <p:sp>
        <p:nvSpPr>
          <p:cNvPr id="11" name="Rectangle 10"/>
          <p:cNvSpPr/>
          <p:nvPr/>
        </p:nvSpPr>
        <p:spPr bwMode="auto">
          <a:xfrm flipV="1">
            <a:off x="11708687" y="1842260"/>
            <a:ext cx="441325" cy="73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12210337" y="1842260"/>
            <a:ext cx="441325" cy="730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12729450" y="1842260"/>
            <a:ext cx="441325" cy="7302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13229512" y="1842260"/>
            <a:ext cx="441325" cy="730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13732750" y="1842260"/>
            <a:ext cx="439737" cy="7302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14229637" y="1842260"/>
            <a:ext cx="441325" cy="7302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00783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3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143000" y="800100"/>
            <a:ext cx="21545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8000"/>
              <a:t>System Analyses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6255" y="2368550"/>
            <a:ext cx="8597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r>
              <a:rPr lang="en-US" altLang="en-US" sz="7200" dirty="0"/>
              <a:t>1- Usecase Diagram</a:t>
            </a:r>
          </a:p>
        </p:txBody>
      </p:sp>
      <p:pic>
        <p:nvPicPr>
          <p:cNvPr id="5" name="Picture 4" descr="Use_case Diagram - Page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657" y="2124075"/>
            <a:ext cx="12209893" cy="115919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allAtOnce"/>
      <p:bldP spid="4" grpI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143000" y="800100"/>
            <a:ext cx="21545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8000"/>
              <a:t>System Analyses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43000" y="2968625"/>
            <a:ext cx="78787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r>
              <a:rPr lang="en-US" altLang="en-US" sz="7200" dirty="0"/>
              <a:t>2- Activity Diagram</a:t>
            </a:r>
          </a:p>
        </p:txBody>
      </p:sp>
      <p:pic>
        <p:nvPicPr>
          <p:cNvPr id="6" name="Picture 5" descr="Activty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751" y="2124075"/>
            <a:ext cx="10058400" cy="115919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1739900" y="487363"/>
            <a:ext cx="20937538" cy="1539875"/>
            <a:chOff x="1739573" y="511491"/>
            <a:chExt cx="20937538" cy="1539066"/>
          </a:xfrm>
        </p:grpSpPr>
        <p:sp>
          <p:nvSpPr>
            <p:cNvPr id="16406" name="TextBox 66"/>
            <p:cNvSpPr txBox="1">
              <a:spLocks noChangeArrowheads="1"/>
            </p:cNvSpPr>
            <p:nvPr/>
          </p:nvSpPr>
          <p:spPr bwMode="auto">
            <a:xfrm>
              <a:off x="1739573" y="511491"/>
              <a:ext cx="20937538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8800" b="1" dirty="0" smtClean="0">
                  <a:solidFill>
                    <a:schemeClr val="tx2"/>
                  </a:solidFill>
                  <a:latin typeface="Lato Regular" charset="0"/>
                </a:rPr>
                <a:t>Team Members</a:t>
              </a:r>
              <a:endParaRPr lang="id-ID" altLang="en-US" sz="8800" b="1" dirty="0">
                <a:solidFill>
                  <a:schemeClr val="tx2"/>
                </a:solidFill>
                <a:latin typeface="Lato Regular" charset="0"/>
              </a:endParaRPr>
            </a:p>
          </p:txBody>
        </p:sp>
        <p:grpSp>
          <p:nvGrpSpPr>
            <p:cNvPr id="16407" name="Group 67"/>
            <p:cNvGrpSpPr>
              <a:grpSpLocks/>
            </p:cNvGrpSpPr>
            <p:nvPr/>
          </p:nvGrpSpPr>
          <p:grpSpPr bwMode="auto"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70" name="Rectangle 69"/>
              <p:cNvSpPr/>
              <p:nvPr/>
            </p:nvSpPr>
            <p:spPr>
              <a:xfrm flipV="1">
                <a:off x="1775572" y="2021007"/>
                <a:ext cx="540973" cy="4561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V="1">
                <a:off x="2390217" y="2021007"/>
                <a:ext cx="540973" cy="456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V="1">
                <a:off x="3025912" y="2021007"/>
                <a:ext cx="540973" cy="4561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V="1">
                <a:off x="3640558" y="2021007"/>
                <a:ext cx="540973" cy="4561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V="1">
                <a:off x="4257309" y="2021007"/>
                <a:ext cx="538867" cy="4561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V="1">
                <a:off x="4865638" y="2021007"/>
                <a:ext cx="540973" cy="4561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</p:grpSp>
      </p:grpSp>
      <p:sp>
        <p:nvSpPr>
          <p:cNvPr id="104" name="AutoShape 5"/>
          <p:cNvSpPr>
            <a:spLocks/>
          </p:cNvSpPr>
          <p:nvPr/>
        </p:nvSpPr>
        <p:spPr bwMode="auto">
          <a:xfrm>
            <a:off x="916562" y="3516799"/>
            <a:ext cx="6176963" cy="6179200"/>
          </a:xfrm>
          <a:prstGeom prst="diamond">
            <a:avLst/>
          </a:prstGeom>
          <a:solidFill>
            <a:schemeClr val="accent1">
              <a:alpha val="89803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400" dirty="0" smtClean="0">
                <a:solidFill>
                  <a:srgbClr val="000000"/>
                </a:solidFill>
                <a:latin typeface="Lato Light"/>
                <a:ea typeface="+mn-ea"/>
              </a:rPr>
              <a:t>Muhammed</a:t>
            </a:r>
          </a:p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4400" dirty="0" smtClean="0">
              <a:solidFill>
                <a:srgbClr val="000000"/>
              </a:solidFill>
              <a:latin typeface="Lato Light"/>
              <a:ea typeface="+mn-ea"/>
            </a:endParaRPr>
          </a:p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400" dirty="0" smtClean="0">
                <a:solidFill>
                  <a:srgbClr val="000000"/>
                </a:solidFill>
                <a:latin typeface="Lato Light"/>
                <a:ea typeface="+mn-ea"/>
              </a:rPr>
              <a:t>56305</a:t>
            </a:r>
            <a:endParaRPr lang="es-ES" sz="4400" dirty="0">
              <a:solidFill>
                <a:srgbClr val="000000"/>
              </a:solidFill>
              <a:latin typeface="Lato Light"/>
              <a:ea typeface="+mn-ea"/>
            </a:endParaRPr>
          </a:p>
        </p:txBody>
      </p:sp>
      <p:sp>
        <p:nvSpPr>
          <p:cNvPr id="122" name="AutoShape 5"/>
          <p:cNvSpPr>
            <a:spLocks/>
          </p:cNvSpPr>
          <p:nvPr/>
        </p:nvSpPr>
        <p:spPr bwMode="auto">
          <a:xfrm>
            <a:off x="5072925" y="5484145"/>
            <a:ext cx="6176963" cy="6179200"/>
          </a:xfrm>
          <a:prstGeom prst="diamond">
            <a:avLst/>
          </a:prstGeom>
          <a:solidFill>
            <a:schemeClr val="accent2">
              <a:alpha val="89803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400" dirty="0" smtClean="0">
                <a:solidFill>
                  <a:srgbClr val="000000"/>
                </a:solidFill>
                <a:latin typeface="Lato Light"/>
                <a:ea typeface="+mn-ea"/>
              </a:rPr>
              <a:t>Amr</a:t>
            </a:r>
          </a:p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701" dirty="0" smtClean="0">
              <a:latin typeface="Lato Light"/>
              <a:ea typeface="+mn-ea"/>
            </a:endParaRPr>
          </a:p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400" dirty="0" smtClean="0">
                <a:solidFill>
                  <a:srgbClr val="000000"/>
                </a:solidFill>
                <a:latin typeface="Lato Light"/>
                <a:ea typeface="+mn-ea"/>
              </a:rPr>
              <a:t>57474</a:t>
            </a:r>
            <a:endParaRPr lang="es-ES" sz="4400" dirty="0">
              <a:solidFill>
                <a:srgbClr val="000000"/>
              </a:solidFill>
              <a:latin typeface="Lato Light"/>
              <a:ea typeface="+mn-ea"/>
            </a:endParaRPr>
          </a:p>
        </p:txBody>
      </p:sp>
      <p:sp>
        <p:nvSpPr>
          <p:cNvPr id="123" name="AutoShape 5"/>
          <p:cNvSpPr>
            <a:spLocks/>
          </p:cNvSpPr>
          <p:nvPr/>
        </p:nvSpPr>
        <p:spPr bwMode="auto">
          <a:xfrm>
            <a:off x="9142121" y="3403780"/>
            <a:ext cx="6176963" cy="6179200"/>
          </a:xfrm>
          <a:prstGeom prst="diamond">
            <a:avLst/>
          </a:prstGeom>
          <a:solidFill>
            <a:schemeClr val="accent3">
              <a:alpha val="89803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400" dirty="0" smtClean="0">
                <a:solidFill>
                  <a:srgbClr val="000000"/>
                </a:solidFill>
                <a:latin typeface="Lato Light"/>
                <a:ea typeface="+mn-ea"/>
              </a:rPr>
              <a:t>Elsabahy</a:t>
            </a:r>
          </a:p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4400" dirty="0" smtClean="0">
              <a:solidFill>
                <a:srgbClr val="000000"/>
              </a:solidFill>
              <a:latin typeface="Lato Light"/>
              <a:ea typeface="+mn-ea"/>
            </a:endParaRPr>
          </a:p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400" dirty="0" smtClean="0">
                <a:solidFill>
                  <a:srgbClr val="000000"/>
                </a:solidFill>
                <a:latin typeface="Lato Light"/>
                <a:ea typeface="+mn-ea"/>
              </a:rPr>
              <a:t>57658</a:t>
            </a:r>
            <a:endParaRPr lang="es-ES" sz="4400" dirty="0">
              <a:solidFill>
                <a:srgbClr val="000000"/>
              </a:solidFill>
              <a:latin typeface="Lato Light"/>
              <a:ea typeface="+mn-ea"/>
            </a:endParaRPr>
          </a:p>
        </p:txBody>
      </p:sp>
      <p:sp>
        <p:nvSpPr>
          <p:cNvPr id="130" name="AutoShape 5"/>
          <p:cNvSpPr>
            <a:spLocks/>
          </p:cNvSpPr>
          <p:nvPr/>
        </p:nvSpPr>
        <p:spPr bwMode="auto">
          <a:xfrm>
            <a:off x="13201287" y="5539563"/>
            <a:ext cx="6176963" cy="6179200"/>
          </a:xfrm>
          <a:prstGeom prst="diamond">
            <a:avLst/>
          </a:prstGeom>
          <a:solidFill>
            <a:schemeClr val="accent4">
              <a:alpha val="89803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400" dirty="0" smtClean="0">
                <a:solidFill>
                  <a:srgbClr val="000000"/>
                </a:solidFill>
                <a:latin typeface="Lato Light"/>
                <a:ea typeface="+mn-ea"/>
              </a:rPr>
              <a:t>Eslam</a:t>
            </a:r>
          </a:p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4400" dirty="0" smtClean="0">
              <a:solidFill>
                <a:srgbClr val="000000"/>
              </a:solidFill>
              <a:latin typeface="Lato Light"/>
              <a:ea typeface="+mn-ea"/>
            </a:endParaRPr>
          </a:p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400" dirty="0" smtClean="0">
                <a:solidFill>
                  <a:srgbClr val="000000"/>
                </a:solidFill>
                <a:latin typeface="Lato Light"/>
                <a:ea typeface="+mn-ea"/>
              </a:rPr>
              <a:t>49962</a:t>
            </a:r>
            <a:endParaRPr lang="es-ES" sz="4400" dirty="0">
              <a:solidFill>
                <a:srgbClr val="000000"/>
              </a:solidFill>
              <a:latin typeface="Lato Light"/>
              <a:ea typeface="+mn-ea"/>
            </a:endParaRPr>
          </a:p>
        </p:txBody>
      </p:sp>
      <p:sp>
        <p:nvSpPr>
          <p:cNvPr id="131" name="AutoShape 5"/>
          <p:cNvSpPr>
            <a:spLocks/>
          </p:cNvSpPr>
          <p:nvPr/>
        </p:nvSpPr>
        <p:spPr bwMode="auto">
          <a:xfrm>
            <a:off x="17248618" y="3403780"/>
            <a:ext cx="6176963" cy="6179200"/>
          </a:xfrm>
          <a:prstGeom prst="diamond">
            <a:avLst/>
          </a:prstGeom>
          <a:solidFill>
            <a:schemeClr val="accent5">
              <a:alpha val="89803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400" dirty="0" smtClean="0">
                <a:solidFill>
                  <a:srgbClr val="000000"/>
                </a:solidFill>
                <a:latin typeface="Lato Light"/>
                <a:ea typeface="+mn-ea"/>
              </a:rPr>
              <a:t>Ahmed</a:t>
            </a:r>
          </a:p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4400" dirty="0" smtClean="0">
              <a:solidFill>
                <a:srgbClr val="000000"/>
              </a:solidFill>
              <a:latin typeface="Lato Light"/>
              <a:ea typeface="+mn-ea"/>
            </a:endParaRPr>
          </a:p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400" dirty="0" smtClean="0">
                <a:solidFill>
                  <a:srgbClr val="000000"/>
                </a:solidFill>
                <a:latin typeface="Lato Light"/>
                <a:ea typeface="+mn-ea"/>
              </a:rPr>
              <a:t>56240</a:t>
            </a:r>
            <a:endParaRPr lang="es-ES" sz="4400" dirty="0">
              <a:solidFill>
                <a:srgbClr val="000000"/>
              </a:solidFill>
              <a:latin typeface="Lato Light"/>
              <a:ea typeface="+mn-ea"/>
            </a:endParaRPr>
          </a:p>
        </p:txBody>
      </p:sp>
      <p:sp>
        <p:nvSpPr>
          <p:cNvPr id="134" name="Content Placeholder 2"/>
          <p:cNvSpPr txBox="1">
            <a:spLocks/>
          </p:cNvSpPr>
          <p:nvPr/>
        </p:nvSpPr>
        <p:spPr bwMode="auto">
          <a:xfrm>
            <a:off x="3656084" y="3615819"/>
            <a:ext cx="3648644" cy="122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3200" b="1" dirty="0">
              <a:latin typeface="Lato Regular" charset="0"/>
            </a:endParaRPr>
          </a:p>
        </p:txBody>
      </p:sp>
      <p:sp>
        <p:nvSpPr>
          <p:cNvPr id="149" name="Content Placeholder 2"/>
          <p:cNvSpPr txBox="1">
            <a:spLocks/>
          </p:cNvSpPr>
          <p:nvPr/>
        </p:nvSpPr>
        <p:spPr bwMode="auto">
          <a:xfrm>
            <a:off x="8065517" y="10813115"/>
            <a:ext cx="3648645" cy="60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4300" b="1" dirty="0">
              <a:latin typeface="Lato Regular" charset="0"/>
            </a:endParaRPr>
          </a:p>
        </p:txBody>
      </p:sp>
      <p:sp>
        <p:nvSpPr>
          <p:cNvPr id="150" name="Content Placeholder 2"/>
          <p:cNvSpPr txBox="1">
            <a:spLocks/>
          </p:cNvSpPr>
          <p:nvPr/>
        </p:nvSpPr>
        <p:spPr bwMode="auto">
          <a:xfrm>
            <a:off x="10321118" y="10938844"/>
            <a:ext cx="1687082" cy="51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400" dirty="0">
              <a:latin typeface="Calibri Light" panose="020F0302020204030204" pitchFamily="34" charset="0"/>
            </a:endParaRPr>
          </a:p>
        </p:txBody>
      </p:sp>
      <p:sp>
        <p:nvSpPr>
          <p:cNvPr id="157" name="Content Placeholder 2"/>
          <p:cNvSpPr txBox="1">
            <a:spLocks/>
          </p:cNvSpPr>
          <p:nvPr/>
        </p:nvSpPr>
        <p:spPr bwMode="auto">
          <a:xfrm>
            <a:off x="12386037" y="3762834"/>
            <a:ext cx="3648644" cy="55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3200" b="1" dirty="0">
              <a:latin typeface="Lato Regular" charset="0"/>
            </a:endParaRPr>
          </a:p>
        </p:txBody>
      </p:sp>
      <p:sp>
        <p:nvSpPr>
          <p:cNvPr id="158" name="Content Placeholder 2"/>
          <p:cNvSpPr txBox="1">
            <a:spLocks/>
          </p:cNvSpPr>
          <p:nvPr/>
        </p:nvSpPr>
        <p:spPr bwMode="auto">
          <a:xfrm>
            <a:off x="14764573" y="3812008"/>
            <a:ext cx="1376146" cy="54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400" dirty="0">
              <a:latin typeface="Calibri Light" panose="020F0302020204030204" pitchFamily="34" charset="0"/>
            </a:endParaRPr>
          </a:p>
        </p:txBody>
      </p:sp>
      <p:sp>
        <p:nvSpPr>
          <p:cNvPr id="165" name="Content Placeholder 2"/>
          <p:cNvSpPr txBox="1">
            <a:spLocks/>
          </p:cNvSpPr>
          <p:nvPr/>
        </p:nvSpPr>
        <p:spPr bwMode="auto">
          <a:xfrm>
            <a:off x="16066323" y="10829423"/>
            <a:ext cx="3648644" cy="45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3200" b="1" dirty="0">
              <a:latin typeface="Lato Regular" charset="0"/>
            </a:endParaRPr>
          </a:p>
        </p:txBody>
      </p:sp>
      <p:sp>
        <p:nvSpPr>
          <p:cNvPr id="166" name="Content Placeholder 2"/>
          <p:cNvSpPr txBox="1">
            <a:spLocks/>
          </p:cNvSpPr>
          <p:nvPr/>
        </p:nvSpPr>
        <p:spPr bwMode="auto">
          <a:xfrm>
            <a:off x="18452498" y="10906072"/>
            <a:ext cx="1796109" cy="51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400" dirty="0">
              <a:latin typeface="Calibri Light" panose="020F0302020204030204" pitchFamily="34" charset="0"/>
            </a:endParaRPr>
          </a:p>
        </p:txBody>
      </p:sp>
      <p:sp>
        <p:nvSpPr>
          <p:cNvPr id="173" name="Content Placeholder 2"/>
          <p:cNvSpPr txBox="1">
            <a:spLocks/>
          </p:cNvSpPr>
          <p:nvPr/>
        </p:nvSpPr>
        <p:spPr bwMode="auto">
          <a:xfrm>
            <a:off x="20540671" y="3612591"/>
            <a:ext cx="3648644" cy="58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3200" b="1" dirty="0">
              <a:latin typeface="Lato Regular" charset="0"/>
            </a:endParaRPr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22" grpId="0" animBg="1"/>
      <p:bldP spid="123" grpId="0" animBg="1"/>
      <p:bldP spid="130" grpId="0" animBg="1"/>
      <p:bldP spid="131" grpId="0" animBg="1"/>
      <p:bldP spid="134" grpId="0"/>
      <p:bldP spid="149" grpId="0"/>
      <p:bldP spid="150" grpId="0"/>
      <p:bldP spid="157" grpId="0"/>
      <p:bldP spid="158" grpId="0"/>
      <p:bldP spid="165" grpId="0"/>
      <p:bldP spid="166" grpId="0"/>
      <p:bldP spid="1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143000" y="800100"/>
            <a:ext cx="21545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8000"/>
              <a:t>System Analyses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43000" y="2968625"/>
            <a:ext cx="767069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r>
              <a:rPr lang="en-US" altLang="en-US" sz="6000" dirty="0"/>
              <a:t>3- Sequence Diagram</a:t>
            </a:r>
          </a:p>
          <a:p>
            <a:r>
              <a:rPr lang="en-US" altLang="en-US" sz="7200" dirty="0"/>
              <a:t>	</a:t>
            </a:r>
          </a:p>
        </p:txBody>
      </p:sp>
      <p:pic>
        <p:nvPicPr>
          <p:cNvPr id="5" name="Picture 4" descr="Sequenc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465" y="1809093"/>
            <a:ext cx="13789218" cy="119069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143000" y="800100"/>
            <a:ext cx="21545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8000"/>
              <a:t>System Analyses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43000" y="2968625"/>
            <a:ext cx="7315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r>
              <a:rPr lang="en-US" altLang="en-US" sz="7200" dirty="0"/>
              <a:t>4- Class Diagram</a:t>
            </a:r>
          </a:p>
        </p:txBody>
      </p:sp>
      <p:pic>
        <p:nvPicPr>
          <p:cNvPr id="5" name="Picture 4" descr="Clas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966" y="3381704"/>
            <a:ext cx="13463751" cy="884606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143000" y="800100"/>
            <a:ext cx="21545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8000"/>
              <a:t>System Analyses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43000" y="2968625"/>
            <a:ext cx="104933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r>
              <a:rPr lang="en-US" altLang="en-US" sz="7200" dirty="0"/>
              <a:t>5- Dataflow Diagram</a:t>
            </a:r>
          </a:p>
          <a:p>
            <a:r>
              <a:rPr lang="en-US" altLang="en-US" sz="7200" dirty="0"/>
              <a:t>	5.1 Context Diagram</a:t>
            </a:r>
          </a:p>
        </p:txBody>
      </p:sp>
      <p:pic>
        <p:nvPicPr>
          <p:cNvPr id="6" name="Picture 5" descr="CONTEXT DIAGR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199" y="5300913"/>
            <a:ext cx="15405057" cy="10034337"/>
          </a:xfrm>
          <a:prstGeom prst="rect">
            <a:avLst/>
          </a:prstGeom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143000" y="800100"/>
            <a:ext cx="21545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8000" dirty="0"/>
              <a:t>System Analyses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43000" y="2968625"/>
            <a:ext cx="86979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r>
              <a:rPr lang="en-US" altLang="en-US" sz="7200" dirty="0"/>
              <a:t>5- Dataflow Diagram</a:t>
            </a:r>
          </a:p>
          <a:p>
            <a:r>
              <a:rPr lang="en-US" altLang="en-US" sz="7200" dirty="0"/>
              <a:t>	5.2 DFD Level 0</a:t>
            </a:r>
          </a:p>
        </p:txBody>
      </p:sp>
      <p:pic>
        <p:nvPicPr>
          <p:cNvPr id="6" name="Picture 5" descr="Basic Use Case Diagram - Page 1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501" y="1726781"/>
            <a:ext cx="11994559" cy="1542448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143000" y="800100"/>
            <a:ext cx="21545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8000"/>
              <a:t>System Analyses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43000" y="2968625"/>
            <a:ext cx="8839599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r>
              <a:rPr lang="en-US" altLang="en-US" sz="7200" dirty="0"/>
              <a:t>5- Dataflow Diagram</a:t>
            </a:r>
          </a:p>
          <a:p>
            <a:r>
              <a:rPr lang="en-US" altLang="en-US" sz="5400" dirty="0"/>
              <a:t> </a:t>
            </a:r>
            <a:r>
              <a:rPr lang="en-US" altLang="en-US" sz="5400" dirty="0" smtClean="0"/>
              <a:t>     </a:t>
            </a:r>
            <a:r>
              <a:rPr lang="en-US" altLang="en-US" sz="5400" dirty="0" smtClean="0"/>
              <a:t>5.2 </a:t>
            </a:r>
            <a:r>
              <a:rPr lang="en-US" altLang="en-US" sz="5400" dirty="0"/>
              <a:t>DFD Level (1 of </a:t>
            </a:r>
            <a:r>
              <a:rPr lang="en-US" altLang="en-US" sz="5400" dirty="0" smtClean="0"/>
              <a:t>3)</a:t>
            </a:r>
            <a:endParaRPr lang="en-US" altLang="en-US" sz="5400" dirty="0"/>
          </a:p>
        </p:txBody>
      </p:sp>
      <p:pic>
        <p:nvPicPr>
          <p:cNvPr id="5" name="Picture 4" descr="DFD LEVEL 1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735" y="2679867"/>
            <a:ext cx="12866742" cy="994248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143000" y="800100"/>
            <a:ext cx="21545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8000" dirty="0"/>
              <a:t>System Analyses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43000" y="2968625"/>
            <a:ext cx="809420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r>
              <a:rPr lang="en-US" altLang="en-US" sz="4800" dirty="0"/>
              <a:t>5- Dataflow Diagram</a:t>
            </a:r>
          </a:p>
          <a:p>
            <a:r>
              <a:rPr lang="en-US" altLang="en-US" sz="4800" dirty="0"/>
              <a:t>	5.2 DFD Level (2 of </a:t>
            </a:r>
            <a:r>
              <a:rPr lang="en-US" altLang="en-US" sz="4800" dirty="0" smtClean="0"/>
              <a:t>3)</a:t>
            </a:r>
            <a:endParaRPr lang="en-US" altLang="en-US" sz="4800" dirty="0"/>
          </a:p>
        </p:txBody>
      </p:sp>
      <p:pic>
        <p:nvPicPr>
          <p:cNvPr id="5" name="Picture 4" descr="DFD LEVEL 1-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310" y="2800183"/>
            <a:ext cx="14313009" cy="99874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143000" y="800100"/>
            <a:ext cx="21545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8000" dirty="0"/>
              <a:t>System Analyses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2573" y="1894333"/>
            <a:ext cx="883959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r>
              <a:rPr lang="en-US" altLang="en-US" sz="5400" dirty="0"/>
              <a:t>5- Dataflow Diagram</a:t>
            </a:r>
          </a:p>
          <a:p>
            <a:r>
              <a:rPr lang="en-US" altLang="en-US" sz="5400" dirty="0"/>
              <a:t>	5.2 DFD Level </a:t>
            </a:r>
            <a:r>
              <a:rPr lang="en-US" altLang="en-US" sz="5400" dirty="0" smtClean="0"/>
              <a:t>(3 </a:t>
            </a:r>
            <a:r>
              <a:rPr lang="en-US" altLang="en-US" sz="5400" dirty="0"/>
              <a:t>of </a:t>
            </a:r>
            <a:r>
              <a:rPr lang="en-US" altLang="en-US" sz="5400" dirty="0" smtClean="0"/>
              <a:t>3)</a:t>
            </a:r>
            <a:endParaRPr lang="en-US" altLang="en-US" sz="5400" dirty="0"/>
          </a:p>
        </p:txBody>
      </p:sp>
      <p:pic>
        <p:nvPicPr>
          <p:cNvPr id="16" name="Picture 15" descr="DFD LEVEL 1-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171" y="2523856"/>
            <a:ext cx="14483951" cy="1119214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4" grpId="2"/>
      <p:bldP spid="14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587375" y="4051300"/>
            <a:ext cx="3584575" cy="1966913"/>
            <a:chOff x="2864366" y="3891133"/>
            <a:chExt cx="3583339" cy="1967094"/>
          </a:xfrm>
        </p:grpSpPr>
        <p:sp>
          <p:nvSpPr>
            <p:cNvPr id="17473" name="Freeform 7"/>
            <p:cNvSpPr>
              <a:spLocks noEditPoints="1"/>
            </p:cNvSpPr>
            <p:nvPr/>
          </p:nvSpPr>
          <p:spPr bwMode="auto">
            <a:xfrm>
              <a:off x="3977627" y="3891133"/>
              <a:ext cx="1225296" cy="1225296"/>
            </a:xfrm>
            <a:custGeom>
              <a:avLst/>
              <a:gdLst>
                <a:gd name="T0" fmla="*/ 2147483647 w 212"/>
                <a:gd name="T1" fmla="*/ 2147483647 h 212"/>
                <a:gd name="T2" fmla="*/ 0 w 212"/>
                <a:gd name="T3" fmla="*/ 2147483647 h 212"/>
                <a:gd name="T4" fmla="*/ 2147483647 w 212"/>
                <a:gd name="T5" fmla="*/ 0 h 212"/>
                <a:gd name="T6" fmla="*/ 2147483647 w 212"/>
                <a:gd name="T7" fmla="*/ 2147483647 h 212"/>
                <a:gd name="T8" fmla="*/ 2147483647 w 212"/>
                <a:gd name="T9" fmla="*/ 2147483647 h 212"/>
                <a:gd name="T10" fmla="*/ 2147483647 w 212"/>
                <a:gd name="T11" fmla="*/ 2147483647 h 212"/>
                <a:gd name="T12" fmla="*/ 2147483647 w 212"/>
                <a:gd name="T13" fmla="*/ 2147483647 h 212"/>
                <a:gd name="T14" fmla="*/ 2147483647 w 212"/>
                <a:gd name="T15" fmla="*/ 2147483647 h 212"/>
                <a:gd name="T16" fmla="*/ 2147483647 w 212"/>
                <a:gd name="T17" fmla="*/ 2147483647 h 212"/>
                <a:gd name="T18" fmla="*/ 2147483647 w 212"/>
                <a:gd name="T19" fmla="*/ 2147483647 h 2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2843" tIns="91422" rIns="182843" bIns="91422"/>
            <a:lstStyle/>
            <a:p>
              <a:endParaRPr lang="en-US"/>
            </a:p>
          </p:txBody>
        </p:sp>
        <p:sp>
          <p:nvSpPr>
            <p:cNvPr id="17474" name="TextBox 78"/>
            <p:cNvSpPr txBox="1">
              <a:spLocks noChangeArrowheads="1"/>
            </p:cNvSpPr>
            <p:nvPr/>
          </p:nvSpPr>
          <p:spPr bwMode="auto">
            <a:xfrm>
              <a:off x="2864366" y="5119602"/>
              <a:ext cx="3583339" cy="73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b="1">
                  <a:latin typeface="Lato Regular" charset="0"/>
                </a:rPr>
                <a:t>Introduction</a:t>
              </a:r>
            </a:p>
          </p:txBody>
        </p:sp>
        <p:sp>
          <p:nvSpPr>
            <p:cNvPr id="17475" name="TextBox 121"/>
            <p:cNvSpPr txBox="1">
              <a:spLocks noChangeArrowheads="1"/>
            </p:cNvSpPr>
            <p:nvPr/>
          </p:nvSpPr>
          <p:spPr bwMode="auto">
            <a:xfrm>
              <a:off x="4061518" y="4085139"/>
              <a:ext cx="1039812" cy="831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4200" b="1" dirty="0" smtClean="0">
                  <a:solidFill>
                    <a:schemeClr val="accent1"/>
                  </a:solidFill>
                  <a:latin typeface="Lato Regular" charset="0"/>
                </a:rPr>
                <a:t>1</a:t>
              </a:r>
              <a:endParaRPr lang="en-US" altLang="en-US" sz="4200" b="1" dirty="0">
                <a:solidFill>
                  <a:schemeClr val="accent1"/>
                </a:solidFill>
                <a:latin typeface="Lato Regular" charset="0"/>
              </a:endParaRPr>
            </a:p>
          </p:txBody>
        </p:sp>
      </p:grpSp>
      <p:grpSp>
        <p:nvGrpSpPr>
          <p:cNvPr id="84" name="Group 83"/>
          <p:cNvGrpSpPr>
            <a:grpSpLocks/>
          </p:cNvGrpSpPr>
          <p:nvPr/>
        </p:nvGrpSpPr>
        <p:grpSpPr bwMode="auto">
          <a:xfrm>
            <a:off x="8085138" y="3995738"/>
            <a:ext cx="7400925" cy="2576650"/>
            <a:chOff x="8647655" y="3890311"/>
            <a:chExt cx="7404292" cy="2577938"/>
          </a:xfrm>
        </p:grpSpPr>
        <p:sp>
          <p:nvSpPr>
            <p:cNvPr id="85" name="Freeform 6"/>
            <p:cNvSpPr>
              <a:spLocks noEditPoints="1"/>
            </p:cNvSpPr>
            <p:nvPr/>
          </p:nvSpPr>
          <p:spPr bwMode="auto">
            <a:xfrm>
              <a:off x="11587454" y="3890311"/>
              <a:ext cx="1226108" cy="1224574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82843" tIns="91422" rIns="182843" bIns="91422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Calibri Light"/>
                <a:ea typeface="+mn-ea"/>
              </a:endParaRPr>
            </a:p>
          </p:txBody>
        </p:sp>
        <p:sp>
          <p:nvSpPr>
            <p:cNvPr id="17471" name="TextBox 84"/>
            <p:cNvSpPr txBox="1">
              <a:spLocks noChangeArrowheads="1"/>
            </p:cNvSpPr>
            <p:nvPr/>
          </p:nvSpPr>
          <p:spPr bwMode="auto">
            <a:xfrm>
              <a:off x="8647655" y="5174978"/>
              <a:ext cx="7404292" cy="1293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b="1" dirty="0" smtClean="0">
                  <a:latin typeface="Lato Regular" charset="0"/>
                </a:rPr>
                <a:t>Problem Definition </a:t>
              </a:r>
            </a:p>
            <a:p>
              <a:pPr algn="ctr"/>
              <a:r>
                <a:rPr lang="en-US" altLang="en-US" b="1" dirty="0" smtClean="0">
                  <a:latin typeface="Lato Regular" charset="0"/>
                </a:rPr>
                <a:t>and Solution</a:t>
              </a:r>
              <a:endParaRPr lang="en-US" altLang="en-US" b="1" dirty="0">
                <a:latin typeface="Lato Regular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1662101" y="4085671"/>
              <a:ext cx="1038697" cy="830678"/>
            </a:xfrm>
            <a:prstGeom prst="rect">
              <a:avLst/>
            </a:prstGeom>
            <a:noFill/>
          </p:spPr>
          <p:txBody>
            <a:bodyPr lIns="182843" tIns="91422" rIns="182843" bIns="91422">
              <a:spAutoFit/>
            </a:bodyPr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4200" b="1" dirty="0">
                  <a:solidFill>
                    <a:schemeClr val="accent3"/>
                  </a:solidFill>
                  <a:latin typeface="Lato Regular"/>
                  <a:ea typeface="+mn-ea"/>
                  <a:cs typeface="Lato Regular"/>
                </a:rPr>
                <a:t>3</a:t>
              </a:r>
              <a:endParaRPr lang="en-US" sz="4200" b="1" dirty="0">
                <a:solidFill>
                  <a:schemeClr val="accent3"/>
                </a:solidFill>
                <a:latin typeface="Lato Regular"/>
                <a:ea typeface="+mn-ea"/>
                <a:cs typeface="Lato Regular"/>
              </a:endParaRP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14536738" y="3995738"/>
            <a:ext cx="3241675" cy="2023257"/>
            <a:chOff x="14414718" y="3909336"/>
            <a:chExt cx="3240297" cy="2024023"/>
          </a:xfrm>
        </p:grpSpPr>
        <p:sp>
          <p:nvSpPr>
            <p:cNvPr id="89" name="Freeform 7"/>
            <p:cNvSpPr>
              <a:spLocks noEditPoints="1"/>
            </p:cNvSpPr>
            <p:nvPr/>
          </p:nvSpPr>
          <p:spPr bwMode="auto">
            <a:xfrm>
              <a:off x="15408071" y="3909336"/>
              <a:ext cx="1225029" cy="1226014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lIns="182843" tIns="91422" rIns="182843" bIns="91422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Calibri Light"/>
                <a:ea typeface="+mn-ea"/>
              </a:endParaRPr>
            </a:p>
          </p:txBody>
        </p:sp>
        <p:sp>
          <p:nvSpPr>
            <p:cNvPr id="17468" name="TextBox 116"/>
            <p:cNvSpPr txBox="1">
              <a:spLocks noChangeArrowheads="1"/>
            </p:cNvSpPr>
            <p:nvPr/>
          </p:nvSpPr>
          <p:spPr bwMode="auto">
            <a:xfrm>
              <a:off x="14414718" y="5194452"/>
              <a:ext cx="3240297" cy="738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/>
              <a:endParaRPr lang="en-US" altLang="en-US" b="1" dirty="0">
                <a:latin typeface="Lato Regular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5492172" y="4085615"/>
              <a:ext cx="1040957" cy="830577"/>
            </a:xfrm>
            <a:prstGeom prst="rect">
              <a:avLst/>
            </a:prstGeom>
            <a:noFill/>
          </p:spPr>
          <p:txBody>
            <a:bodyPr lIns="182843" tIns="91422" rIns="182843" bIns="91422">
              <a:spAutoFit/>
            </a:bodyPr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4200" b="1" dirty="0">
                  <a:solidFill>
                    <a:schemeClr val="accent4"/>
                  </a:solidFill>
                  <a:latin typeface="Lato Regular"/>
                  <a:ea typeface="+mn-ea"/>
                  <a:cs typeface="Lato Regular"/>
                </a:rPr>
                <a:t>4</a:t>
              </a:r>
              <a:endParaRPr lang="en-US" sz="4200" b="1" dirty="0">
                <a:solidFill>
                  <a:schemeClr val="accent4"/>
                </a:solidFill>
                <a:latin typeface="Lato Regular"/>
                <a:ea typeface="+mn-ea"/>
                <a:cs typeface="Lato Regular"/>
              </a:endParaRPr>
            </a:p>
          </p:txBody>
        </p:sp>
      </p:grp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18214975" y="3967163"/>
            <a:ext cx="4945063" cy="2051050"/>
            <a:chOff x="16867358" y="3909336"/>
            <a:chExt cx="4943561" cy="2050073"/>
          </a:xfrm>
        </p:grpSpPr>
        <p:sp>
          <p:nvSpPr>
            <p:cNvPr id="100" name="Freeform 9"/>
            <p:cNvSpPr>
              <a:spLocks noEditPoints="1"/>
            </p:cNvSpPr>
            <p:nvPr/>
          </p:nvSpPr>
          <p:spPr bwMode="auto">
            <a:xfrm>
              <a:off x="19176469" y="3909336"/>
              <a:ext cx="1225178" cy="1224966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82843" tIns="91422" rIns="182843" bIns="91422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Calibri Light"/>
                <a:ea typeface="+mn-ea"/>
              </a:endParaRPr>
            </a:p>
          </p:txBody>
        </p:sp>
        <p:sp>
          <p:nvSpPr>
            <p:cNvPr id="17465" name="TextBox 119"/>
            <p:cNvSpPr txBox="1">
              <a:spLocks noChangeArrowheads="1"/>
            </p:cNvSpPr>
            <p:nvPr/>
          </p:nvSpPr>
          <p:spPr bwMode="auto">
            <a:xfrm>
              <a:off x="16867358" y="5221291"/>
              <a:ext cx="4943561" cy="738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/>
              <a:endParaRPr lang="en-US" altLang="en-US" b="1" dirty="0">
                <a:latin typeface="Lato Regular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9274865" y="4085464"/>
              <a:ext cx="1039496" cy="829868"/>
            </a:xfrm>
            <a:prstGeom prst="rect">
              <a:avLst/>
            </a:prstGeom>
            <a:noFill/>
          </p:spPr>
          <p:txBody>
            <a:bodyPr lIns="182843" tIns="91422" rIns="182843" bIns="91422">
              <a:spAutoFit/>
            </a:bodyPr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4200" b="1" dirty="0">
                  <a:solidFill>
                    <a:schemeClr val="accent5"/>
                  </a:solidFill>
                  <a:latin typeface="Lato Regular"/>
                  <a:ea typeface="+mn-ea"/>
                  <a:cs typeface="Lato Regular"/>
                </a:rPr>
                <a:t>5</a:t>
              </a:r>
              <a:endParaRPr lang="en-US" sz="4200" b="1" dirty="0">
                <a:solidFill>
                  <a:schemeClr val="accent5"/>
                </a:solidFill>
                <a:latin typeface="Lato Regular"/>
                <a:ea typeface="+mn-ea"/>
                <a:cs typeface="Lato Regular"/>
              </a:endParaRPr>
            </a:p>
          </p:txBody>
        </p:sp>
      </p:grpSp>
      <p:grpSp>
        <p:nvGrpSpPr>
          <p:cNvPr id="103" name="Group 102"/>
          <p:cNvGrpSpPr>
            <a:grpSpLocks/>
          </p:cNvGrpSpPr>
          <p:nvPr/>
        </p:nvGrpSpPr>
        <p:grpSpPr bwMode="auto">
          <a:xfrm>
            <a:off x="1670050" y="5372132"/>
            <a:ext cx="21983728" cy="3522630"/>
            <a:chOff x="3977371" y="6048773"/>
            <a:chExt cx="21983668" cy="3524537"/>
          </a:xfrm>
        </p:grpSpPr>
        <p:sp>
          <p:nvSpPr>
            <p:cNvPr id="104" name="Freeform 7"/>
            <p:cNvSpPr>
              <a:spLocks noEditPoints="1"/>
            </p:cNvSpPr>
            <p:nvPr/>
          </p:nvSpPr>
          <p:spPr bwMode="auto">
            <a:xfrm>
              <a:off x="3977371" y="8347097"/>
              <a:ext cx="1225547" cy="1226213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82843" tIns="91422" rIns="182843" bIns="91422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Calibri Light"/>
                <a:ea typeface="+mn-ea"/>
              </a:endParaRPr>
            </a:p>
          </p:txBody>
        </p:sp>
        <p:sp>
          <p:nvSpPr>
            <p:cNvPr id="17462" name="TextBox 134"/>
            <p:cNvSpPr txBox="1">
              <a:spLocks noChangeArrowheads="1"/>
            </p:cNvSpPr>
            <p:nvPr/>
          </p:nvSpPr>
          <p:spPr bwMode="auto">
            <a:xfrm>
              <a:off x="21227127" y="6048773"/>
              <a:ext cx="4733912" cy="1292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b="1" dirty="0">
                  <a:latin typeface="Lato Regular" charset="0"/>
                </a:rPr>
                <a:t>Proposed System</a:t>
              </a:r>
            </a:p>
            <a:p>
              <a:pPr algn="ctr"/>
              <a:endParaRPr lang="en-US" altLang="en-US" b="1" dirty="0">
                <a:latin typeface="Lato Regular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061509" y="8540877"/>
              <a:ext cx="1039809" cy="832300"/>
            </a:xfrm>
            <a:prstGeom prst="rect">
              <a:avLst/>
            </a:prstGeom>
            <a:noFill/>
          </p:spPr>
          <p:txBody>
            <a:bodyPr lIns="182843" tIns="91422" rIns="182843" bIns="91422">
              <a:spAutoFit/>
            </a:bodyPr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4200" b="1" dirty="0">
                  <a:solidFill>
                    <a:schemeClr val="accent5"/>
                  </a:solidFill>
                  <a:latin typeface="Lato Regular"/>
                  <a:ea typeface="+mn-ea"/>
                  <a:cs typeface="Lato Regular"/>
                </a:rPr>
                <a:t>6</a:t>
              </a:r>
              <a:endParaRPr lang="en-US" sz="4200" b="1" dirty="0">
                <a:solidFill>
                  <a:schemeClr val="accent5"/>
                </a:solidFill>
                <a:latin typeface="Lato Regular"/>
                <a:ea typeface="+mn-ea"/>
                <a:cs typeface="Lato Regular"/>
              </a:endParaRPr>
            </a:p>
          </p:txBody>
        </p:sp>
      </p:grpSp>
      <p:grpSp>
        <p:nvGrpSpPr>
          <p:cNvPr id="108" name="Group 107"/>
          <p:cNvGrpSpPr>
            <a:grpSpLocks/>
          </p:cNvGrpSpPr>
          <p:nvPr/>
        </p:nvGrpSpPr>
        <p:grpSpPr bwMode="auto">
          <a:xfrm>
            <a:off x="182563" y="7658100"/>
            <a:ext cx="7192962" cy="2441407"/>
            <a:chOff x="1778543" y="8347097"/>
            <a:chExt cx="7191707" cy="2442359"/>
          </a:xfrm>
        </p:grpSpPr>
        <p:sp>
          <p:nvSpPr>
            <p:cNvPr id="109" name="Freeform 9"/>
            <p:cNvSpPr>
              <a:spLocks noEditPoints="1"/>
            </p:cNvSpPr>
            <p:nvPr/>
          </p:nvSpPr>
          <p:spPr bwMode="auto">
            <a:xfrm>
              <a:off x="7744914" y="8347097"/>
              <a:ext cx="1225336" cy="1226028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lIns="182843" tIns="91422" rIns="182843" bIns="91422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Calibri Light"/>
                <a:ea typeface="+mn-ea"/>
              </a:endParaRPr>
            </a:p>
          </p:txBody>
        </p:sp>
        <p:sp>
          <p:nvSpPr>
            <p:cNvPr id="17459" name="TextBox 137"/>
            <p:cNvSpPr txBox="1">
              <a:spLocks noChangeArrowheads="1"/>
            </p:cNvSpPr>
            <p:nvPr/>
          </p:nvSpPr>
          <p:spPr bwMode="auto">
            <a:xfrm>
              <a:off x="1778543" y="10050641"/>
              <a:ext cx="4268042" cy="738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b="1" dirty="0">
                  <a:latin typeface="Lato Regular" charset="0"/>
                </a:rPr>
                <a:t>Methodology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848084" y="8518614"/>
              <a:ext cx="1039631" cy="832174"/>
            </a:xfrm>
            <a:prstGeom prst="rect">
              <a:avLst/>
            </a:prstGeom>
            <a:noFill/>
          </p:spPr>
          <p:txBody>
            <a:bodyPr lIns="182843" tIns="91422" rIns="182843" bIns="91422">
              <a:spAutoFit/>
            </a:bodyPr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4200" b="1" dirty="0">
                  <a:solidFill>
                    <a:schemeClr val="accent4"/>
                  </a:solidFill>
                  <a:latin typeface="Lato Regular"/>
                  <a:ea typeface="+mn-ea"/>
                  <a:cs typeface="Lato Regular"/>
                </a:rPr>
                <a:t>7</a:t>
              </a:r>
              <a:endParaRPr lang="en-US" sz="4200" b="1" dirty="0">
                <a:solidFill>
                  <a:schemeClr val="accent4"/>
                </a:solidFill>
                <a:latin typeface="Lato Regular"/>
                <a:ea typeface="+mn-ea"/>
                <a:cs typeface="Lato Regular"/>
              </a:endParaRPr>
            </a:p>
          </p:txBody>
        </p:sp>
      </p:grpSp>
      <p:grpSp>
        <p:nvGrpSpPr>
          <p:cNvPr id="113" name="Group 112"/>
          <p:cNvGrpSpPr>
            <a:grpSpLocks/>
          </p:cNvGrpSpPr>
          <p:nvPr/>
        </p:nvGrpSpPr>
        <p:grpSpPr bwMode="auto">
          <a:xfrm>
            <a:off x="4371975" y="7658098"/>
            <a:ext cx="7867651" cy="2441276"/>
            <a:chOff x="4921663" y="8368555"/>
            <a:chExt cx="7867976" cy="2444219"/>
          </a:xfrm>
        </p:grpSpPr>
        <p:sp>
          <p:nvSpPr>
            <p:cNvPr id="114" name="Freeform 6"/>
            <p:cNvSpPr>
              <a:spLocks noEditPoints="1"/>
            </p:cNvSpPr>
            <p:nvPr/>
          </p:nvSpPr>
          <p:spPr bwMode="auto">
            <a:xfrm>
              <a:off x="11564038" y="8368555"/>
              <a:ext cx="1225601" cy="1227027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82843" tIns="91422" rIns="182843" bIns="91422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Calibri Light"/>
                <a:ea typeface="+mn-ea"/>
              </a:endParaRPr>
            </a:p>
          </p:txBody>
        </p:sp>
        <p:sp>
          <p:nvSpPr>
            <p:cNvPr id="17456" name="TextBox 140"/>
            <p:cNvSpPr txBox="1">
              <a:spLocks noChangeArrowheads="1"/>
            </p:cNvSpPr>
            <p:nvPr/>
          </p:nvSpPr>
          <p:spPr bwMode="auto">
            <a:xfrm>
              <a:off x="4921663" y="10073489"/>
              <a:ext cx="4259439" cy="739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b="1" dirty="0">
                  <a:latin typeface="Lato Regular" charset="0"/>
                </a:rPr>
                <a:t>System Definition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1660880" y="8541802"/>
              <a:ext cx="1038268" cy="831263"/>
            </a:xfrm>
            <a:prstGeom prst="rect">
              <a:avLst/>
            </a:prstGeom>
            <a:noFill/>
          </p:spPr>
          <p:txBody>
            <a:bodyPr lIns="182843" tIns="91422" rIns="182843" bIns="91422">
              <a:spAutoFit/>
            </a:bodyPr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4200" b="1" dirty="0">
                  <a:solidFill>
                    <a:schemeClr val="accent3"/>
                  </a:solidFill>
                  <a:latin typeface="Lato Regular"/>
                  <a:ea typeface="+mn-ea"/>
                  <a:cs typeface="Lato Regular"/>
                </a:rPr>
                <a:t>8</a:t>
              </a:r>
              <a:endParaRPr lang="en-US" sz="4200" b="1" dirty="0">
                <a:solidFill>
                  <a:schemeClr val="accent3"/>
                </a:solidFill>
                <a:latin typeface="Lato Regular"/>
                <a:ea typeface="+mn-ea"/>
                <a:cs typeface="Lato Regular"/>
              </a:endParaRPr>
            </a:p>
          </p:txBody>
        </p:sp>
      </p:grpSp>
      <p:grpSp>
        <p:nvGrpSpPr>
          <p:cNvPr id="117" name="Group 116"/>
          <p:cNvGrpSpPr>
            <a:grpSpLocks/>
          </p:cNvGrpSpPr>
          <p:nvPr/>
        </p:nvGrpSpPr>
        <p:grpSpPr bwMode="auto">
          <a:xfrm>
            <a:off x="8975753" y="7646989"/>
            <a:ext cx="7952546" cy="2452687"/>
            <a:chOff x="8682479" y="8365300"/>
            <a:chExt cx="7950919" cy="2454361"/>
          </a:xfrm>
        </p:grpSpPr>
        <p:sp>
          <p:nvSpPr>
            <p:cNvPr id="17452" name="Freeform 7"/>
            <p:cNvSpPr>
              <a:spLocks noEditPoints="1"/>
            </p:cNvSpPr>
            <p:nvPr/>
          </p:nvSpPr>
          <p:spPr bwMode="auto">
            <a:xfrm>
              <a:off x="15408102" y="8365300"/>
              <a:ext cx="1225296" cy="1225296"/>
            </a:xfrm>
            <a:custGeom>
              <a:avLst/>
              <a:gdLst>
                <a:gd name="T0" fmla="*/ 2147483647 w 212"/>
                <a:gd name="T1" fmla="*/ 2147483647 h 212"/>
                <a:gd name="T2" fmla="*/ 0 w 212"/>
                <a:gd name="T3" fmla="*/ 2147483647 h 212"/>
                <a:gd name="T4" fmla="*/ 2147483647 w 212"/>
                <a:gd name="T5" fmla="*/ 0 h 212"/>
                <a:gd name="T6" fmla="*/ 2147483647 w 212"/>
                <a:gd name="T7" fmla="*/ 2147483647 h 212"/>
                <a:gd name="T8" fmla="*/ 2147483647 w 212"/>
                <a:gd name="T9" fmla="*/ 2147483647 h 212"/>
                <a:gd name="T10" fmla="*/ 2147483647 w 212"/>
                <a:gd name="T11" fmla="*/ 2147483647 h 212"/>
                <a:gd name="T12" fmla="*/ 2147483647 w 212"/>
                <a:gd name="T13" fmla="*/ 2147483647 h 212"/>
                <a:gd name="T14" fmla="*/ 2147483647 w 212"/>
                <a:gd name="T15" fmla="*/ 2147483647 h 212"/>
                <a:gd name="T16" fmla="*/ 2147483647 w 212"/>
                <a:gd name="T17" fmla="*/ 2147483647 h 212"/>
                <a:gd name="T18" fmla="*/ 2147483647 w 212"/>
                <a:gd name="T19" fmla="*/ 2147483647 h 2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2843" tIns="91422" rIns="182843" bIns="91422"/>
            <a:lstStyle/>
            <a:p>
              <a:endParaRPr lang="en-US"/>
            </a:p>
          </p:txBody>
        </p:sp>
        <p:sp>
          <p:nvSpPr>
            <p:cNvPr id="17453" name="TextBox 145"/>
            <p:cNvSpPr txBox="1">
              <a:spLocks noChangeArrowheads="1"/>
            </p:cNvSpPr>
            <p:nvPr/>
          </p:nvSpPr>
          <p:spPr bwMode="auto">
            <a:xfrm>
              <a:off x="8682479" y="10081036"/>
              <a:ext cx="4971033" cy="73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b="1" dirty="0">
                  <a:latin typeface="Lato Regular" charset="0"/>
                </a:rPr>
                <a:t>Objective &amp;Goals</a:t>
              </a:r>
            </a:p>
          </p:txBody>
        </p:sp>
        <p:sp>
          <p:nvSpPr>
            <p:cNvPr id="17454" name="TextBox 153"/>
            <p:cNvSpPr txBox="1">
              <a:spLocks noChangeArrowheads="1"/>
            </p:cNvSpPr>
            <p:nvPr/>
          </p:nvSpPr>
          <p:spPr bwMode="auto">
            <a:xfrm>
              <a:off x="15493268" y="8541103"/>
              <a:ext cx="1039812" cy="830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/>
              <a:r>
                <a:rPr lang="id-ID" altLang="en-US" sz="4200" b="1">
                  <a:solidFill>
                    <a:schemeClr val="accent2"/>
                  </a:solidFill>
                  <a:latin typeface="Lato Regular" charset="0"/>
                </a:rPr>
                <a:t>9</a:t>
              </a:r>
              <a:endParaRPr lang="en-US" altLang="en-US" sz="4200" b="1">
                <a:solidFill>
                  <a:schemeClr val="accent2"/>
                </a:solidFill>
                <a:latin typeface="Lato Regular" charset="0"/>
              </a:endParaRPr>
            </a:p>
          </p:txBody>
        </p:sp>
      </p:grpSp>
      <p:grpSp>
        <p:nvGrpSpPr>
          <p:cNvPr id="121" name="Group 120"/>
          <p:cNvGrpSpPr>
            <a:grpSpLocks/>
          </p:cNvGrpSpPr>
          <p:nvPr/>
        </p:nvGrpSpPr>
        <p:grpSpPr bwMode="auto">
          <a:xfrm>
            <a:off x="14536739" y="7556500"/>
            <a:ext cx="7245125" cy="2543750"/>
            <a:chOff x="13156869" y="8365300"/>
            <a:chExt cx="7244336" cy="2543976"/>
          </a:xfrm>
        </p:grpSpPr>
        <p:sp>
          <p:nvSpPr>
            <p:cNvPr id="17449" name="Freeform 9"/>
            <p:cNvSpPr>
              <a:spLocks noEditPoints="1"/>
            </p:cNvSpPr>
            <p:nvPr/>
          </p:nvSpPr>
          <p:spPr bwMode="auto">
            <a:xfrm>
              <a:off x="19175909" y="8365300"/>
              <a:ext cx="1225296" cy="1225296"/>
            </a:xfrm>
            <a:custGeom>
              <a:avLst/>
              <a:gdLst>
                <a:gd name="T0" fmla="*/ 2147483647 w 212"/>
                <a:gd name="T1" fmla="*/ 2147483647 h 212"/>
                <a:gd name="T2" fmla="*/ 0 w 212"/>
                <a:gd name="T3" fmla="*/ 2147483647 h 212"/>
                <a:gd name="T4" fmla="*/ 2147483647 w 212"/>
                <a:gd name="T5" fmla="*/ 0 h 212"/>
                <a:gd name="T6" fmla="*/ 2147483647 w 212"/>
                <a:gd name="T7" fmla="*/ 2147483647 h 212"/>
                <a:gd name="T8" fmla="*/ 2147483647 w 212"/>
                <a:gd name="T9" fmla="*/ 2147483647 h 212"/>
                <a:gd name="T10" fmla="*/ 2147483647 w 212"/>
                <a:gd name="T11" fmla="*/ 2147483647 h 212"/>
                <a:gd name="T12" fmla="*/ 2147483647 w 212"/>
                <a:gd name="T13" fmla="*/ 2147483647 h 212"/>
                <a:gd name="T14" fmla="*/ 2147483647 w 212"/>
                <a:gd name="T15" fmla="*/ 2147483647 h 212"/>
                <a:gd name="T16" fmla="*/ 2147483647 w 212"/>
                <a:gd name="T17" fmla="*/ 2147483647 h 212"/>
                <a:gd name="T18" fmla="*/ 2147483647 w 212"/>
                <a:gd name="T19" fmla="*/ 2147483647 h 2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2843" tIns="91422" rIns="182843" bIns="91422"/>
            <a:lstStyle/>
            <a:p>
              <a:endParaRPr lang="en-US"/>
            </a:p>
          </p:txBody>
        </p:sp>
        <p:sp>
          <p:nvSpPr>
            <p:cNvPr id="17450" name="TextBox 148"/>
            <p:cNvSpPr txBox="1">
              <a:spLocks noChangeArrowheads="1"/>
            </p:cNvSpPr>
            <p:nvPr/>
          </p:nvSpPr>
          <p:spPr bwMode="auto">
            <a:xfrm>
              <a:off x="13156869" y="10170515"/>
              <a:ext cx="3563550" cy="738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b="1" dirty="0">
                  <a:latin typeface="Lato Regular" charset="0"/>
                </a:rPr>
                <a:t>Requirements</a:t>
              </a:r>
            </a:p>
          </p:txBody>
        </p:sp>
        <p:sp>
          <p:nvSpPr>
            <p:cNvPr id="17451" name="TextBox 154"/>
            <p:cNvSpPr txBox="1">
              <a:spLocks noChangeArrowheads="1"/>
            </p:cNvSpPr>
            <p:nvPr/>
          </p:nvSpPr>
          <p:spPr bwMode="auto">
            <a:xfrm>
              <a:off x="19273994" y="8541103"/>
              <a:ext cx="1039812" cy="830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/>
              <a:r>
                <a:rPr lang="id-ID" altLang="en-US" sz="4200" b="1" dirty="0">
                  <a:solidFill>
                    <a:schemeClr val="accent1"/>
                  </a:solidFill>
                  <a:latin typeface="Lato Regular" charset="0"/>
                </a:rPr>
                <a:t>10</a:t>
              </a:r>
              <a:endParaRPr lang="en-US" altLang="en-US" sz="4200" b="1" dirty="0">
                <a:solidFill>
                  <a:schemeClr val="accent1"/>
                </a:solidFill>
                <a:latin typeface="Lato Regular" charset="0"/>
              </a:endParaRPr>
            </a:p>
          </p:txBody>
        </p:sp>
      </p:grpSp>
      <p:cxnSp>
        <p:nvCxnSpPr>
          <p:cNvPr id="128" name="Straight Arrow Connector 127"/>
          <p:cNvCxnSpPr/>
          <p:nvPr/>
        </p:nvCxnSpPr>
        <p:spPr>
          <a:xfrm flipV="1">
            <a:off x="2925763" y="4605338"/>
            <a:ext cx="3167062" cy="7937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7447" idx="3"/>
          </p:cNvCxnSpPr>
          <p:nvPr/>
        </p:nvCxnSpPr>
        <p:spPr>
          <a:xfrm>
            <a:off x="7250113" y="4576763"/>
            <a:ext cx="3741737" cy="31750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5" idx="3"/>
          </p:cNvCxnSpPr>
          <p:nvPr/>
        </p:nvCxnSpPr>
        <p:spPr>
          <a:xfrm>
            <a:off x="12249150" y="4608513"/>
            <a:ext cx="3281363" cy="30162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89" idx="3"/>
            <a:endCxn id="100" idx="1"/>
          </p:cNvCxnSpPr>
          <p:nvPr/>
        </p:nvCxnSpPr>
        <p:spPr>
          <a:xfrm flipV="1">
            <a:off x="16756063" y="4579938"/>
            <a:ext cx="3768725" cy="28575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109" idx="1"/>
          </p:cNvCxnSpPr>
          <p:nvPr/>
        </p:nvCxnSpPr>
        <p:spPr>
          <a:xfrm>
            <a:off x="2925763" y="8229600"/>
            <a:ext cx="3224212" cy="41275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09" idx="3"/>
          </p:cNvCxnSpPr>
          <p:nvPr/>
        </p:nvCxnSpPr>
        <p:spPr>
          <a:xfrm>
            <a:off x="7375525" y="8270875"/>
            <a:ext cx="3638550" cy="31750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2247563" y="8229600"/>
            <a:ext cx="3455188" cy="73025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6959263" y="8194675"/>
            <a:ext cx="3506787" cy="0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>
            <a:grpSpLocks/>
          </p:cNvGrpSpPr>
          <p:nvPr/>
        </p:nvGrpSpPr>
        <p:grpSpPr bwMode="auto">
          <a:xfrm>
            <a:off x="4951413" y="3995738"/>
            <a:ext cx="3438525" cy="2022475"/>
            <a:chOff x="6589594" y="3897022"/>
            <a:chExt cx="3437172" cy="2024383"/>
          </a:xfrm>
        </p:grpSpPr>
        <p:sp>
          <p:nvSpPr>
            <p:cNvPr id="17446" name="TextBox 81"/>
            <p:cNvSpPr txBox="1">
              <a:spLocks noChangeArrowheads="1"/>
            </p:cNvSpPr>
            <p:nvPr/>
          </p:nvSpPr>
          <p:spPr bwMode="auto">
            <a:xfrm>
              <a:off x="6589594" y="5182671"/>
              <a:ext cx="3437172" cy="738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b="1">
                  <a:latin typeface="Lato Regular" charset="0"/>
                </a:rPr>
                <a:t>Motivations</a:t>
              </a:r>
            </a:p>
          </p:txBody>
        </p:sp>
        <p:sp>
          <p:nvSpPr>
            <p:cNvPr id="17447" name="TextBox 122"/>
            <p:cNvSpPr txBox="1">
              <a:spLocks noChangeArrowheads="1"/>
            </p:cNvSpPr>
            <p:nvPr/>
          </p:nvSpPr>
          <p:spPr bwMode="auto">
            <a:xfrm>
              <a:off x="7847693" y="4062859"/>
              <a:ext cx="1039812" cy="830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/>
              <a:r>
                <a:rPr lang="id-ID" altLang="en-US" sz="4200" b="1">
                  <a:solidFill>
                    <a:schemeClr val="accent2"/>
                  </a:solidFill>
                  <a:latin typeface="Lato Regular" charset="0"/>
                </a:rPr>
                <a:t>2</a:t>
              </a:r>
              <a:endParaRPr lang="en-US" altLang="en-US" sz="4200" b="1">
                <a:solidFill>
                  <a:schemeClr val="accent2"/>
                </a:solidFill>
                <a:latin typeface="Lato Regular" charset="0"/>
              </a:endParaRPr>
            </a:p>
          </p:txBody>
        </p:sp>
        <p:sp>
          <p:nvSpPr>
            <p:cNvPr id="17448" name="Freeform 9"/>
            <p:cNvSpPr>
              <a:spLocks noEditPoints="1"/>
            </p:cNvSpPr>
            <p:nvPr/>
          </p:nvSpPr>
          <p:spPr bwMode="auto">
            <a:xfrm>
              <a:off x="7766071" y="3897022"/>
              <a:ext cx="1225167" cy="1225486"/>
            </a:xfrm>
            <a:custGeom>
              <a:avLst/>
              <a:gdLst>
                <a:gd name="T0" fmla="*/ 2147483647 w 212"/>
                <a:gd name="T1" fmla="*/ 2147483647 h 212"/>
                <a:gd name="T2" fmla="*/ 0 w 212"/>
                <a:gd name="T3" fmla="*/ 2147483647 h 212"/>
                <a:gd name="T4" fmla="*/ 2147483647 w 212"/>
                <a:gd name="T5" fmla="*/ 0 h 212"/>
                <a:gd name="T6" fmla="*/ 2147483647 w 212"/>
                <a:gd name="T7" fmla="*/ 2147483647 h 212"/>
                <a:gd name="T8" fmla="*/ 2147483647 w 212"/>
                <a:gd name="T9" fmla="*/ 2147483647 h 212"/>
                <a:gd name="T10" fmla="*/ 2147483647 w 212"/>
                <a:gd name="T11" fmla="*/ 2147483647 h 212"/>
                <a:gd name="T12" fmla="*/ 2147483647 w 212"/>
                <a:gd name="T13" fmla="*/ 2147483647 h 212"/>
                <a:gd name="T14" fmla="*/ 2147483647 w 212"/>
                <a:gd name="T15" fmla="*/ 2147483647 h 212"/>
                <a:gd name="T16" fmla="*/ 2147483647 w 212"/>
                <a:gd name="T17" fmla="*/ 2147483647 h 212"/>
                <a:gd name="T18" fmla="*/ 2147483647 w 212"/>
                <a:gd name="T19" fmla="*/ 2147483647 h 2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2843" tIns="91422" rIns="182843" bIns="91422"/>
            <a:lstStyle/>
            <a:p>
              <a:endParaRPr lang="en-US"/>
            </a:p>
          </p:txBody>
        </p:sp>
      </p:grpSp>
      <p:grpSp>
        <p:nvGrpSpPr>
          <p:cNvPr id="17428" name="Group 142"/>
          <p:cNvGrpSpPr>
            <a:grpSpLocks/>
          </p:cNvGrpSpPr>
          <p:nvPr/>
        </p:nvGrpSpPr>
        <p:grpSpPr bwMode="auto">
          <a:xfrm>
            <a:off x="1739900" y="487363"/>
            <a:ext cx="20937538" cy="1539875"/>
            <a:chOff x="1739573" y="511491"/>
            <a:chExt cx="20937538" cy="1539066"/>
          </a:xfrm>
        </p:grpSpPr>
        <p:sp>
          <p:nvSpPr>
            <p:cNvPr id="17438" name="TextBox 74"/>
            <p:cNvSpPr txBox="1">
              <a:spLocks noChangeArrowheads="1"/>
            </p:cNvSpPr>
            <p:nvPr/>
          </p:nvSpPr>
          <p:spPr bwMode="auto">
            <a:xfrm>
              <a:off x="1739573" y="511491"/>
              <a:ext cx="20937538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/>
              <a:r>
                <a:rPr lang="id-ID" altLang="en-US" sz="8800" b="1">
                  <a:solidFill>
                    <a:schemeClr val="tx2"/>
                  </a:solidFill>
                  <a:latin typeface="Lato Regular" charset="0"/>
                </a:rPr>
                <a:t>AGENDA</a:t>
              </a:r>
            </a:p>
          </p:txBody>
        </p:sp>
        <p:grpSp>
          <p:nvGrpSpPr>
            <p:cNvPr id="17439" name="Group 77"/>
            <p:cNvGrpSpPr>
              <a:grpSpLocks/>
            </p:cNvGrpSpPr>
            <p:nvPr/>
          </p:nvGrpSpPr>
          <p:grpSpPr bwMode="auto"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146" name="Rectangle 145"/>
              <p:cNvSpPr/>
              <p:nvPr/>
            </p:nvSpPr>
            <p:spPr>
              <a:xfrm flipV="1">
                <a:off x="1775572" y="2021007"/>
                <a:ext cx="540973" cy="4561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 flipV="1">
                <a:off x="2390217" y="2021007"/>
                <a:ext cx="540973" cy="456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 flipV="1">
                <a:off x="3025912" y="2021007"/>
                <a:ext cx="540973" cy="4561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V="1">
                <a:off x="3640558" y="2021007"/>
                <a:ext cx="540973" cy="4561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V="1">
                <a:off x="4257309" y="2021007"/>
                <a:ext cx="538867" cy="4561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 flipV="1">
                <a:off x="4865638" y="2021007"/>
                <a:ext cx="540973" cy="4561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</p:grpSp>
      </p:grpSp>
      <p:sp>
        <p:nvSpPr>
          <p:cNvPr id="17436" name="TextBox 137"/>
          <p:cNvSpPr txBox="1">
            <a:spLocks noChangeArrowheads="1"/>
          </p:cNvSpPr>
          <p:nvPr/>
        </p:nvSpPr>
        <p:spPr bwMode="auto">
          <a:xfrm>
            <a:off x="18492817" y="9360951"/>
            <a:ext cx="5160962" cy="73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b="1" dirty="0">
                <a:latin typeface="Lato Regular" charset="0"/>
              </a:rPr>
              <a:t>Related Works</a:t>
            </a:r>
          </a:p>
        </p:txBody>
      </p: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258123" y="11140282"/>
            <a:ext cx="5133975" cy="1966912"/>
            <a:chOff x="2258264" y="8347097"/>
            <a:chExt cx="5132953" cy="1967812"/>
          </a:xfrm>
        </p:grpSpPr>
        <p:sp>
          <p:nvSpPr>
            <p:cNvPr id="78" name="Freeform 7"/>
            <p:cNvSpPr>
              <a:spLocks noEditPoints="1"/>
            </p:cNvSpPr>
            <p:nvPr/>
          </p:nvSpPr>
          <p:spPr bwMode="auto">
            <a:xfrm>
              <a:off x="3977185" y="8347097"/>
              <a:ext cx="1225306" cy="1226111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82843" tIns="91422" rIns="182843" bIns="91422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Calibri Light"/>
                <a:ea typeface="+mn-ea"/>
              </a:endParaRPr>
            </a:p>
          </p:txBody>
        </p:sp>
        <p:sp>
          <p:nvSpPr>
            <p:cNvPr id="17433" name="TextBox 134"/>
            <p:cNvSpPr txBox="1">
              <a:spLocks noChangeArrowheads="1"/>
            </p:cNvSpPr>
            <p:nvPr/>
          </p:nvSpPr>
          <p:spPr bwMode="auto">
            <a:xfrm>
              <a:off x="2258264" y="9576148"/>
              <a:ext cx="5132953" cy="738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b="1">
                  <a:latin typeface="Lato Regular" charset="0"/>
                </a:rPr>
                <a:t>System Analysis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061305" y="8540861"/>
              <a:ext cx="1039606" cy="832231"/>
            </a:xfrm>
            <a:prstGeom prst="rect">
              <a:avLst/>
            </a:prstGeom>
            <a:noFill/>
          </p:spPr>
          <p:txBody>
            <a:bodyPr lIns="182843" tIns="91422" rIns="182843" bIns="91422">
              <a:spAutoFit/>
            </a:bodyPr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200" b="1" dirty="0" smtClean="0">
                  <a:solidFill>
                    <a:schemeClr val="accent5"/>
                  </a:solidFill>
                  <a:latin typeface="Lato Regular"/>
                  <a:ea typeface="+mn-ea"/>
                  <a:cs typeface="Lato Regular"/>
                </a:rPr>
                <a:t>11</a:t>
              </a:r>
              <a:endParaRPr lang="en-US" sz="4200" b="1" dirty="0">
                <a:solidFill>
                  <a:schemeClr val="accent5"/>
                </a:solidFill>
                <a:latin typeface="Lato Regular"/>
                <a:ea typeface="+mn-ea"/>
                <a:cs typeface="Lato Regular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13947803" y="5372664"/>
            <a:ext cx="4775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b="1" dirty="0" smtClean="0">
                <a:latin typeface="Lato Regular" charset="0"/>
              </a:rPr>
              <a:t>Benefits &amp; Drawback</a:t>
            </a:r>
            <a:endParaRPr lang="en-US" altLang="en-US" b="1" dirty="0">
              <a:latin typeface="Lato Regular" charset="0"/>
            </a:endParaRPr>
          </a:p>
        </p:txBody>
      </p:sp>
    </p:spTree>
  </p:cSld>
  <p:clrMapOvr>
    <a:masterClrMapping/>
  </p:clrMapOvr>
  <p:transition spd="med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6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8426450" y="3282950"/>
            <a:ext cx="7507288" cy="75152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dirty="0">
              <a:latin typeface="Calibri Light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10572750" y="11287125"/>
            <a:ext cx="321468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b="1">
                <a:latin typeface="Lato Regular" charset="0"/>
              </a:rPr>
              <a:t>Overview</a:t>
            </a:r>
            <a:endParaRPr lang="id-ID" altLang="en-US" sz="4000" b="1">
              <a:latin typeface="Lato Regular" charset="0"/>
            </a:endParaRP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1739900" y="487363"/>
            <a:ext cx="20937538" cy="1539875"/>
            <a:chOff x="1739573" y="511491"/>
            <a:chExt cx="20937538" cy="1539066"/>
          </a:xfrm>
        </p:grpSpPr>
        <p:sp>
          <p:nvSpPr>
            <p:cNvPr id="18438" name="TextBox 49"/>
            <p:cNvSpPr txBox="1">
              <a:spLocks noChangeArrowheads="1"/>
            </p:cNvSpPr>
            <p:nvPr/>
          </p:nvSpPr>
          <p:spPr bwMode="auto">
            <a:xfrm>
              <a:off x="1739573" y="511491"/>
              <a:ext cx="20937538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8800" b="1">
                  <a:solidFill>
                    <a:schemeClr val="tx2"/>
                  </a:solidFill>
                  <a:latin typeface="Lato Regular" charset="0"/>
                </a:rPr>
                <a:t>Introduction</a:t>
              </a:r>
              <a:endParaRPr lang="id-ID" altLang="en-US" sz="8800" b="1">
                <a:solidFill>
                  <a:schemeClr val="tx2"/>
                </a:solidFill>
                <a:latin typeface="Lato Regular" charset="0"/>
              </a:endParaRPr>
            </a:p>
          </p:txBody>
        </p:sp>
        <p:grpSp>
          <p:nvGrpSpPr>
            <p:cNvPr id="18439" name="Group 50"/>
            <p:cNvGrpSpPr>
              <a:grpSpLocks/>
            </p:cNvGrpSpPr>
            <p:nvPr/>
          </p:nvGrpSpPr>
          <p:grpSpPr bwMode="auto"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53" name="Rectangle 52"/>
              <p:cNvSpPr/>
              <p:nvPr/>
            </p:nvSpPr>
            <p:spPr>
              <a:xfrm flipV="1">
                <a:off x="1775572" y="2021007"/>
                <a:ext cx="540973" cy="4561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V="1">
                <a:off x="2390217" y="2021007"/>
                <a:ext cx="540973" cy="456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 flipV="1">
                <a:off x="3025912" y="2021007"/>
                <a:ext cx="540973" cy="4561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 flipV="1">
                <a:off x="3640558" y="2021007"/>
                <a:ext cx="540973" cy="4561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V="1">
                <a:off x="4257309" y="2021007"/>
                <a:ext cx="538867" cy="4561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V="1">
                <a:off x="4865638" y="2021007"/>
                <a:ext cx="540973" cy="4561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</p:grpSp>
      </p:grpSp>
      <p:sp>
        <p:nvSpPr>
          <p:cNvPr id="47" name="Freeform 110"/>
          <p:cNvSpPr>
            <a:spLocks noChangeArrowheads="1"/>
          </p:cNvSpPr>
          <p:nvPr/>
        </p:nvSpPr>
        <p:spPr bwMode="auto">
          <a:xfrm>
            <a:off x="9988550" y="5181600"/>
            <a:ext cx="4414838" cy="3571875"/>
          </a:xfrm>
          <a:custGeom>
            <a:avLst/>
            <a:gdLst>
              <a:gd name="T0" fmla="*/ 2147483647 w 462"/>
              <a:gd name="T1" fmla="*/ 2147483647 h 373"/>
              <a:gd name="T2" fmla="*/ 2147483647 w 462"/>
              <a:gd name="T3" fmla="*/ 2147483647 h 373"/>
              <a:gd name="T4" fmla="*/ 2147483647 w 462"/>
              <a:gd name="T5" fmla="*/ 2147483647 h 373"/>
              <a:gd name="T6" fmla="*/ 2147483647 w 462"/>
              <a:gd name="T7" fmla="*/ 2147483647 h 373"/>
              <a:gd name="T8" fmla="*/ 2147483647 w 462"/>
              <a:gd name="T9" fmla="*/ 2147483647 h 373"/>
              <a:gd name="T10" fmla="*/ 2147483647 w 462"/>
              <a:gd name="T11" fmla="*/ 2147483647 h 373"/>
              <a:gd name="T12" fmla="*/ 2147483647 w 462"/>
              <a:gd name="T13" fmla="*/ 2147483647 h 373"/>
              <a:gd name="T14" fmla="*/ 2147483647 w 462"/>
              <a:gd name="T15" fmla="*/ 2147483647 h 373"/>
              <a:gd name="T16" fmla="*/ 2147483647 w 462"/>
              <a:gd name="T17" fmla="*/ 2147483647 h 373"/>
              <a:gd name="T18" fmla="*/ 2147483647 w 462"/>
              <a:gd name="T19" fmla="*/ 2147483647 h 373"/>
              <a:gd name="T20" fmla="*/ 2147483647 w 462"/>
              <a:gd name="T21" fmla="*/ 2147483647 h 373"/>
              <a:gd name="T22" fmla="*/ 2147483647 w 462"/>
              <a:gd name="T23" fmla="*/ 2147483647 h 373"/>
              <a:gd name="T24" fmla="*/ 2147483647 w 462"/>
              <a:gd name="T25" fmla="*/ 2147483647 h 373"/>
              <a:gd name="T26" fmla="*/ 2147483647 w 462"/>
              <a:gd name="T27" fmla="*/ 2147483647 h 373"/>
              <a:gd name="T28" fmla="*/ 2147483647 w 462"/>
              <a:gd name="T29" fmla="*/ 2147483647 h 373"/>
              <a:gd name="T30" fmla="*/ 2147483647 w 462"/>
              <a:gd name="T31" fmla="*/ 2147483647 h 373"/>
              <a:gd name="T32" fmla="*/ 2147483647 w 462"/>
              <a:gd name="T33" fmla="*/ 2147483647 h 373"/>
              <a:gd name="T34" fmla="*/ 2147483647 w 462"/>
              <a:gd name="T35" fmla="*/ 2147483647 h 373"/>
              <a:gd name="T36" fmla="*/ 2147483647 w 462"/>
              <a:gd name="T37" fmla="*/ 2147483647 h 373"/>
              <a:gd name="T38" fmla="*/ 2147483647 w 462"/>
              <a:gd name="T39" fmla="*/ 2147483647 h 373"/>
              <a:gd name="T40" fmla="*/ 2147483647 w 462"/>
              <a:gd name="T41" fmla="*/ 2147483647 h 373"/>
              <a:gd name="T42" fmla="*/ 2147483647 w 462"/>
              <a:gd name="T43" fmla="*/ 2147483647 h 373"/>
              <a:gd name="T44" fmla="*/ 2147483647 w 462"/>
              <a:gd name="T45" fmla="*/ 2147483647 h 373"/>
              <a:gd name="T46" fmla="*/ 2147483647 w 462"/>
              <a:gd name="T47" fmla="*/ 2147483647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 advClick="0" advTm="3000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04" grpId="0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val 105"/>
          <p:cNvSpPr/>
          <p:nvPr/>
        </p:nvSpPr>
        <p:spPr bwMode="auto">
          <a:xfrm>
            <a:off x="12676188" y="4494213"/>
            <a:ext cx="1530350" cy="153035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5824538" y="4881563"/>
            <a:ext cx="3444875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9419" tIns="109710" rIns="219419" bIns="109710">
            <a:spAutoFit/>
          </a:bodyPr>
          <a:lstStyle/>
          <a:p>
            <a:pPr eaLnBrk="1" hangingPunct="1"/>
            <a:r>
              <a:rPr lang="en-US" altLang="en-US" sz="3400" b="1">
                <a:latin typeface="Lato Regular" charset="0"/>
              </a:rPr>
              <a:t>Reduce Errors</a:t>
            </a:r>
          </a:p>
        </p:txBody>
      </p:sp>
      <p:sp>
        <p:nvSpPr>
          <p:cNvPr id="109" name="Oval 108"/>
          <p:cNvSpPr/>
          <p:nvPr/>
        </p:nvSpPr>
        <p:spPr bwMode="auto">
          <a:xfrm>
            <a:off x="4267200" y="4521200"/>
            <a:ext cx="1528763" cy="15303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4279900" y="6503988"/>
            <a:ext cx="1530350" cy="153035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111" name="Oval 110"/>
          <p:cNvSpPr/>
          <p:nvPr/>
        </p:nvSpPr>
        <p:spPr bwMode="auto">
          <a:xfrm>
            <a:off x="12684125" y="6499225"/>
            <a:ext cx="1530350" cy="153035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4270375" y="8507413"/>
            <a:ext cx="1530350" cy="153035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14341475" y="4881563"/>
            <a:ext cx="4052888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9419" tIns="109710" rIns="219419" bIns="109710">
            <a:spAutoFit/>
          </a:bodyPr>
          <a:lstStyle/>
          <a:p>
            <a:pPr eaLnBrk="1" hangingPunct="1"/>
            <a:r>
              <a:rPr lang="en-US" altLang="en-US" sz="3400" b="1">
                <a:latin typeface="Lato Regular" charset="0"/>
              </a:rPr>
              <a:t>Increase Security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14341475" y="6921500"/>
            <a:ext cx="2960688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9419" tIns="109710" rIns="219419" bIns="109710">
            <a:spAutoFit/>
          </a:bodyPr>
          <a:lstStyle/>
          <a:p>
            <a:pPr eaLnBrk="1" hangingPunct="1"/>
            <a:r>
              <a:rPr lang="en-US" altLang="en-US" sz="3400" b="1">
                <a:latin typeface="Lato Regular" charset="0"/>
              </a:rPr>
              <a:t>Save Money</a:t>
            </a: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5821363" y="6850063"/>
            <a:ext cx="4852987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9419" tIns="109710" rIns="219419" bIns="109710">
            <a:spAutoFit/>
          </a:bodyPr>
          <a:lstStyle/>
          <a:p>
            <a:pPr eaLnBrk="1" hangingPunct="1"/>
            <a:r>
              <a:rPr lang="en-US" altLang="en-US" sz="3400" b="1">
                <a:latin typeface="Lato Regular" charset="0"/>
              </a:rPr>
              <a:t>Increase Productivity</a:t>
            </a: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5759450" y="8870950"/>
            <a:ext cx="7129249" cy="74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9419" tIns="109710" rIns="219419" bIns="109710">
            <a:spAutoFit/>
          </a:bodyPr>
          <a:lstStyle/>
          <a:p>
            <a:pPr eaLnBrk="1" hangingPunct="1"/>
            <a:r>
              <a:rPr lang="en-US" altLang="en-US" sz="3400" b="1" dirty="0">
                <a:latin typeface="Lato Regular" charset="0"/>
              </a:rPr>
              <a:t>Increase </a:t>
            </a:r>
            <a:r>
              <a:rPr lang="en-US" altLang="en-US" sz="3400" b="1" dirty="0" smtClean="0">
                <a:latin typeface="Lato Regular" charset="0"/>
              </a:rPr>
              <a:t>Passenger Satisfaction</a:t>
            </a:r>
            <a:endParaRPr lang="en-US" altLang="en-US" sz="3400" b="1" dirty="0">
              <a:latin typeface="Lato Regular" charset="0"/>
            </a:endParaRPr>
          </a:p>
        </p:txBody>
      </p:sp>
      <p:sp>
        <p:nvSpPr>
          <p:cNvPr id="130" name="Freeform 36"/>
          <p:cNvSpPr>
            <a:spLocks noChangeArrowheads="1"/>
          </p:cNvSpPr>
          <p:nvPr/>
        </p:nvSpPr>
        <p:spPr bwMode="auto">
          <a:xfrm>
            <a:off x="4764088" y="4932363"/>
            <a:ext cx="544512" cy="709612"/>
          </a:xfrm>
          <a:custGeom>
            <a:avLst/>
            <a:gdLst>
              <a:gd name="T0" fmla="*/ 195999 w 320"/>
              <a:gd name="T1" fmla="*/ 105526 h 417"/>
              <a:gd name="T2" fmla="*/ 195999 w 320"/>
              <a:gd name="T3" fmla="*/ 105526 h 417"/>
              <a:gd name="T4" fmla="*/ 105669 w 320"/>
              <a:gd name="T5" fmla="*/ 0 h 417"/>
              <a:gd name="T6" fmla="*/ 0 w 320"/>
              <a:gd name="T7" fmla="*/ 105526 h 417"/>
              <a:gd name="T8" fmla="*/ 61356 w 320"/>
              <a:gd name="T9" fmla="*/ 195733 h 417"/>
              <a:gd name="T10" fmla="*/ 61356 w 320"/>
              <a:gd name="T11" fmla="*/ 512311 h 417"/>
              <a:gd name="T12" fmla="*/ 0 w 320"/>
              <a:gd name="T13" fmla="*/ 602518 h 417"/>
              <a:gd name="T14" fmla="*/ 105669 w 320"/>
              <a:gd name="T15" fmla="*/ 708044 h 417"/>
              <a:gd name="T16" fmla="*/ 195999 w 320"/>
              <a:gd name="T17" fmla="*/ 602518 h 417"/>
              <a:gd name="T18" fmla="*/ 136347 w 320"/>
              <a:gd name="T19" fmla="*/ 512311 h 417"/>
              <a:gd name="T20" fmla="*/ 136347 w 320"/>
              <a:gd name="T21" fmla="*/ 195733 h 417"/>
              <a:gd name="T22" fmla="*/ 195999 w 320"/>
              <a:gd name="T23" fmla="*/ 105526 h 417"/>
              <a:gd name="T24" fmla="*/ 167025 w 320"/>
              <a:gd name="T25" fmla="*/ 602518 h 417"/>
              <a:gd name="T26" fmla="*/ 167025 w 320"/>
              <a:gd name="T27" fmla="*/ 602518 h 417"/>
              <a:gd name="T28" fmla="*/ 105669 w 320"/>
              <a:gd name="T29" fmla="*/ 663791 h 417"/>
              <a:gd name="T30" fmla="*/ 46017 w 320"/>
              <a:gd name="T31" fmla="*/ 602518 h 417"/>
              <a:gd name="T32" fmla="*/ 105669 w 320"/>
              <a:gd name="T33" fmla="*/ 542947 h 417"/>
              <a:gd name="T34" fmla="*/ 167025 w 320"/>
              <a:gd name="T35" fmla="*/ 602518 h 417"/>
              <a:gd name="T36" fmla="*/ 105669 w 320"/>
              <a:gd name="T37" fmla="*/ 149779 h 417"/>
              <a:gd name="T38" fmla="*/ 105669 w 320"/>
              <a:gd name="T39" fmla="*/ 149779 h 417"/>
              <a:gd name="T40" fmla="*/ 46017 w 320"/>
              <a:gd name="T41" fmla="*/ 105526 h 417"/>
              <a:gd name="T42" fmla="*/ 105669 w 320"/>
              <a:gd name="T43" fmla="*/ 45955 h 417"/>
              <a:gd name="T44" fmla="*/ 167025 w 320"/>
              <a:gd name="T45" fmla="*/ 105526 h 417"/>
              <a:gd name="T46" fmla="*/ 105669 w 320"/>
              <a:gd name="T47" fmla="*/ 149779 h 417"/>
              <a:gd name="T48" fmla="*/ 484033 w 320"/>
              <a:gd name="T49" fmla="*/ 512311 h 417"/>
              <a:gd name="T50" fmla="*/ 484033 w 320"/>
              <a:gd name="T51" fmla="*/ 512311 h 417"/>
              <a:gd name="T52" fmla="*/ 484033 w 320"/>
              <a:gd name="T53" fmla="*/ 195733 h 417"/>
              <a:gd name="T54" fmla="*/ 543685 w 320"/>
              <a:gd name="T55" fmla="*/ 105526 h 417"/>
              <a:gd name="T56" fmla="*/ 438016 w 320"/>
              <a:gd name="T57" fmla="*/ 0 h 417"/>
              <a:gd name="T58" fmla="*/ 332346 w 320"/>
              <a:gd name="T59" fmla="*/ 105526 h 417"/>
              <a:gd name="T60" fmla="*/ 407337 w 320"/>
              <a:gd name="T61" fmla="*/ 195733 h 417"/>
              <a:gd name="T62" fmla="*/ 407337 w 320"/>
              <a:gd name="T63" fmla="*/ 512311 h 417"/>
              <a:gd name="T64" fmla="*/ 332346 w 320"/>
              <a:gd name="T65" fmla="*/ 602518 h 417"/>
              <a:gd name="T66" fmla="*/ 438016 w 320"/>
              <a:gd name="T67" fmla="*/ 708044 h 417"/>
              <a:gd name="T68" fmla="*/ 543685 w 320"/>
              <a:gd name="T69" fmla="*/ 602518 h 417"/>
              <a:gd name="T70" fmla="*/ 484033 w 320"/>
              <a:gd name="T71" fmla="*/ 512311 h 417"/>
              <a:gd name="T72" fmla="*/ 376659 w 320"/>
              <a:gd name="T73" fmla="*/ 105526 h 417"/>
              <a:gd name="T74" fmla="*/ 376659 w 320"/>
              <a:gd name="T75" fmla="*/ 105526 h 417"/>
              <a:gd name="T76" fmla="*/ 438016 w 320"/>
              <a:gd name="T77" fmla="*/ 45955 h 417"/>
              <a:gd name="T78" fmla="*/ 497667 w 320"/>
              <a:gd name="T79" fmla="*/ 105526 h 417"/>
              <a:gd name="T80" fmla="*/ 438016 w 320"/>
              <a:gd name="T81" fmla="*/ 149779 h 417"/>
              <a:gd name="T82" fmla="*/ 376659 w 320"/>
              <a:gd name="T83" fmla="*/ 105526 h 417"/>
              <a:gd name="T84" fmla="*/ 438016 w 320"/>
              <a:gd name="T85" fmla="*/ 663791 h 417"/>
              <a:gd name="T86" fmla="*/ 438016 w 320"/>
              <a:gd name="T87" fmla="*/ 663791 h 417"/>
              <a:gd name="T88" fmla="*/ 376659 w 320"/>
              <a:gd name="T89" fmla="*/ 602518 h 417"/>
              <a:gd name="T90" fmla="*/ 438016 w 320"/>
              <a:gd name="T91" fmla="*/ 542947 h 417"/>
              <a:gd name="T92" fmla="*/ 497667 w 320"/>
              <a:gd name="T93" fmla="*/ 602518 h 417"/>
              <a:gd name="T94" fmla="*/ 438016 w 320"/>
              <a:gd name="T95" fmla="*/ 663791 h 41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1" name="Freeform 46"/>
          <p:cNvSpPr>
            <a:spLocks noChangeArrowheads="1"/>
          </p:cNvSpPr>
          <p:nvPr/>
        </p:nvSpPr>
        <p:spPr bwMode="auto">
          <a:xfrm>
            <a:off x="4686300" y="8901113"/>
            <a:ext cx="717550" cy="684212"/>
          </a:xfrm>
          <a:custGeom>
            <a:avLst/>
            <a:gdLst>
              <a:gd name="T0" fmla="*/ 564593 w 461"/>
              <a:gd name="T1" fmla="*/ 517938 h 443"/>
              <a:gd name="T2" fmla="*/ 564593 w 461"/>
              <a:gd name="T3" fmla="*/ 517938 h 443"/>
              <a:gd name="T4" fmla="*/ 441720 w 461"/>
              <a:gd name="T5" fmla="*/ 382288 h 443"/>
              <a:gd name="T6" fmla="*/ 482159 w 461"/>
              <a:gd name="T7" fmla="*/ 300589 h 443"/>
              <a:gd name="T8" fmla="*/ 510155 w 461"/>
              <a:gd name="T9" fmla="*/ 232764 h 443"/>
              <a:gd name="T10" fmla="*/ 496157 w 461"/>
              <a:gd name="T11" fmla="*/ 203476 h 443"/>
              <a:gd name="T12" fmla="*/ 510155 w 461"/>
              <a:gd name="T13" fmla="*/ 135651 h 443"/>
              <a:gd name="T14" fmla="*/ 357731 w 461"/>
              <a:gd name="T15" fmla="*/ 0 h 443"/>
              <a:gd name="T16" fmla="*/ 205306 w 461"/>
              <a:gd name="T17" fmla="*/ 135651 h 443"/>
              <a:gd name="T18" fmla="*/ 219305 w 461"/>
              <a:gd name="T19" fmla="*/ 203476 h 443"/>
              <a:gd name="T20" fmla="*/ 205306 w 461"/>
              <a:gd name="T21" fmla="*/ 232764 h 443"/>
              <a:gd name="T22" fmla="*/ 233303 w 461"/>
              <a:gd name="T23" fmla="*/ 300589 h 443"/>
              <a:gd name="T24" fmla="*/ 275297 w 461"/>
              <a:gd name="T25" fmla="*/ 382288 h 443"/>
              <a:gd name="T26" fmla="*/ 150869 w 461"/>
              <a:gd name="T27" fmla="*/ 517938 h 443"/>
              <a:gd name="T28" fmla="*/ 0 w 461"/>
              <a:gd name="T29" fmla="*/ 613510 h 443"/>
              <a:gd name="T30" fmla="*/ 0 w 461"/>
              <a:gd name="T31" fmla="*/ 681336 h 443"/>
              <a:gd name="T32" fmla="*/ 357731 w 461"/>
              <a:gd name="T33" fmla="*/ 681336 h 443"/>
              <a:gd name="T34" fmla="*/ 715462 w 461"/>
              <a:gd name="T35" fmla="*/ 681336 h 443"/>
              <a:gd name="T36" fmla="*/ 715462 w 461"/>
              <a:gd name="T37" fmla="*/ 613510 h 443"/>
              <a:gd name="T38" fmla="*/ 564593 w 461"/>
              <a:gd name="T39" fmla="*/ 517938 h 44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2" name="Freeform 127"/>
          <p:cNvSpPr>
            <a:spLocks noChangeArrowheads="1"/>
          </p:cNvSpPr>
          <p:nvPr/>
        </p:nvSpPr>
        <p:spPr bwMode="auto">
          <a:xfrm>
            <a:off x="13049250" y="4921250"/>
            <a:ext cx="828675" cy="666750"/>
          </a:xfrm>
          <a:custGeom>
            <a:avLst/>
            <a:gdLst>
              <a:gd name="T0" fmla="*/ 281695 w 497"/>
              <a:gd name="T1" fmla="*/ 326895 h 400"/>
              <a:gd name="T2" fmla="*/ 281695 w 497"/>
              <a:gd name="T3" fmla="*/ 326895 h 400"/>
              <a:gd name="T4" fmla="*/ 413375 w 497"/>
              <a:gd name="T5" fmla="*/ 458653 h 400"/>
              <a:gd name="T6" fmla="*/ 546722 w 497"/>
              <a:gd name="T7" fmla="*/ 326895 h 400"/>
              <a:gd name="T8" fmla="*/ 413375 w 497"/>
              <a:gd name="T9" fmla="*/ 193468 h 400"/>
              <a:gd name="T10" fmla="*/ 281695 w 497"/>
              <a:gd name="T11" fmla="*/ 326895 h 400"/>
              <a:gd name="T12" fmla="*/ 193353 w 497"/>
              <a:gd name="T13" fmla="*/ 281863 h 400"/>
              <a:gd name="T14" fmla="*/ 193353 w 497"/>
              <a:gd name="T15" fmla="*/ 281863 h 400"/>
              <a:gd name="T16" fmla="*/ 413375 w 497"/>
              <a:gd name="T17" fmla="*/ 105073 h 400"/>
              <a:gd name="T18" fmla="*/ 575058 w 497"/>
              <a:gd name="T19" fmla="*/ 163447 h 400"/>
              <a:gd name="T20" fmla="*/ 650066 w 497"/>
              <a:gd name="T21" fmla="*/ 163447 h 400"/>
              <a:gd name="T22" fmla="*/ 650066 w 497"/>
              <a:gd name="T23" fmla="*/ 90063 h 400"/>
              <a:gd name="T24" fmla="*/ 413375 w 497"/>
              <a:gd name="T25" fmla="*/ 0 h 400"/>
              <a:gd name="T26" fmla="*/ 103344 w 497"/>
              <a:gd name="T27" fmla="*/ 238500 h 400"/>
              <a:gd name="T28" fmla="*/ 0 w 497"/>
              <a:gd name="T29" fmla="*/ 238500 h 400"/>
              <a:gd name="T30" fmla="*/ 0 w 497"/>
              <a:gd name="T31" fmla="*/ 326895 h 400"/>
              <a:gd name="T32" fmla="*/ 133347 w 497"/>
              <a:gd name="T33" fmla="*/ 326895 h 400"/>
              <a:gd name="T34" fmla="*/ 193353 w 497"/>
              <a:gd name="T35" fmla="*/ 281863 h 400"/>
              <a:gd name="T36" fmla="*/ 693403 w 497"/>
              <a:gd name="T37" fmla="*/ 326895 h 400"/>
              <a:gd name="T38" fmla="*/ 693403 w 497"/>
              <a:gd name="T39" fmla="*/ 326895 h 400"/>
              <a:gd name="T40" fmla="*/ 635064 w 497"/>
              <a:gd name="T41" fmla="*/ 385269 h 400"/>
              <a:gd name="T42" fmla="*/ 413375 w 497"/>
              <a:gd name="T43" fmla="*/ 562059 h 400"/>
              <a:gd name="T44" fmla="*/ 251692 w 497"/>
              <a:gd name="T45" fmla="*/ 488674 h 400"/>
              <a:gd name="T46" fmla="*/ 178351 w 497"/>
              <a:gd name="T47" fmla="*/ 488674 h 400"/>
              <a:gd name="T48" fmla="*/ 178351 w 497"/>
              <a:gd name="T49" fmla="*/ 562059 h 400"/>
              <a:gd name="T50" fmla="*/ 413375 w 497"/>
              <a:gd name="T51" fmla="*/ 665464 h 400"/>
              <a:gd name="T52" fmla="*/ 725073 w 497"/>
              <a:gd name="T53" fmla="*/ 428632 h 400"/>
              <a:gd name="T54" fmla="*/ 826750 w 497"/>
              <a:gd name="T55" fmla="*/ 428632 h 400"/>
              <a:gd name="T56" fmla="*/ 826750 w 497"/>
              <a:gd name="T57" fmla="*/ 326895 h 400"/>
              <a:gd name="T58" fmla="*/ 693403 w 497"/>
              <a:gd name="T59" fmla="*/ 326895 h 4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97" h="400">
                <a:moveTo>
                  <a:pt x="169" y="196"/>
                </a:moveTo>
                <a:lnTo>
                  <a:pt x="169" y="196"/>
                </a:lnTo>
                <a:cubicBezTo>
                  <a:pt x="169" y="240"/>
                  <a:pt x="204" y="275"/>
                  <a:pt x="248" y="275"/>
                </a:cubicBezTo>
                <a:cubicBezTo>
                  <a:pt x="292" y="275"/>
                  <a:pt x="328" y="240"/>
                  <a:pt x="328" y="196"/>
                </a:cubicBezTo>
                <a:cubicBezTo>
                  <a:pt x="328" y="151"/>
                  <a:pt x="292" y="116"/>
                  <a:pt x="248" y="116"/>
                </a:cubicBezTo>
                <a:cubicBezTo>
                  <a:pt x="204" y="116"/>
                  <a:pt x="169" y="151"/>
                  <a:pt x="169" y="196"/>
                </a:cubicBezTo>
                <a:close/>
                <a:moveTo>
                  <a:pt x="116" y="169"/>
                </a:moveTo>
                <a:lnTo>
                  <a:pt x="116" y="169"/>
                </a:lnTo>
                <a:cubicBezTo>
                  <a:pt x="124" y="107"/>
                  <a:pt x="186" y="63"/>
                  <a:pt x="248" y="63"/>
                </a:cubicBezTo>
                <a:cubicBezTo>
                  <a:pt x="284" y="63"/>
                  <a:pt x="319" y="71"/>
                  <a:pt x="345" y="98"/>
                </a:cubicBezTo>
                <a:cubicBezTo>
                  <a:pt x="354" y="107"/>
                  <a:pt x="381" y="107"/>
                  <a:pt x="390" y="98"/>
                </a:cubicBezTo>
                <a:cubicBezTo>
                  <a:pt x="399" y="89"/>
                  <a:pt x="399" y="71"/>
                  <a:pt x="390" y="54"/>
                </a:cubicBezTo>
                <a:cubicBezTo>
                  <a:pt x="354" y="18"/>
                  <a:pt x="301" y="0"/>
                  <a:pt x="248" y="0"/>
                </a:cubicBezTo>
                <a:cubicBezTo>
                  <a:pt x="160" y="0"/>
                  <a:pt x="80" y="54"/>
                  <a:pt x="62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96"/>
                  <a:pt x="0" y="196"/>
                  <a:pt x="0" y="196"/>
                </a:cubicBezTo>
                <a:cubicBezTo>
                  <a:pt x="80" y="196"/>
                  <a:pt x="80" y="196"/>
                  <a:pt x="80" y="196"/>
                </a:cubicBezTo>
                <a:cubicBezTo>
                  <a:pt x="107" y="196"/>
                  <a:pt x="107" y="178"/>
                  <a:pt x="116" y="169"/>
                </a:cubicBezTo>
                <a:close/>
                <a:moveTo>
                  <a:pt x="416" y="196"/>
                </a:moveTo>
                <a:lnTo>
                  <a:pt x="416" y="196"/>
                </a:lnTo>
                <a:cubicBezTo>
                  <a:pt x="390" y="196"/>
                  <a:pt x="390" y="222"/>
                  <a:pt x="381" y="231"/>
                </a:cubicBezTo>
                <a:cubicBezTo>
                  <a:pt x="372" y="293"/>
                  <a:pt x="319" y="337"/>
                  <a:pt x="248" y="337"/>
                </a:cubicBezTo>
                <a:cubicBezTo>
                  <a:pt x="213" y="337"/>
                  <a:pt x="177" y="319"/>
                  <a:pt x="151" y="293"/>
                </a:cubicBezTo>
                <a:cubicBezTo>
                  <a:pt x="142" y="284"/>
                  <a:pt x="116" y="284"/>
                  <a:pt x="107" y="293"/>
                </a:cubicBezTo>
                <a:cubicBezTo>
                  <a:pt x="97" y="310"/>
                  <a:pt x="97" y="328"/>
                  <a:pt x="107" y="337"/>
                </a:cubicBezTo>
                <a:cubicBezTo>
                  <a:pt x="142" y="373"/>
                  <a:pt x="195" y="399"/>
                  <a:pt x="248" y="399"/>
                </a:cubicBezTo>
                <a:cubicBezTo>
                  <a:pt x="337" y="399"/>
                  <a:pt x="416" y="337"/>
                  <a:pt x="435" y="257"/>
                </a:cubicBezTo>
                <a:cubicBezTo>
                  <a:pt x="496" y="257"/>
                  <a:pt x="496" y="257"/>
                  <a:pt x="496" y="257"/>
                </a:cubicBezTo>
                <a:cubicBezTo>
                  <a:pt x="496" y="196"/>
                  <a:pt x="496" y="196"/>
                  <a:pt x="496" y="196"/>
                </a:cubicBezTo>
                <a:lnTo>
                  <a:pt x="416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3" name="Freeform 39"/>
          <p:cNvSpPr>
            <a:spLocks noChangeArrowheads="1"/>
          </p:cNvSpPr>
          <p:nvPr/>
        </p:nvSpPr>
        <p:spPr bwMode="auto">
          <a:xfrm>
            <a:off x="4719638" y="6919913"/>
            <a:ext cx="633412" cy="633412"/>
          </a:xfrm>
          <a:custGeom>
            <a:avLst/>
            <a:gdLst>
              <a:gd name="T0" fmla="*/ 568507 w 444"/>
              <a:gd name="T1" fmla="*/ 75517 h 444"/>
              <a:gd name="T2" fmla="*/ 568507 w 444"/>
              <a:gd name="T3" fmla="*/ 75517 h 444"/>
              <a:gd name="T4" fmla="*/ 530036 w 444"/>
              <a:gd name="T5" fmla="*/ 75517 h 444"/>
              <a:gd name="T6" fmla="*/ 530036 w 444"/>
              <a:gd name="T7" fmla="*/ 139634 h 444"/>
              <a:gd name="T8" fmla="*/ 417475 w 444"/>
              <a:gd name="T9" fmla="*/ 139634 h 444"/>
              <a:gd name="T10" fmla="*/ 417475 w 444"/>
              <a:gd name="T11" fmla="*/ 75517 h 444"/>
              <a:gd name="T12" fmla="*/ 215149 w 444"/>
              <a:gd name="T13" fmla="*/ 75517 h 444"/>
              <a:gd name="T14" fmla="*/ 215149 w 444"/>
              <a:gd name="T15" fmla="*/ 139634 h 444"/>
              <a:gd name="T16" fmla="*/ 101163 w 444"/>
              <a:gd name="T17" fmla="*/ 139634 h 444"/>
              <a:gd name="T18" fmla="*/ 101163 w 444"/>
              <a:gd name="T19" fmla="*/ 75517 h 444"/>
              <a:gd name="T20" fmla="*/ 64117 w 444"/>
              <a:gd name="T21" fmla="*/ 75517 h 444"/>
              <a:gd name="T22" fmla="*/ 0 w 444"/>
              <a:gd name="T23" fmla="*/ 139634 h 444"/>
              <a:gd name="T24" fmla="*/ 0 w 444"/>
              <a:gd name="T25" fmla="*/ 568511 h 444"/>
              <a:gd name="T26" fmla="*/ 64117 w 444"/>
              <a:gd name="T27" fmla="*/ 631204 h 444"/>
              <a:gd name="T28" fmla="*/ 568507 w 444"/>
              <a:gd name="T29" fmla="*/ 631204 h 444"/>
              <a:gd name="T30" fmla="*/ 631199 w 444"/>
              <a:gd name="T31" fmla="*/ 568511 h 444"/>
              <a:gd name="T32" fmla="*/ 631199 w 444"/>
              <a:gd name="T33" fmla="*/ 139634 h 444"/>
              <a:gd name="T34" fmla="*/ 568507 w 444"/>
              <a:gd name="T35" fmla="*/ 75517 h 444"/>
              <a:gd name="T36" fmla="*/ 568507 w 444"/>
              <a:gd name="T37" fmla="*/ 568511 h 444"/>
              <a:gd name="T38" fmla="*/ 568507 w 444"/>
              <a:gd name="T39" fmla="*/ 568511 h 444"/>
              <a:gd name="T40" fmla="*/ 64117 w 444"/>
              <a:gd name="T41" fmla="*/ 568511 h 444"/>
              <a:gd name="T42" fmla="*/ 64117 w 444"/>
              <a:gd name="T43" fmla="*/ 279269 h 444"/>
              <a:gd name="T44" fmla="*/ 568507 w 444"/>
              <a:gd name="T45" fmla="*/ 279269 h 444"/>
              <a:gd name="T46" fmla="*/ 568507 w 444"/>
              <a:gd name="T47" fmla="*/ 568511 h 444"/>
              <a:gd name="T48" fmla="*/ 176679 w 444"/>
              <a:gd name="T49" fmla="*/ 0 h 444"/>
              <a:gd name="T50" fmla="*/ 176679 w 444"/>
              <a:gd name="T51" fmla="*/ 0 h 444"/>
              <a:gd name="T52" fmla="*/ 126810 w 444"/>
              <a:gd name="T53" fmla="*/ 0 h 444"/>
              <a:gd name="T54" fmla="*/ 126810 w 444"/>
              <a:gd name="T55" fmla="*/ 126811 h 444"/>
              <a:gd name="T56" fmla="*/ 176679 w 444"/>
              <a:gd name="T57" fmla="*/ 126811 h 444"/>
              <a:gd name="T58" fmla="*/ 176679 w 444"/>
              <a:gd name="T59" fmla="*/ 0 h 444"/>
              <a:gd name="T60" fmla="*/ 504389 w 444"/>
              <a:gd name="T61" fmla="*/ 0 h 444"/>
              <a:gd name="T62" fmla="*/ 504389 w 444"/>
              <a:gd name="T63" fmla="*/ 0 h 444"/>
              <a:gd name="T64" fmla="*/ 454520 w 444"/>
              <a:gd name="T65" fmla="*/ 0 h 444"/>
              <a:gd name="T66" fmla="*/ 454520 w 444"/>
              <a:gd name="T67" fmla="*/ 126811 h 444"/>
              <a:gd name="T68" fmla="*/ 504389 w 444"/>
              <a:gd name="T69" fmla="*/ 126811 h 444"/>
              <a:gd name="T70" fmla="*/ 504389 w 444"/>
              <a:gd name="T71" fmla="*/ 0 h 4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5" name="Freeform 75"/>
          <p:cNvSpPr>
            <a:spLocks noChangeArrowheads="1"/>
          </p:cNvSpPr>
          <p:nvPr/>
        </p:nvSpPr>
        <p:spPr bwMode="auto">
          <a:xfrm>
            <a:off x="13119100" y="6996113"/>
            <a:ext cx="663575" cy="533400"/>
          </a:xfrm>
          <a:custGeom>
            <a:avLst/>
            <a:gdLst>
              <a:gd name="T0" fmla="*/ 590845 w 497"/>
              <a:gd name="T1" fmla="*/ 0 h 400"/>
              <a:gd name="T2" fmla="*/ 590845 w 497"/>
              <a:gd name="T3" fmla="*/ 0 h 400"/>
              <a:gd name="T4" fmla="*/ 70688 w 497"/>
              <a:gd name="T5" fmla="*/ 0 h 400"/>
              <a:gd name="T6" fmla="*/ 0 w 497"/>
              <a:gd name="T7" fmla="*/ 58719 h 400"/>
              <a:gd name="T8" fmla="*/ 0 w 497"/>
              <a:gd name="T9" fmla="*/ 461748 h 400"/>
              <a:gd name="T10" fmla="*/ 70688 w 497"/>
              <a:gd name="T11" fmla="*/ 532478 h 400"/>
              <a:gd name="T12" fmla="*/ 590845 w 497"/>
              <a:gd name="T13" fmla="*/ 532478 h 400"/>
              <a:gd name="T14" fmla="*/ 661533 w 497"/>
              <a:gd name="T15" fmla="*/ 461748 h 400"/>
              <a:gd name="T16" fmla="*/ 661533 w 497"/>
              <a:gd name="T17" fmla="*/ 58719 h 400"/>
              <a:gd name="T18" fmla="*/ 590845 w 497"/>
              <a:gd name="T19" fmla="*/ 0 h 400"/>
              <a:gd name="T20" fmla="*/ 590845 w 497"/>
              <a:gd name="T21" fmla="*/ 461748 h 400"/>
              <a:gd name="T22" fmla="*/ 590845 w 497"/>
              <a:gd name="T23" fmla="*/ 461748 h 400"/>
              <a:gd name="T24" fmla="*/ 70688 w 497"/>
              <a:gd name="T25" fmla="*/ 461748 h 400"/>
              <a:gd name="T26" fmla="*/ 70688 w 497"/>
              <a:gd name="T27" fmla="*/ 58719 h 400"/>
              <a:gd name="T28" fmla="*/ 590845 w 497"/>
              <a:gd name="T29" fmla="*/ 58719 h 400"/>
              <a:gd name="T30" fmla="*/ 590845 w 497"/>
              <a:gd name="T31" fmla="*/ 461748 h 400"/>
              <a:gd name="T32" fmla="*/ 296089 w 497"/>
              <a:gd name="T33" fmla="*/ 332299 h 400"/>
              <a:gd name="T34" fmla="*/ 296089 w 497"/>
              <a:gd name="T35" fmla="*/ 332299 h 400"/>
              <a:gd name="T36" fmla="*/ 129372 w 497"/>
              <a:gd name="T37" fmla="*/ 332299 h 400"/>
              <a:gd name="T38" fmla="*/ 129372 w 497"/>
              <a:gd name="T39" fmla="*/ 391018 h 400"/>
              <a:gd name="T40" fmla="*/ 296089 w 497"/>
              <a:gd name="T41" fmla="*/ 391018 h 400"/>
              <a:gd name="T42" fmla="*/ 296089 w 497"/>
              <a:gd name="T43" fmla="*/ 332299 h 400"/>
              <a:gd name="T44" fmla="*/ 296089 w 497"/>
              <a:gd name="T45" fmla="*/ 237547 h 400"/>
              <a:gd name="T46" fmla="*/ 296089 w 497"/>
              <a:gd name="T47" fmla="*/ 237547 h 400"/>
              <a:gd name="T48" fmla="*/ 129372 w 497"/>
              <a:gd name="T49" fmla="*/ 237547 h 400"/>
              <a:gd name="T50" fmla="*/ 129372 w 497"/>
              <a:gd name="T51" fmla="*/ 296266 h 400"/>
              <a:gd name="T52" fmla="*/ 296089 w 497"/>
              <a:gd name="T53" fmla="*/ 296266 h 400"/>
              <a:gd name="T54" fmla="*/ 296089 w 497"/>
              <a:gd name="T55" fmla="*/ 237547 h 400"/>
              <a:gd name="T56" fmla="*/ 296089 w 497"/>
              <a:gd name="T57" fmla="*/ 130784 h 400"/>
              <a:gd name="T58" fmla="*/ 296089 w 497"/>
              <a:gd name="T59" fmla="*/ 130784 h 400"/>
              <a:gd name="T60" fmla="*/ 129372 w 497"/>
              <a:gd name="T61" fmla="*/ 130784 h 400"/>
              <a:gd name="T62" fmla="*/ 129372 w 497"/>
              <a:gd name="T63" fmla="*/ 190838 h 400"/>
              <a:gd name="T64" fmla="*/ 296089 w 497"/>
              <a:gd name="T65" fmla="*/ 190838 h 400"/>
              <a:gd name="T66" fmla="*/ 296089 w 497"/>
              <a:gd name="T67" fmla="*/ 130784 h 400"/>
              <a:gd name="T68" fmla="*/ 518823 w 497"/>
              <a:gd name="T69" fmla="*/ 342975 h 400"/>
              <a:gd name="T70" fmla="*/ 518823 w 497"/>
              <a:gd name="T71" fmla="*/ 342975 h 400"/>
              <a:gd name="T72" fmla="*/ 472143 w 497"/>
              <a:gd name="T73" fmla="*/ 308277 h 400"/>
              <a:gd name="T74" fmla="*/ 508154 w 497"/>
              <a:gd name="T75" fmla="*/ 201514 h 400"/>
              <a:gd name="T76" fmla="*/ 448135 w 497"/>
              <a:gd name="T77" fmla="*/ 130784 h 400"/>
              <a:gd name="T78" fmla="*/ 389451 w 497"/>
              <a:gd name="T79" fmla="*/ 201514 h 400"/>
              <a:gd name="T80" fmla="*/ 425462 w 497"/>
              <a:gd name="T81" fmla="*/ 308277 h 400"/>
              <a:gd name="T82" fmla="*/ 366778 w 497"/>
              <a:gd name="T83" fmla="*/ 342975 h 400"/>
              <a:gd name="T84" fmla="*/ 366778 w 497"/>
              <a:gd name="T85" fmla="*/ 391018 h 400"/>
              <a:gd name="T86" fmla="*/ 530827 w 497"/>
              <a:gd name="T87" fmla="*/ 391018 h 400"/>
              <a:gd name="T88" fmla="*/ 518823 w 497"/>
              <a:gd name="T89" fmla="*/ 342975 h 4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97" h="400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73"/>
                  <a:pt x="17" y="399"/>
                  <a:pt x="53" y="399"/>
                </a:cubicBezTo>
                <a:cubicBezTo>
                  <a:pt x="443" y="399"/>
                  <a:pt x="443" y="399"/>
                  <a:pt x="443" y="399"/>
                </a:cubicBezTo>
                <a:cubicBezTo>
                  <a:pt x="470" y="399"/>
                  <a:pt x="496" y="373"/>
                  <a:pt x="496" y="346"/>
                </a:cubicBezTo>
                <a:cubicBezTo>
                  <a:pt x="496" y="44"/>
                  <a:pt x="496" y="44"/>
                  <a:pt x="496" y="44"/>
                </a:cubicBezTo>
                <a:cubicBezTo>
                  <a:pt x="496" y="18"/>
                  <a:pt x="470" y="0"/>
                  <a:pt x="443" y="0"/>
                </a:cubicBezTo>
                <a:close/>
                <a:moveTo>
                  <a:pt x="443" y="346"/>
                </a:moveTo>
                <a:lnTo>
                  <a:pt x="443" y="346"/>
                </a:lnTo>
                <a:cubicBezTo>
                  <a:pt x="53" y="346"/>
                  <a:pt x="53" y="346"/>
                  <a:pt x="53" y="346"/>
                </a:cubicBezTo>
                <a:cubicBezTo>
                  <a:pt x="53" y="44"/>
                  <a:pt x="53" y="44"/>
                  <a:pt x="53" y="44"/>
                </a:cubicBezTo>
                <a:cubicBezTo>
                  <a:pt x="443" y="44"/>
                  <a:pt x="443" y="44"/>
                  <a:pt x="443" y="44"/>
                </a:cubicBezTo>
                <a:lnTo>
                  <a:pt x="443" y="346"/>
                </a:lnTo>
                <a:close/>
                <a:moveTo>
                  <a:pt x="222" y="249"/>
                </a:moveTo>
                <a:lnTo>
                  <a:pt x="222" y="249"/>
                </a:lnTo>
                <a:cubicBezTo>
                  <a:pt x="97" y="249"/>
                  <a:pt x="97" y="249"/>
                  <a:pt x="97" y="249"/>
                </a:cubicBezTo>
                <a:cubicBezTo>
                  <a:pt x="97" y="293"/>
                  <a:pt x="97" y="293"/>
                  <a:pt x="97" y="293"/>
                </a:cubicBezTo>
                <a:cubicBezTo>
                  <a:pt x="222" y="293"/>
                  <a:pt x="222" y="293"/>
                  <a:pt x="222" y="293"/>
                </a:cubicBezTo>
                <a:lnTo>
                  <a:pt x="222" y="249"/>
                </a:lnTo>
                <a:close/>
                <a:moveTo>
                  <a:pt x="222" y="178"/>
                </a:moveTo>
                <a:lnTo>
                  <a:pt x="222" y="178"/>
                </a:lnTo>
                <a:cubicBezTo>
                  <a:pt x="97" y="178"/>
                  <a:pt x="97" y="178"/>
                  <a:pt x="97" y="178"/>
                </a:cubicBezTo>
                <a:cubicBezTo>
                  <a:pt x="97" y="222"/>
                  <a:pt x="97" y="222"/>
                  <a:pt x="97" y="222"/>
                </a:cubicBezTo>
                <a:cubicBezTo>
                  <a:pt x="222" y="222"/>
                  <a:pt x="222" y="222"/>
                  <a:pt x="222" y="222"/>
                </a:cubicBezTo>
                <a:lnTo>
                  <a:pt x="222" y="178"/>
                </a:lnTo>
                <a:close/>
                <a:moveTo>
                  <a:pt x="222" y="98"/>
                </a:moveTo>
                <a:lnTo>
                  <a:pt x="222" y="98"/>
                </a:lnTo>
                <a:cubicBezTo>
                  <a:pt x="97" y="98"/>
                  <a:pt x="97" y="98"/>
                  <a:pt x="97" y="98"/>
                </a:cubicBezTo>
                <a:cubicBezTo>
                  <a:pt x="97" y="143"/>
                  <a:pt x="97" y="143"/>
                  <a:pt x="97" y="143"/>
                </a:cubicBezTo>
                <a:cubicBezTo>
                  <a:pt x="222" y="143"/>
                  <a:pt x="222" y="143"/>
                  <a:pt x="222" y="143"/>
                </a:cubicBezTo>
                <a:lnTo>
                  <a:pt x="222" y="98"/>
                </a:lnTo>
                <a:close/>
                <a:moveTo>
                  <a:pt x="389" y="257"/>
                </a:moveTo>
                <a:lnTo>
                  <a:pt x="389" y="257"/>
                </a:lnTo>
                <a:cubicBezTo>
                  <a:pt x="389" y="257"/>
                  <a:pt x="354" y="249"/>
                  <a:pt x="354" y="231"/>
                </a:cubicBezTo>
                <a:cubicBezTo>
                  <a:pt x="354" y="204"/>
                  <a:pt x="381" y="196"/>
                  <a:pt x="381" y="151"/>
                </a:cubicBezTo>
                <a:cubicBezTo>
                  <a:pt x="381" y="125"/>
                  <a:pt x="372" y="98"/>
                  <a:pt x="336" y="98"/>
                </a:cubicBezTo>
                <a:cubicBezTo>
                  <a:pt x="301" y="98"/>
                  <a:pt x="292" y="125"/>
                  <a:pt x="292" y="151"/>
                </a:cubicBezTo>
                <a:cubicBezTo>
                  <a:pt x="292" y="196"/>
                  <a:pt x="319" y="204"/>
                  <a:pt x="319" y="231"/>
                </a:cubicBezTo>
                <a:cubicBezTo>
                  <a:pt x="319" y="249"/>
                  <a:pt x="275" y="257"/>
                  <a:pt x="275" y="257"/>
                </a:cubicBezTo>
                <a:lnTo>
                  <a:pt x="275" y="293"/>
                </a:lnTo>
                <a:cubicBezTo>
                  <a:pt x="398" y="293"/>
                  <a:pt x="398" y="293"/>
                  <a:pt x="398" y="293"/>
                </a:cubicBezTo>
                <a:cubicBezTo>
                  <a:pt x="398" y="293"/>
                  <a:pt x="398" y="257"/>
                  <a:pt x="389" y="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136" name="Group 135"/>
          <p:cNvGrpSpPr>
            <a:grpSpLocks/>
          </p:cNvGrpSpPr>
          <p:nvPr/>
        </p:nvGrpSpPr>
        <p:grpSpPr bwMode="auto">
          <a:xfrm>
            <a:off x="1739900" y="487363"/>
            <a:ext cx="20937538" cy="1539875"/>
            <a:chOff x="1739573" y="511491"/>
            <a:chExt cx="20937538" cy="1539066"/>
          </a:xfrm>
        </p:grpSpPr>
        <p:sp>
          <p:nvSpPr>
            <p:cNvPr id="19474" name="TextBox 32"/>
            <p:cNvSpPr txBox="1">
              <a:spLocks noChangeArrowheads="1"/>
            </p:cNvSpPr>
            <p:nvPr/>
          </p:nvSpPr>
          <p:spPr bwMode="auto">
            <a:xfrm>
              <a:off x="1739573" y="511491"/>
              <a:ext cx="20937538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8800" b="1">
                  <a:solidFill>
                    <a:schemeClr val="tx2"/>
                  </a:solidFill>
                  <a:latin typeface="Lato Regular" charset="0"/>
                </a:rPr>
                <a:t>Motivations</a:t>
              </a:r>
              <a:endParaRPr lang="id-ID" altLang="en-US" sz="8800" b="1">
                <a:solidFill>
                  <a:schemeClr val="tx2"/>
                </a:solidFill>
                <a:latin typeface="Lato Regular" charset="0"/>
              </a:endParaRPr>
            </a:p>
          </p:txBody>
        </p:sp>
        <p:grpSp>
          <p:nvGrpSpPr>
            <p:cNvPr id="19475" name="Group 33"/>
            <p:cNvGrpSpPr>
              <a:grpSpLocks/>
            </p:cNvGrpSpPr>
            <p:nvPr/>
          </p:nvGrpSpPr>
          <p:grpSpPr bwMode="auto"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140" name="Rectangle 139"/>
              <p:cNvSpPr/>
              <p:nvPr/>
            </p:nvSpPr>
            <p:spPr>
              <a:xfrm flipV="1">
                <a:off x="1775572" y="2021007"/>
                <a:ext cx="540973" cy="4561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 flipV="1">
                <a:off x="2390217" y="2021007"/>
                <a:ext cx="540973" cy="456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 flipV="1">
                <a:off x="3025912" y="2021007"/>
                <a:ext cx="540973" cy="4561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 flipV="1">
                <a:off x="3640558" y="2021007"/>
                <a:ext cx="540973" cy="4561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 flipV="1">
                <a:off x="4257309" y="2021007"/>
                <a:ext cx="538867" cy="4561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 flipV="1">
                <a:off x="4865638" y="2021007"/>
                <a:ext cx="540973" cy="4561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</p:grpSp>
      </p:grpSp>
    </p:spTree>
  </p:cSld>
  <p:clrMapOvr>
    <a:masterClrMapping/>
  </p:clrMapOvr>
  <p:transition spd="slow" advClick="0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/>
      <p:bldP spid="109" grpId="0" animBg="1"/>
      <p:bldP spid="110" grpId="0" animBg="1"/>
      <p:bldP spid="111" grpId="0" animBg="1"/>
      <p:bldP spid="112" grpId="0" animBg="1"/>
      <p:bldP spid="118" grpId="0"/>
      <p:bldP spid="121" grpId="0"/>
      <p:bldP spid="125" grpId="0"/>
      <p:bldP spid="1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6"/>
          </p:nvPr>
        </p:nvSpPr>
        <p:spPr>
          <a:xfrm>
            <a:off x="1514552" y="5827486"/>
            <a:ext cx="10561551" cy="138748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Problem </a:t>
            </a:r>
            <a:r>
              <a:rPr kumimoji="1" lang="en-US" altLang="ja-JP" dirty="0" smtClean="0"/>
              <a:t>Definition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Solution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2328326"/>
      </p:ext>
    </p:extLst>
  </p:cSld>
  <p:clrMapOvr>
    <a:masterClrMapping/>
  </p:clrMapOvr>
  <p:transition spd="slow" advTm="4484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>
            <a:off x="417513" y="2417763"/>
            <a:ext cx="0" cy="7670800"/>
          </a:xfrm>
          <a:prstGeom prst="line">
            <a:avLst/>
          </a:prstGeom>
          <a:ln w="19050" cmpd="sng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18380075" y="7261362"/>
            <a:ext cx="965200" cy="736600"/>
            <a:chOff x="6383291" y="2991297"/>
            <a:chExt cx="361257" cy="276450"/>
          </a:xfrm>
        </p:grpSpPr>
        <p:sp>
          <p:nvSpPr>
            <p:cNvPr id="43" name="Rectangle 42"/>
            <p:cNvSpPr/>
            <p:nvPr/>
          </p:nvSpPr>
          <p:spPr>
            <a:xfrm>
              <a:off x="6383291" y="3019895"/>
              <a:ext cx="361257" cy="1733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</a:endParaRPr>
            </a:p>
          </p:txBody>
        </p:sp>
        <p:sp>
          <p:nvSpPr>
            <p:cNvPr id="44" name="Isosceles Triangle 43"/>
            <p:cNvSpPr/>
            <p:nvPr/>
          </p:nvSpPr>
          <p:spPr>
            <a:xfrm flipV="1">
              <a:off x="6500343" y="3193272"/>
              <a:ext cx="127153" cy="74475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</a:endParaRPr>
            </a:p>
          </p:txBody>
        </p:sp>
        <p:sp>
          <p:nvSpPr>
            <p:cNvPr id="22574" name="TextBox 120"/>
            <p:cNvSpPr txBox="1">
              <a:spLocks noChangeArrowheads="1"/>
            </p:cNvSpPr>
            <p:nvPr/>
          </p:nvSpPr>
          <p:spPr bwMode="auto">
            <a:xfrm>
              <a:off x="6403066" y="2991297"/>
              <a:ext cx="321707" cy="173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2400" b="1">
                  <a:solidFill>
                    <a:schemeClr val="bg1"/>
                  </a:solidFill>
                  <a:latin typeface="Calibri Light" pitchFamily="34" charset="0"/>
                </a:rPr>
                <a:t>100%</a:t>
              </a:r>
            </a:p>
          </p:txBody>
        </p: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18378487" y="5789749"/>
            <a:ext cx="965200" cy="736600"/>
            <a:chOff x="6383290" y="2556942"/>
            <a:chExt cx="361257" cy="276450"/>
          </a:xfrm>
        </p:grpSpPr>
        <p:sp>
          <p:nvSpPr>
            <p:cNvPr id="47" name="Rectangle 46"/>
            <p:cNvSpPr/>
            <p:nvPr/>
          </p:nvSpPr>
          <p:spPr>
            <a:xfrm>
              <a:off x="6383290" y="2585540"/>
              <a:ext cx="361257" cy="1733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</a:endParaRPr>
            </a:p>
          </p:txBody>
        </p:sp>
        <p:sp>
          <p:nvSpPr>
            <p:cNvPr id="48" name="Isosceles Triangle 47"/>
            <p:cNvSpPr/>
            <p:nvPr/>
          </p:nvSpPr>
          <p:spPr>
            <a:xfrm flipV="1">
              <a:off x="6500342" y="2758918"/>
              <a:ext cx="127153" cy="7447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</a:endParaRPr>
            </a:p>
          </p:txBody>
        </p:sp>
        <p:sp>
          <p:nvSpPr>
            <p:cNvPr id="22571" name="TextBox 124"/>
            <p:cNvSpPr txBox="1">
              <a:spLocks noChangeArrowheads="1"/>
            </p:cNvSpPr>
            <p:nvPr/>
          </p:nvSpPr>
          <p:spPr bwMode="auto">
            <a:xfrm>
              <a:off x="6403066" y="2556942"/>
              <a:ext cx="321707" cy="173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2400" b="1">
                  <a:solidFill>
                    <a:schemeClr val="bg1"/>
                  </a:solidFill>
                  <a:latin typeface="Calibri Light" pitchFamily="34" charset="0"/>
                </a:rPr>
                <a:t>100%</a:t>
              </a:r>
            </a:p>
          </p:txBody>
        </p: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18435637" y="4186374"/>
            <a:ext cx="960438" cy="736600"/>
            <a:chOff x="6383336" y="2052886"/>
            <a:chExt cx="361166" cy="276450"/>
          </a:xfrm>
        </p:grpSpPr>
        <p:sp>
          <p:nvSpPr>
            <p:cNvPr id="51" name="Rectangle 50"/>
            <p:cNvSpPr/>
            <p:nvPr/>
          </p:nvSpPr>
          <p:spPr>
            <a:xfrm>
              <a:off x="6383336" y="2081484"/>
              <a:ext cx="361166" cy="1733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 flipV="1">
              <a:off x="6500939" y="2254862"/>
              <a:ext cx="125960" cy="7447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</a:endParaRPr>
            </a:p>
          </p:txBody>
        </p:sp>
        <p:sp>
          <p:nvSpPr>
            <p:cNvPr id="22568" name="TextBox 128"/>
            <p:cNvSpPr txBox="1">
              <a:spLocks noChangeArrowheads="1"/>
            </p:cNvSpPr>
            <p:nvPr/>
          </p:nvSpPr>
          <p:spPr bwMode="auto">
            <a:xfrm>
              <a:off x="6402309" y="2052886"/>
              <a:ext cx="323221" cy="173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2400" b="1">
                  <a:solidFill>
                    <a:schemeClr val="bg1"/>
                  </a:solidFill>
                  <a:latin typeface="Calibri Light" pitchFamily="34" charset="0"/>
                </a:rPr>
                <a:t>100%</a:t>
              </a:r>
            </a:p>
          </p:txBody>
        </p:sp>
      </p:grpSp>
      <p:sp>
        <p:nvSpPr>
          <p:cNvPr id="54" name="Rounded Rectangle 53"/>
          <p:cNvSpPr/>
          <p:nvPr/>
        </p:nvSpPr>
        <p:spPr>
          <a:xfrm>
            <a:off x="12958762" y="3486287"/>
            <a:ext cx="5954713" cy="381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2958762" y="3511687"/>
            <a:ext cx="5954713" cy="328612"/>
          </a:xfrm>
          <a:prstGeom prst="roundRect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2958762" y="5018224"/>
            <a:ext cx="5954713" cy="3857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2958762" y="5018224"/>
            <a:ext cx="5954713" cy="415925"/>
          </a:xfrm>
          <a:prstGeom prst="round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2958762" y="6575562"/>
            <a:ext cx="5954713" cy="381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2958762" y="6575562"/>
            <a:ext cx="5954713" cy="393700"/>
          </a:xfrm>
          <a:prstGeom prst="round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2958762" y="8091624"/>
            <a:ext cx="5954713" cy="3857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2958762" y="8091624"/>
            <a:ext cx="5954713" cy="385763"/>
          </a:xfrm>
          <a:prstGeom prst="roundRect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18430875" y="2683012"/>
            <a:ext cx="965200" cy="736600"/>
            <a:chOff x="6383290" y="1395641"/>
            <a:chExt cx="361257" cy="276450"/>
          </a:xfrm>
        </p:grpSpPr>
        <p:sp>
          <p:nvSpPr>
            <p:cNvPr id="63" name="Rectangle 62"/>
            <p:cNvSpPr/>
            <p:nvPr/>
          </p:nvSpPr>
          <p:spPr>
            <a:xfrm>
              <a:off x="6383290" y="1424239"/>
              <a:ext cx="361257" cy="1733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</a:endParaRPr>
            </a:p>
          </p:txBody>
        </p:sp>
        <p:sp>
          <p:nvSpPr>
            <p:cNvPr id="22564" name="TextBox 139"/>
            <p:cNvSpPr txBox="1">
              <a:spLocks noChangeArrowheads="1"/>
            </p:cNvSpPr>
            <p:nvPr/>
          </p:nvSpPr>
          <p:spPr bwMode="auto">
            <a:xfrm>
              <a:off x="6403066" y="1395641"/>
              <a:ext cx="321707" cy="173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2400" b="1">
                  <a:solidFill>
                    <a:schemeClr val="bg1"/>
                  </a:solidFill>
                  <a:latin typeface="Calibri Light" pitchFamily="34" charset="0"/>
                </a:rPr>
                <a:t>100%</a:t>
              </a:r>
            </a:p>
          </p:txBody>
        </p:sp>
        <p:sp>
          <p:nvSpPr>
            <p:cNvPr id="65" name="Isosceles Triangle 64"/>
            <p:cNvSpPr/>
            <p:nvPr/>
          </p:nvSpPr>
          <p:spPr>
            <a:xfrm flipV="1">
              <a:off x="6500342" y="1597616"/>
              <a:ext cx="127153" cy="744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</a:endParaRPr>
            </a:p>
          </p:txBody>
        </p:sp>
      </p:grpSp>
      <p:sp>
        <p:nvSpPr>
          <p:cNvPr id="67" name="Content Placeholder 2"/>
          <p:cNvSpPr txBox="1">
            <a:spLocks/>
          </p:cNvSpPr>
          <p:nvPr/>
        </p:nvSpPr>
        <p:spPr bwMode="auto">
          <a:xfrm>
            <a:off x="12722225" y="2841762"/>
            <a:ext cx="398303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defTabSz="914400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Easy  to use</a:t>
            </a:r>
          </a:p>
        </p:txBody>
      </p:sp>
      <p:sp>
        <p:nvSpPr>
          <p:cNvPr id="68" name="Content Placeholder 2"/>
          <p:cNvSpPr txBox="1">
            <a:spLocks/>
          </p:cNvSpPr>
          <p:nvPr/>
        </p:nvSpPr>
        <p:spPr bwMode="auto">
          <a:xfrm>
            <a:off x="12722225" y="4454662"/>
            <a:ext cx="45974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defTabSz="914400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Reduce human </a:t>
            </a:r>
            <a:r>
              <a:rPr lang="en-US" alt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errors</a:t>
            </a:r>
            <a:endParaRPr lang="en-US" altLang="en-US" sz="2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Content Placeholder 2"/>
          <p:cNvSpPr txBox="1">
            <a:spLocks/>
          </p:cNvSpPr>
          <p:nvPr/>
        </p:nvSpPr>
        <p:spPr bwMode="auto">
          <a:xfrm>
            <a:off x="12722225" y="5975487"/>
            <a:ext cx="50069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defTabSz="914400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Speed  and  more </a:t>
            </a:r>
            <a:r>
              <a:rPr lang="en-US" alt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secured</a:t>
            </a:r>
            <a:endParaRPr lang="en-US" altLang="en-US" sz="2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Content Placeholder 2"/>
          <p:cNvSpPr txBox="1">
            <a:spLocks/>
          </p:cNvSpPr>
          <p:nvPr/>
        </p:nvSpPr>
        <p:spPr bwMode="auto">
          <a:xfrm>
            <a:off x="12722225" y="7520124"/>
            <a:ext cx="5969000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defTabSz="914400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Saving </a:t>
            </a:r>
            <a:r>
              <a:rPr lang="en-US" alt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time</a:t>
            </a:r>
            <a:endParaRPr lang="en-US" altLang="en-US" sz="2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14400" eaLnBrk="1" hangingPunct="1">
              <a:spcBef>
                <a:spcPct val="20000"/>
              </a:spcBef>
              <a:buFont typeface="Arial" pitchFamily="34" charset="0"/>
              <a:buNone/>
            </a:pPr>
            <a:endParaRPr lang="en-US" altLang="en-US" sz="2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defTabSz="914400" eaLnBrk="1" hangingPunct="1">
              <a:spcBef>
                <a:spcPct val="20000"/>
              </a:spcBef>
              <a:buFont typeface="Arial" pitchFamily="34" charset="0"/>
              <a:buNone/>
            </a:pPr>
            <a:endParaRPr lang="en-US" altLang="en-US" sz="2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417513" y="487363"/>
            <a:ext cx="22637750" cy="1539645"/>
            <a:chOff x="1739573" y="511491"/>
            <a:chExt cx="20937538" cy="1539066"/>
          </a:xfrm>
        </p:grpSpPr>
        <p:sp>
          <p:nvSpPr>
            <p:cNvPr id="22555" name="TextBox 76"/>
            <p:cNvSpPr txBox="1">
              <a:spLocks noChangeArrowheads="1"/>
            </p:cNvSpPr>
            <p:nvPr/>
          </p:nvSpPr>
          <p:spPr bwMode="auto">
            <a:xfrm>
              <a:off x="1739573" y="511491"/>
              <a:ext cx="20937538" cy="1446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8800" b="1" dirty="0">
                  <a:solidFill>
                    <a:schemeClr val="tx2"/>
                  </a:solidFill>
                  <a:latin typeface="Lato Regular" charset="0"/>
                </a:rPr>
                <a:t>Benefits Of </a:t>
              </a:r>
              <a:r>
                <a:rPr lang="en-US" altLang="en-US" sz="8800" b="1" dirty="0" smtClean="0">
                  <a:solidFill>
                    <a:schemeClr val="tx2"/>
                  </a:solidFill>
                  <a:latin typeface="Lato Regular" charset="0"/>
                </a:rPr>
                <a:t>Railway Reservation </a:t>
              </a:r>
              <a:r>
                <a:rPr lang="en-US" altLang="en-US" sz="8800" b="1" dirty="0">
                  <a:solidFill>
                    <a:schemeClr val="tx2"/>
                  </a:solidFill>
                  <a:latin typeface="Lato Regular" charset="0"/>
                </a:rPr>
                <a:t>System</a:t>
              </a:r>
              <a:endParaRPr lang="id-ID" altLang="en-US" sz="8800" b="1" dirty="0">
                <a:solidFill>
                  <a:schemeClr val="tx2"/>
                </a:solidFill>
                <a:latin typeface="Lato Regular" charset="0"/>
              </a:endParaRPr>
            </a:p>
          </p:txBody>
        </p:sp>
        <p:grpSp>
          <p:nvGrpSpPr>
            <p:cNvPr id="22556" name="Group 77"/>
            <p:cNvGrpSpPr>
              <a:grpSpLocks/>
            </p:cNvGrpSpPr>
            <p:nvPr/>
          </p:nvGrpSpPr>
          <p:grpSpPr bwMode="auto"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89" name="Rectangle 88"/>
              <p:cNvSpPr/>
              <p:nvPr/>
            </p:nvSpPr>
            <p:spPr>
              <a:xfrm flipV="1">
                <a:off x="1774357" y="2021144"/>
                <a:ext cx="541226" cy="4562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V="1">
                <a:off x="2389564" y="2021144"/>
                <a:ext cx="541226" cy="4562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V="1">
                <a:off x="3026186" y="2021144"/>
                <a:ext cx="541226" cy="4562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 flipV="1">
                <a:off x="3639446" y="2021144"/>
                <a:ext cx="541226" cy="4562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 flipV="1">
                <a:off x="4256600" y="2021144"/>
                <a:ext cx="539279" cy="4562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 flipV="1">
                <a:off x="4865966" y="2021144"/>
                <a:ext cx="541226" cy="4562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</p:grpSp>
      </p:grpSp>
      <p:sp>
        <p:nvSpPr>
          <p:cNvPr id="88" name="Rounded Rectangle 87"/>
          <p:cNvSpPr/>
          <p:nvPr/>
        </p:nvSpPr>
        <p:spPr>
          <a:xfrm>
            <a:off x="13011150" y="9779137"/>
            <a:ext cx="5954712" cy="381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13011150" y="9804537"/>
            <a:ext cx="5954712" cy="328612"/>
          </a:xfrm>
          <a:prstGeom prst="roundRect">
            <a:avLst/>
          </a:pr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grpSp>
        <p:nvGrpSpPr>
          <p:cNvPr id="96" name="Group 95"/>
          <p:cNvGrpSpPr>
            <a:grpSpLocks/>
          </p:cNvGrpSpPr>
          <p:nvPr/>
        </p:nvGrpSpPr>
        <p:grpSpPr bwMode="auto">
          <a:xfrm>
            <a:off x="18483262" y="9052063"/>
            <a:ext cx="965200" cy="660401"/>
            <a:chOff x="6383290" y="1424239"/>
            <a:chExt cx="361257" cy="247852"/>
          </a:xfrm>
          <a:solidFill>
            <a:schemeClr val="accent5"/>
          </a:solidFill>
        </p:grpSpPr>
        <p:sp>
          <p:nvSpPr>
            <p:cNvPr id="97" name="Rectangle 96"/>
            <p:cNvSpPr/>
            <p:nvPr/>
          </p:nvSpPr>
          <p:spPr>
            <a:xfrm>
              <a:off x="6383290" y="1424239"/>
              <a:ext cx="361257" cy="17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</a:endParaRPr>
            </a:p>
          </p:txBody>
        </p:sp>
        <p:sp>
          <p:nvSpPr>
            <p:cNvPr id="22553" name="TextBox 139"/>
            <p:cNvSpPr txBox="1">
              <a:spLocks noChangeArrowheads="1"/>
            </p:cNvSpPr>
            <p:nvPr/>
          </p:nvSpPr>
          <p:spPr bwMode="auto">
            <a:xfrm>
              <a:off x="6412469" y="1427657"/>
              <a:ext cx="321707" cy="1732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2400" b="1" dirty="0">
                  <a:solidFill>
                    <a:schemeClr val="bg1"/>
                  </a:solidFill>
                  <a:latin typeface="Calibri Light" pitchFamily="34" charset="0"/>
                </a:rPr>
                <a:t>100%</a:t>
              </a:r>
            </a:p>
          </p:txBody>
        </p:sp>
        <p:sp>
          <p:nvSpPr>
            <p:cNvPr id="99" name="Isosceles Triangle 98"/>
            <p:cNvSpPr/>
            <p:nvPr/>
          </p:nvSpPr>
          <p:spPr>
            <a:xfrm flipV="1">
              <a:off x="6500342" y="1597616"/>
              <a:ext cx="127153" cy="7447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</a:endParaRPr>
            </a:p>
          </p:txBody>
        </p:sp>
      </p:grpSp>
      <p:sp>
        <p:nvSpPr>
          <p:cNvPr id="100" name="Content Placeholder 2"/>
          <p:cNvSpPr txBox="1">
            <a:spLocks/>
          </p:cNvSpPr>
          <p:nvPr/>
        </p:nvSpPr>
        <p:spPr bwMode="auto">
          <a:xfrm>
            <a:off x="12774612" y="9134612"/>
            <a:ext cx="52387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defTabSz="914400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More </a:t>
            </a:r>
            <a:r>
              <a:rPr lang="en-US" alt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efficient</a:t>
            </a:r>
            <a:endParaRPr lang="en-US" altLang="en-US" sz="2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3011150" y="11402356"/>
            <a:ext cx="5954712" cy="381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3011150" y="11427756"/>
            <a:ext cx="5954712" cy="328612"/>
          </a:xfrm>
          <a:prstGeom prst="round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18483262" y="10675282"/>
            <a:ext cx="965200" cy="660401"/>
            <a:chOff x="6383290" y="1424239"/>
            <a:chExt cx="361257" cy="247852"/>
          </a:xfrm>
          <a:solidFill>
            <a:schemeClr val="accent6"/>
          </a:solidFill>
        </p:grpSpPr>
        <p:sp>
          <p:nvSpPr>
            <p:cNvPr id="71" name="Rectangle 70"/>
            <p:cNvSpPr/>
            <p:nvPr/>
          </p:nvSpPr>
          <p:spPr>
            <a:xfrm>
              <a:off x="6383290" y="1424239"/>
              <a:ext cx="361257" cy="173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</a:endParaRPr>
            </a:p>
          </p:txBody>
        </p:sp>
        <p:sp>
          <p:nvSpPr>
            <p:cNvPr id="72" name="TextBox 139"/>
            <p:cNvSpPr txBox="1">
              <a:spLocks noChangeArrowheads="1"/>
            </p:cNvSpPr>
            <p:nvPr/>
          </p:nvSpPr>
          <p:spPr bwMode="auto">
            <a:xfrm>
              <a:off x="6412469" y="1427657"/>
              <a:ext cx="321707" cy="1732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2400" b="1" dirty="0">
                  <a:solidFill>
                    <a:schemeClr val="bg1"/>
                  </a:solidFill>
                  <a:latin typeface="Calibri Light" pitchFamily="34" charset="0"/>
                </a:rPr>
                <a:t>100%</a:t>
              </a:r>
            </a:p>
          </p:txBody>
        </p:sp>
        <p:sp>
          <p:nvSpPr>
            <p:cNvPr id="73" name="Isosceles Triangle 72"/>
            <p:cNvSpPr/>
            <p:nvPr/>
          </p:nvSpPr>
          <p:spPr>
            <a:xfrm flipV="1">
              <a:off x="6500342" y="1597616"/>
              <a:ext cx="127153" cy="7447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</a:endParaRPr>
            </a:p>
          </p:txBody>
        </p:sp>
      </p:grpSp>
      <p:sp>
        <p:nvSpPr>
          <p:cNvPr id="74" name="Content Placeholder 2"/>
          <p:cNvSpPr txBox="1">
            <a:spLocks/>
          </p:cNvSpPr>
          <p:nvPr/>
        </p:nvSpPr>
        <p:spPr bwMode="auto">
          <a:xfrm>
            <a:off x="12774612" y="10757831"/>
            <a:ext cx="52387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defTabSz="914400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More effective</a:t>
            </a:r>
            <a:endParaRPr lang="en-US" altLang="en-US" sz="2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0" name="그룹 78"/>
          <p:cNvGrpSpPr>
            <a:grpSpLocks/>
          </p:cNvGrpSpPr>
          <p:nvPr/>
        </p:nvGrpSpPr>
        <p:grpSpPr bwMode="auto">
          <a:xfrm rot="10800000">
            <a:off x="732547" y="9473545"/>
            <a:ext cx="8159749" cy="1368423"/>
            <a:chOff x="4031263" y="1089023"/>
            <a:chExt cx="3061088" cy="513180"/>
          </a:xfrm>
        </p:grpSpPr>
        <p:grpSp>
          <p:nvGrpSpPr>
            <p:cNvPr id="131" name="그룹 81"/>
            <p:cNvGrpSpPr>
              <a:grpSpLocks/>
            </p:cNvGrpSpPr>
            <p:nvPr/>
          </p:nvGrpSpPr>
          <p:grpSpPr bwMode="auto">
            <a:xfrm>
              <a:off x="4031263" y="1089023"/>
              <a:ext cx="3061088" cy="513180"/>
              <a:chOff x="3349626" y="1260475"/>
              <a:chExt cx="2916238" cy="468313"/>
            </a:xfrm>
          </p:grpSpPr>
          <p:sp>
            <p:nvSpPr>
              <p:cNvPr id="133" name="Rectangle 132"/>
              <p:cNvSpPr>
                <a:spLocks noChangeArrowheads="1"/>
              </p:cNvSpPr>
              <p:nvPr/>
            </p:nvSpPr>
            <p:spPr bwMode="auto">
              <a:xfrm>
                <a:off x="3556146" y="1576124"/>
                <a:ext cx="2504901" cy="152664"/>
              </a:xfrm>
              <a:prstGeom prst="rect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ln w="6350" cap="rnd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828434" fontAlgn="auto">
                  <a:spcBef>
                    <a:spcPts val="0"/>
                  </a:spcBef>
                  <a:spcAft>
                    <a:spcPts val="800"/>
                  </a:spcAft>
                  <a:defRPr/>
                </a:pPr>
                <a:endParaRPr lang="ko-KR" altLang="en-US" sz="3200" b="1" dirty="0">
                  <a:solidFill>
                    <a:srgbClr val="FFFFFF"/>
                  </a:solidFill>
                  <a:latin typeface="Roboto condensed"/>
                  <a:ea typeface="+mj-ea"/>
                  <a:cs typeface="Roboto condensed"/>
                </a:endParaRPr>
              </a:p>
            </p:txBody>
          </p:sp>
          <p:sp>
            <p:nvSpPr>
              <p:cNvPr id="134" name="Freeform 133"/>
              <p:cNvSpPr>
                <a:spLocks/>
              </p:cNvSpPr>
              <p:nvPr/>
            </p:nvSpPr>
            <p:spPr bwMode="auto">
              <a:xfrm>
                <a:off x="3349626" y="1260475"/>
                <a:ext cx="206520" cy="468313"/>
              </a:xfrm>
              <a:custGeom>
                <a:avLst/>
                <a:gdLst>
                  <a:gd name="T0" fmla="*/ 0 w 130"/>
                  <a:gd name="T1" fmla="*/ 0 h 295"/>
                  <a:gd name="T2" fmla="*/ 0 w 130"/>
                  <a:gd name="T3" fmla="*/ 98 h 295"/>
                  <a:gd name="T4" fmla="*/ 130 w 130"/>
                  <a:gd name="T5" fmla="*/ 295 h 295"/>
                  <a:gd name="T6" fmla="*/ 130 w 130"/>
                  <a:gd name="T7" fmla="*/ 199 h 295"/>
                  <a:gd name="T8" fmla="*/ 0 w 130"/>
                  <a:gd name="T9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295">
                    <a:moveTo>
                      <a:pt x="0" y="0"/>
                    </a:moveTo>
                    <a:lnTo>
                      <a:pt x="0" y="98"/>
                    </a:lnTo>
                    <a:lnTo>
                      <a:pt x="130" y="295"/>
                    </a:lnTo>
                    <a:lnTo>
                      <a:pt x="130" y="1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rnd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828434" fontAlgn="auto">
                  <a:spcBef>
                    <a:spcPts val="0"/>
                  </a:spcBef>
                  <a:spcAft>
                    <a:spcPts val="800"/>
                  </a:spcAft>
                  <a:defRPr/>
                </a:pPr>
                <a:endParaRPr lang="ko-KR" altLang="en-US" sz="3200" b="1" dirty="0">
                  <a:solidFill>
                    <a:srgbClr val="FFFFFF"/>
                  </a:solidFill>
                  <a:latin typeface="Roboto condensed"/>
                  <a:ea typeface="+mj-ea"/>
                  <a:cs typeface="Roboto condensed"/>
                </a:endParaRPr>
              </a:p>
            </p:txBody>
          </p:sp>
          <p:sp>
            <p:nvSpPr>
              <p:cNvPr id="135" name="Freeform 134"/>
              <p:cNvSpPr>
                <a:spLocks/>
              </p:cNvSpPr>
              <p:nvPr/>
            </p:nvSpPr>
            <p:spPr bwMode="auto">
              <a:xfrm>
                <a:off x="6061047" y="1260475"/>
                <a:ext cx="204817" cy="468313"/>
              </a:xfrm>
              <a:custGeom>
                <a:avLst/>
                <a:gdLst>
                  <a:gd name="T0" fmla="*/ 129 w 129"/>
                  <a:gd name="T1" fmla="*/ 0 h 295"/>
                  <a:gd name="T2" fmla="*/ 129 w 129"/>
                  <a:gd name="T3" fmla="*/ 98 h 295"/>
                  <a:gd name="T4" fmla="*/ 0 w 129"/>
                  <a:gd name="T5" fmla="*/ 295 h 295"/>
                  <a:gd name="T6" fmla="*/ 0 w 129"/>
                  <a:gd name="T7" fmla="*/ 199 h 295"/>
                  <a:gd name="T8" fmla="*/ 129 w 129"/>
                  <a:gd name="T9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295">
                    <a:moveTo>
                      <a:pt x="129" y="0"/>
                    </a:moveTo>
                    <a:lnTo>
                      <a:pt x="129" y="98"/>
                    </a:lnTo>
                    <a:lnTo>
                      <a:pt x="0" y="295"/>
                    </a:lnTo>
                    <a:lnTo>
                      <a:pt x="0" y="199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rnd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828434" fontAlgn="auto">
                  <a:spcBef>
                    <a:spcPts val="0"/>
                  </a:spcBef>
                  <a:spcAft>
                    <a:spcPts val="800"/>
                  </a:spcAft>
                  <a:defRPr/>
                </a:pPr>
                <a:endParaRPr lang="ko-KR" altLang="en-US" sz="3200" b="1" dirty="0">
                  <a:solidFill>
                    <a:srgbClr val="FFFFFF"/>
                  </a:solidFill>
                  <a:latin typeface="Roboto condensed"/>
                  <a:ea typeface="+mj-ea"/>
                  <a:cs typeface="Roboto condensed"/>
                </a:endParaRPr>
              </a:p>
            </p:txBody>
          </p:sp>
          <p:sp>
            <p:nvSpPr>
              <p:cNvPr id="136" name="Freeform 135"/>
              <p:cNvSpPr>
                <a:spLocks/>
              </p:cNvSpPr>
              <p:nvPr/>
            </p:nvSpPr>
            <p:spPr bwMode="auto">
              <a:xfrm>
                <a:off x="3349626" y="1260475"/>
                <a:ext cx="2916238" cy="315649"/>
              </a:xfrm>
              <a:custGeom>
                <a:avLst/>
                <a:gdLst>
                  <a:gd name="T0" fmla="*/ 1837 w 1837"/>
                  <a:gd name="T1" fmla="*/ 0 h 199"/>
                  <a:gd name="T2" fmla="*/ 0 w 1837"/>
                  <a:gd name="T3" fmla="*/ 0 h 199"/>
                  <a:gd name="T4" fmla="*/ 130 w 1837"/>
                  <a:gd name="T5" fmla="*/ 199 h 199"/>
                  <a:gd name="T6" fmla="*/ 1708 w 1837"/>
                  <a:gd name="T7" fmla="*/ 199 h 199"/>
                  <a:gd name="T8" fmla="*/ 1837 w 1837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7" h="199">
                    <a:moveTo>
                      <a:pt x="1837" y="0"/>
                    </a:moveTo>
                    <a:lnTo>
                      <a:pt x="0" y="0"/>
                    </a:lnTo>
                    <a:lnTo>
                      <a:pt x="130" y="199"/>
                    </a:lnTo>
                    <a:lnTo>
                      <a:pt x="1708" y="199"/>
                    </a:lnTo>
                    <a:lnTo>
                      <a:pt x="1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rnd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828434" fontAlgn="auto">
                  <a:spcBef>
                    <a:spcPts val="0"/>
                  </a:spcBef>
                  <a:spcAft>
                    <a:spcPts val="800"/>
                  </a:spcAft>
                  <a:defRPr/>
                </a:pPr>
                <a:endParaRPr lang="ko-KR" altLang="en-US" sz="3200" b="1" dirty="0">
                  <a:solidFill>
                    <a:srgbClr val="FFFFFF"/>
                  </a:solidFill>
                  <a:latin typeface="Roboto condensed"/>
                  <a:ea typeface="+mj-ea"/>
                  <a:cs typeface="Roboto condensed"/>
                </a:endParaRPr>
              </a:p>
            </p:txBody>
          </p:sp>
        </p:grpSp>
        <p:sp>
          <p:nvSpPr>
            <p:cNvPr id="132" name="TextBox 79"/>
            <p:cNvSpPr txBox="1">
              <a:spLocks noChangeArrowheads="1"/>
            </p:cNvSpPr>
            <p:nvPr/>
          </p:nvSpPr>
          <p:spPr bwMode="auto">
            <a:xfrm rot="10800000">
              <a:off x="4678363" y="1181884"/>
              <a:ext cx="1766886" cy="193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/>
              <a:r>
                <a:rPr lang="en-US" altLang="ko-KR" sz="2700" b="1" dirty="0" smtClean="0">
                  <a:solidFill>
                    <a:srgbClr val="FFFFFF"/>
                  </a:solidFill>
                  <a:latin typeface="Lato" charset="0"/>
                </a:rPr>
                <a:t>Easy</a:t>
              </a:r>
              <a:endParaRPr lang="ko-KR" altLang="en-US" sz="2700" b="1" dirty="0">
                <a:solidFill>
                  <a:srgbClr val="FFFFFF"/>
                </a:solidFill>
                <a:latin typeface="Roboto condensed" charset="0"/>
              </a:endParaRPr>
            </a:p>
          </p:txBody>
        </p:sp>
      </p:grpSp>
      <p:grpSp>
        <p:nvGrpSpPr>
          <p:cNvPr id="81" name="그룹 79"/>
          <p:cNvGrpSpPr>
            <a:grpSpLocks/>
          </p:cNvGrpSpPr>
          <p:nvPr/>
        </p:nvGrpSpPr>
        <p:grpSpPr bwMode="auto">
          <a:xfrm rot="10800000">
            <a:off x="1342919" y="8489951"/>
            <a:ext cx="7008811" cy="1368423"/>
            <a:chOff x="4247888" y="1602202"/>
            <a:chExt cx="2629501" cy="513179"/>
          </a:xfrm>
        </p:grpSpPr>
        <p:grpSp>
          <p:nvGrpSpPr>
            <p:cNvPr id="125" name="그룹 82"/>
            <p:cNvGrpSpPr>
              <a:grpSpLocks/>
            </p:cNvGrpSpPr>
            <p:nvPr/>
          </p:nvGrpSpPr>
          <p:grpSpPr bwMode="auto">
            <a:xfrm>
              <a:off x="4247888" y="1602202"/>
              <a:ext cx="2629501" cy="513179"/>
              <a:chOff x="3556001" y="1728788"/>
              <a:chExt cx="2505075" cy="468312"/>
            </a:xfrm>
          </p:grpSpPr>
          <p:sp>
            <p:nvSpPr>
              <p:cNvPr id="127" name="Rectangle 126"/>
              <p:cNvSpPr>
                <a:spLocks noChangeArrowheads="1"/>
              </p:cNvSpPr>
              <p:nvPr/>
            </p:nvSpPr>
            <p:spPr bwMode="auto">
              <a:xfrm>
                <a:off x="3762535" y="2043350"/>
                <a:ext cx="2090305" cy="15375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noFill/>
              </a:ln>
            </p:spPr>
            <p:txBody>
              <a:bodyPr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2700" b="1" dirty="0">
                  <a:solidFill>
                    <a:srgbClr val="FFFFFF"/>
                  </a:solidFill>
                  <a:latin typeface="Lato"/>
                  <a:ea typeface="+mn-ea"/>
                  <a:cs typeface="Lato"/>
                </a:endParaRPr>
              </a:p>
            </p:txBody>
          </p:sp>
          <p:sp>
            <p:nvSpPr>
              <p:cNvPr id="128" name="Freeform 127"/>
              <p:cNvSpPr>
                <a:spLocks/>
              </p:cNvSpPr>
              <p:nvPr/>
            </p:nvSpPr>
            <p:spPr bwMode="auto">
              <a:xfrm>
                <a:off x="3556001" y="1728788"/>
                <a:ext cx="206534" cy="468312"/>
              </a:xfrm>
              <a:custGeom>
                <a:avLst/>
                <a:gdLst>
                  <a:gd name="T0" fmla="*/ 0 w 130"/>
                  <a:gd name="T1" fmla="*/ 0 h 295"/>
                  <a:gd name="T2" fmla="*/ 0 w 130"/>
                  <a:gd name="T3" fmla="*/ 96 h 295"/>
                  <a:gd name="T4" fmla="*/ 130 w 130"/>
                  <a:gd name="T5" fmla="*/ 295 h 295"/>
                  <a:gd name="T6" fmla="*/ 130 w 130"/>
                  <a:gd name="T7" fmla="*/ 198 h 295"/>
                  <a:gd name="T8" fmla="*/ 0 w 130"/>
                  <a:gd name="T9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295">
                    <a:moveTo>
                      <a:pt x="0" y="0"/>
                    </a:moveTo>
                    <a:lnTo>
                      <a:pt x="0" y="96"/>
                    </a:lnTo>
                    <a:lnTo>
                      <a:pt x="130" y="295"/>
                    </a:lnTo>
                    <a:lnTo>
                      <a:pt x="130" y="1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3175">
                <a:noFill/>
              </a:ln>
            </p:spPr>
            <p:txBody>
              <a:bodyPr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2700" b="1" dirty="0">
                  <a:solidFill>
                    <a:srgbClr val="FFFFFF"/>
                  </a:solidFill>
                  <a:latin typeface="Lato"/>
                  <a:ea typeface="+mn-ea"/>
                  <a:cs typeface="Lato"/>
                </a:endParaRPr>
              </a:p>
            </p:txBody>
          </p:sp>
          <p:sp>
            <p:nvSpPr>
              <p:cNvPr id="129" name="Freeform 128"/>
              <p:cNvSpPr>
                <a:spLocks/>
              </p:cNvSpPr>
              <p:nvPr/>
            </p:nvSpPr>
            <p:spPr bwMode="auto">
              <a:xfrm>
                <a:off x="5852840" y="1728788"/>
                <a:ext cx="208236" cy="468312"/>
              </a:xfrm>
              <a:custGeom>
                <a:avLst/>
                <a:gdLst>
                  <a:gd name="T0" fmla="*/ 131 w 131"/>
                  <a:gd name="T1" fmla="*/ 0 h 295"/>
                  <a:gd name="T2" fmla="*/ 131 w 131"/>
                  <a:gd name="T3" fmla="*/ 96 h 295"/>
                  <a:gd name="T4" fmla="*/ 0 w 131"/>
                  <a:gd name="T5" fmla="*/ 295 h 295"/>
                  <a:gd name="T6" fmla="*/ 0 w 131"/>
                  <a:gd name="T7" fmla="*/ 198 h 295"/>
                  <a:gd name="T8" fmla="*/ 131 w 131"/>
                  <a:gd name="T9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95">
                    <a:moveTo>
                      <a:pt x="131" y="0"/>
                    </a:moveTo>
                    <a:lnTo>
                      <a:pt x="131" y="96"/>
                    </a:lnTo>
                    <a:lnTo>
                      <a:pt x="0" y="295"/>
                    </a:lnTo>
                    <a:lnTo>
                      <a:pt x="0" y="198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3175">
                <a:noFill/>
              </a:ln>
            </p:spPr>
            <p:txBody>
              <a:bodyPr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2700" b="1" dirty="0">
                  <a:solidFill>
                    <a:srgbClr val="FFFFFF"/>
                  </a:solidFill>
                  <a:latin typeface="Lato"/>
                  <a:ea typeface="+mn-ea"/>
                  <a:cs typeface="Lato"/>
                </a:endParaRPr>
              </a:p>
            </p:txBody>
          </p:sp>
          <p:sp>
            <p:nvSpPr>
              <p:cNvPr id="130" name="Freeform 129"/>
              <p:cNvSpPr>
                <a:spLocks/>
              </p:cNvSpPr>
              <p:nvPr/>
            </p:nvSpPr>
            <p:spPr bwMode="auto">
              <a:xfrm>
                <a:off x="3556001" y="1728788"/>
                <a:ext cx="2505075" cy="314325"/>
              </a:xfrm>
              <a:custGeom>
                <a:avLst/>
                <a:gdLst>
                  <a:gd name="T0" fmla="*/ 2505075 w 1578"/>
                  <a:gd name="T1" fmla="*/ 0 h 198"/>
                  <a:gd name="T2" fmla="*/ 0 w 1578"/>
                  <a:gd name="T3" fmla="*/ 0 h 198"/>
                  <a:gd name="T4" fmla="*/ 206375 w 1578"/>
                  <a:gd name="T5" fmla="*/ 314325 h 198"/>
                  <a:gd name="T6" fmla="*/ 2297113 w 1578"/>
                  <a:gd name="T7" fmla="*/ 314325 h 198"/>
                  <a:gd name="T8" fmla="*/ 2505075 w 1578"/>
                  <a:gd name="T9" fmla="*/ 0 h 1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78" h="198">
                    <a:moveTo>
                      <a:pt x="1578" y="0"/>
                    </a:moveTo>
                    <a:lnTo>
                      <a:pt x="0" y="0"/>
                    </a:lnTo>
                    <a:lnTo>
                      <a:pt x="130" y="198"/>
                    </a:lnTo>
                    <a:lnTo>
                      <a:pt x="1447" y="198"/>
                    </a:lnTo>
                    <a:lnTo>
                      <a:pt x="15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26" name="TextBox 86"/>
            <p:cNvSpPr txBox="1">
              <a:spLocks noChangeArrowheads="1"/>
            </p:cNvSpPr>
            <p:nvPr/>
          </p:nvSpPr>
          <p:spPr bwMode="auto">
            <a:xfrm rot="10800000">
              <a:off x="4788030" y="1694646"/>
              <a:ext cx="1547554" cy="193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/>
              <a:r>
                <a:rPr lang="en-US" altLang="ko-KR" sz="2700" b="1" dirty="0" smtClean="0">
                  <a:solidFill>
                    <a:srgbClr val="FFFFFF"/>
                  </a:solidFill>
                  <a:latin typeface="Lato" charset="0"/>
                </a:rPr>
                <a:t>Clear</a:t>
              </a:r>
              <a:endParaRPr lang="ko-KR" altLang="en-US" sz="2700" b="1" dirty="0">
                <a:solidFill>
                  <a:srgbClr val="FFFFFF"/>
                </a:solidFill>
                <a:latin typeface="Lato" charset="0"/>
              </a:endParaRPr>
            </a:p>
          </p:txBody>
        </p:sp>
      </p:grpSp>
      <p:grpSp>
        <p:nvGrpSpPr>
          <p:cNvPr id="82" name="그룹 80"/>
          <p:cNvGrpSpPr>
            <a:grpSpLocks/>
          </p:cNvGrpSpPr>
          <p:nvPr/>
        </p:nvGrpSpPr>
        <p:grpSpPr bwMode="auto">
          <a:xfrm rot="10800000">
            <a:off x="1936207" y="7531622"/>
            <a:ext cx="5851528" cy="1363665"/>
            <a:chOff x="4464515" y="2115391"/>
            <a:chExt cx="2194586" cy="511442"/>
          </a:xfrm>
        </p:grpSpPr>
        <p:grpSp>
          <p:nvGrpSpPr>
            <p:cNvPr id="119" name="그룹 83"/>
            <p:cNvGrpSpPr>
              <a:grpSpLocks/>
            </p:cNvGrpSpPr>
            <p:nvPr/>
          </p:nvGrpSpPr>
          <p:grpSpPr bwMode="auto">
            <a:xfrm>
              <a:off x="4464515" y="2115391"/>
              <a:ext cx="2194586" cy="511442"/>
              <a:chOff x="3762376" y="2197100"/>
              <a:chExt cx="2090738" cy="466725"/>
            </a:xfrm>
          </p:grpSpPr>
          <p:sp>
            <p:nvSpPr>
              <p:cNvPr id="121" name="Rectangle 120"/>
              <p:cNvSpPr>
                <a:spLocks noChangeArrowheads="1"/>
              </p:cNvSpPr>
              <p:nvPr/>
            </p:nvSpPr>
            <p:spPr bwMode="auto">
              <a:xfrm>
                <a:off x="3970542" y="2511691"/>
                <a:ext cx="1674405" cy="15213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txBody>
              <a:bodyPr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2700" b="1" dirty="0">
                  <a:solidFill>
                    <a:srgbClr val="FFFFFF"/>
                  </a:solidFill>
                  <a:latin typeface="Lato"/>
                  <a:ea typeface="+mn-ea"/>
                  <a:cs typeface="Lato"/>
                </a:endParaRPr>
              </a:p>
            </p:txBody>
          </p:sp>
          <p:sp>
            <p:nvSpPr>
              <p:cNvPr id="122" name="Freeform 121"/>
              <p:cNvSpPr>
                <a:spLocks/>
              </p:cNvSpPr>
              <p:nvPr/>
            </p:nvSpPr>
            <p:spPr bwMode="auto">
              <a:xfrm>
                <a:off x="3762376" y="2197100"/>
                <a:ext cx="208166" cy="466725"/>
              </a:xfrm>
              <a:custGeom>
                <a:avLst/>
                <a:gdLst>
                  <a:gd name="T0" fmla="*/ 0 w 131"/>
                  <a:gd name="T1" fmla="*/ 0 h 294"/>
                  <a:gd name="T2" fmla="*/ 131 w 131"/>
                  <a:gd name="T3" fmla="*/ 198 h 294"/>
                  <a:gd name="T4" fmla="*/ 131 w 131"/>
                  <a:gd name="T5" fmla="*/ 294 h 294"/>
                  <a:gd name="T6" fmla="*/ 0 w 131"/>
                  <a:gd name="T7" fmla="*/ 96 h 294"/>
                  <a:gd name="T8" fmla="*/ 0 w 131"/>
                  <a:gd name="T9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94">
                    <a:moveTo>
                      <a:pt x="0" y="0"/>
                    </a:moveTo>
                    <a:lnTo>
                      <a:pt x="131" y="198"/>
                    </a:lnTo>
                    <a:lnTo>
                      <a:pt x="131" y="294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3175">
                <a:noFill/>
              </a:ln>
            </p:spPr>
            <p:txBody>
              <a:bodyPr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2700" b="1" dirty="0">
                  <a:solidFill>
                    <a:srgbClr val="FFFFFF"/>
                  </a:solidFill>
                  <a:latin typeface="Lato"/>
                  <a:ea typeface="+mn-ea"/>
                  <a:cs typeface="Lato"/>
                </a:endParaRPr>
              </a:p>
            </p:txBody>
          </p:sp>
          <p:sp>
            <p:nvSpPr>
              <p:cNvPr id="123" name="Freeform 122"/>
              <p:cNvSpPr>
                <a:spLocks/>
              </p:cNvSpPr>
              <p:nvPr/>
            </p:nvSpPr>
            <p:spPr bwMode="auto">
              <a:xfrm>
                <a:off x="5644948" y="2197100"/>
                <a:ext cx="208166" cy="466725"/>
              </a:xfrm>
              <a:custGeom>
                <a:avLst/>
                <a:gdLst>
                  <a:gd name="T0" fmla="*/ 131 w 131"/>
                  <a:gd name="T1" fmla="*/ 0 h 294"/>
                  <a:gd name="T2" fmla="*/ 0 w 131"/>
                  <a:gd name="T3" fmla="*/ 198 h 294"/>
                  <a:gd name="T4" fmla="*/ 0 w 131"/>
                  <a:gd name="T5" fmla="*/ 294 h 294"/>
                  <a:gd name="T6" fmla="*/ 131 w 131"/>
                  <a:gd name="T7" fmla="*/ 96 h 294"/>
                  <a:gd name="T8" fmla="*/ 131 w 131"/>
                  <a:gd name="T9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94">
                    <a:moveTo>
                      <a:pt x="131" y="0"/>
                    </a:moveTo>
                    <a:lnTo>
                      <a:pt x="0" y="198"/>
                    </a:lnTo>
                    <a:lnTo>
                      <a:pt x="0" y="294"/>
                    </a:lnTo>
                    <a:lnTo>
                      <a:pt x="131" y="96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3175">
                <a:noFill/>
              </a:ln>
            </p:spPr>
            <p:txBody>
              <a:bodyPr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2700" b="1" dirty="0">
                  <a:solidFill>
                    <a:srgbClr val="FFFFFF"/>
                  </a:solidFill>
                  <a:latin typeface="Lato"/>
                  <a:ea typeface="+mn-ea"/>
                  <a:cs typeface="Lato"/>
                </a:endParaRPr>
              </a:p>
            </p:txBody>
          </p:sp>
          <p:sp>
            <p:nvSpPr>
              <p:cNvPr id="124" name="Freeform 123"/>
              <p:cNvSpPr>
                <a:spLocks/>
              </p:cNvSpPr>
              <p:nvPr/>
            </p:nvSpPr>
            <p:spPr bwMode="auto">
              <a:xfrm>
                <a:off x="3762376" y="2197100"/>
                <a:ext cx="2090738" cy="314591"/>
              </a:xfrm>
              <a:custGeom>
                <a:avLst/>
                <a:gdLst>
                  <a:gd name="T0" fmla="*/ 0 w 1317"/>
                  <a:gd name="T1" fmla="*/ 0 h 198"/>
                  <a:gd name="T2" fmla="*/ 131 w 1317"/>
                  <a:gd name="T3" fmla="*/ 198 h 198"/>
                  <a:gd name="T4" fmla="*/ 1186 w 1317"/>
                  <a:gd name="T5" fmla="*/ 198 h 198"/>
                  <a:gd name="T6" fmla="*/ 1317 w 1317"/>
                  <a:gd name="T7" fmla="*/ 0 h 198"/>
                  <a:gd name="T8" fmla="*/ 0 w 1317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7" h="198">
                    <a:moveTo>
                      <a:pt x="0" y="0"/>
                    </a:moveTo>
                    <a:lnTo>
                      <a:pt x="131" y="198"/>
                    </a:lnTo>
                    <a:lnTo>
                      <a:pt x="1186" y="198"/>
                    </a:lnTo>
                    <a:lnTo>
                      <a:pt x="131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175">
                <a:noFill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defTabSz="1828434" fontAlgn="auto">
                  <a:spcBef>
                    <a:spcPts val="0"/>
                  </a:spcBef>
                  <a:spcAft>
                    <a:spcPts val="800"/>
                  </a:spcAft>
                  <a:defRPr/>
                </a:pPr>
                <a:endParaRPr lang="ko-KR" altLang="en-US" sz="2700" b="1" dirty="0">
                  <a:solidFill>
                    <a:srgbClr val="FFFFFF"/>
                  </a:solidFill>
                  <a:latin typeface="Lato"/>
                  <a:ea typeface="Roboto Condensed Regular"/>
                  <a:cs typeface="Lato"/>
                </a:endParaRPr>
              </a:p>
            </p:txBody>
          </p:sp>
        </p:grpSp>
        <p:sp>
          <p:nvSpPr>
            <p:cNvPr id="120" name="TextBox 93"/>
            <p:cNvSpPr txBox="1">
              <a:spLocks noChangeArrowheads="1"/>
            </p:cNvSpPr>
            <p:nvPr/>
          </p:nvSpPr>
          <p:spPr bwMode="auto">
            <a:xfrm rot="10800000">
              <a:off x="4678363" y="2207409"/>
              <a:ext cx="1766886" cy="193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/>
              <a:r>
                <a:rPr lang="en-US" altLang="ko-KR" sz="2700" b="1" dirty="0" smtClean="0">
                  <a:solidFill>
                    <a:srgbClr val="FFFFFF"/>
                  </a:solidFill>
                  <a:latin typeface="Lato" charset="0"/>
                </a:rPr>
                <a:t>Fast</a:t>
              </a:r>
              <a:endParaRPr lang="ko-KR" altLang="en-US" sz="2700" b="1" dirty="0">
                <a:solidFill>
                  <a:srgbClr val="FFFFFF"/>
                </a:solidFill>
                <a:latin typeface="Lato" charset="0"/>
              </a:endParaRPr>
            </a:p>
          </p:txBody>
        </p:sp>
      </p:grpSp>
      <p:grpSp>
        <p:nvGrpSpPr>
          <p:cNvPr id="83" name="그룹 87"/>
          <p:cNvGrpSpPr>
            <a:grpSpLocks/>
          </p:cNvGrpSpPr>
          <p:nvPr/>
        </p:nvGrpSpPr>
        <p:grpSpPr bwMode="auto">
          <a:xfrm rot="10800000">
            <a:off x="2518823" y="6599599"/>
            <a:ext cx="4686300" cy="1368422"/>
            <a:chOff x="4682807" y="2626821"/>
            <a:chExt cx="1758001" cy="513180"/>
          </a:xfrm>
        </p:grpSpPr>
        <p:grpSp>
          <p:nvGrpSpPr>
            <p:cNvPr id="113" name="그룹 84"/>
            <p:cNvGrpSpPr>
              <a:grpSpLocks/>
            </p:cNvGrpSpPr>
            <p:nvPr/>
          </p:nvGrpSpPr>
          <p:grpSpPr bwMode="auto">
            <a:xfrm>
              <a:off x="4682807" y="2626821"/>
              <a:ext cx="1758001" cy="513180"/>
              <a:chOff x="3970338" y="2663825"/>
              <a:chExt cx="1674813" cy="468313"/>
            </a:xfrm>
          </p:grpSpPr>
          <p:sp>
            <p:nvSpPr>
              <p:cNvPr id="115" name="Rectangle 114"/>
              <p:cNvSpPr>
                <a:spLocks noChangeArrowheads="1"/>
              </p:cNvSpPr>
              <p:nvPr/>
            </p:nvSpPr>
            <p:spPr bwMode="auto">
              <a:xfrm>
                <a:off x="4176853" y="2979475"/>
                <a:ext cx="1260081" cy="15266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175">
                <a:noFill/>
              </a:ln>
            </p:spPr>
            <p:txBody>
              <a:bodyPr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2700" b="1" dirty="0">
                  <a:solidFill>
                    <a:srgbClr val="FFFFFF"/>
                  </a:solidFill>
                  <a:latin typeface="Lato"/>
                  <a:ea typeface="+mn-ea"/>
                  <a:cs typeface="Lato"/>
                </a:endParaRPr>
              </a:p>
            </p:txBody>
          </p:sp>
          <p:sp>
            <p:nvSpPr>
              <p:cNvPr id="116" name="Freeform 115"/>
              <p:cNvSpPr>
                <a:spLocks/>
              </p:cNvSpPr>
              <p:nvPr/>
            </p:nvSpPr>
            <p:spPr bwMode="auto">
              <a:xfrm>
                <a:off x="3970338" y="2663825"/>
                <a:ext cx="206515" cy="468313"/>
              </a:xfrm>
              <a:custGeom>
                <a:avLst/>
                <a:gdLst>
                  <a:gd name="T0" fmla="*/ 0 w 130"/>
                  <a:gd name="T1" fmla="*/ 0 h 295"/>
                  <a:gd name="T2" fmla="*/ 0 w 130"/>
                  <a:gd name="T3" fmla="*/ 97 h 295"/>
                  <a:gd name="T4" fmla="*/ 130 w 130"/>
                  <a:gd name="T5" fmla="*/ 295 h 295"/>
                  <a:gd name="T6" fmla="*/ 130 w 130"/>
                  <a:gd name="T7" fmla="*/ 199 h 295"/>
                  <a:gd name="T8" fmla="*/ 0 w 130"/>
                  <a:gd name="T9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295">
                    <a:moveTo>
                      <a:pt x="0" y="0"/>
                    </a:moveTo>
                    <a:lnTo>
                      <a:pt x="0" y="97"/>
                    </a:lnTo>
                    <a:lnTo>
                      <a:pt x="130" y="295"/>
                    </a:lnTo>
                    <a:lnTo>
                      <a:pt x="130" y="1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175">
                <a:noFill/>
              </a:ln>
            </p:spPr>
            <p:txBody>
              <a:bodyPr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2700" b="1" dirty="0">
                  <a:solidFill>
                    <a:srgbClr val="FFFFFF"/>
                  </a:solidFill>
                  <a:latin typeface="Lato"/>
                  <a:ea typeface="+mn-ea"/>
                  <a:cs typeface="Lato"/>
                </a:endParaRPr>
              </a:p>
            </p:txBody>
          </p:sp>
          <p:sp>
            <p:nvSpPr>
              <p:cNvPr id="117" name="Freeform 116"/>
              <p:cNvSpPr>
                <a:spLocks/>
              </p:cNvSpPr>
              <p:nvPr/>
            </p:nvSpPr>
            <p:spPr bwMode="auto">
              <a:xfrm>
                <a:off x="5436934" y="2663825"/>
                <a:ext cx="208217" cy="468313"/>
              </a:xfrm>
              <a:custGeom>
                <a:avLst/>
                <a:gdLst>
                  <a:gd name="T0" fmla="*/ 131 w 131"/>
                  <a:gd name="T1" fmla="*/ 0 h 295"/>
                  <a:gd name="T2" fmla="*/ 131 w 131"/>
                  <a:gd name="T3" fmla="*/ 97 h 295"/>
                  <a:gd name="T4" fmla="*/ 0 w 131"/>
                  <a:gd name="T5" fmla="*/ 295 h 295"/>
                  <a:gd name="T6" fmla="*/ 0 w 131"/>
                  <a:gd name="T7" fmla="*/ 199 h 295"/>
                  <a:gd name="T8" fmla="*/ 131 w 131"/>
                  <a:gd name="T9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95">
                    <a:moveTo>
                      <a:pt x="131" y="0"/>
                    </a:moveTo>
                    <a:lnTo>
                      <a:pt x="131" y="97"/>
                    </a:lnTo>
                    <a:lnTo>
                      <a:pt x="0" y="295"/>
                    </a:lnTo>
                    <a:lnTo>
                      <a:pt x="0" y="199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175">
                <a:noFill/>
              </a:ln>
            </p:spPr>
            <p:txBody>
              <a:bodyPr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2700" b="1" dirty="0">
                  <a:solidFill>
                    <a:srgbClr val="FFFFFF"/>
                  </a:solidFill>
                  <a:latin typeface="Lato"/>
                  <a:ea typeface="+mn-ea"/>
                  <a:cs typeface="Lato"/>
                </a:endParaRPr>
              </a:p>
            </p:txBody>
          </p:sp>
          <p:sp>
            <p:nvSpPr>
              <p:cNvPr id="118" name="Freeform 117"/>
              <p:cNvSpPr>
                <a:spLocks/>
              </p:cNvSpPr>
              <p:nvPr/>
            </p:nvSpPr>
            <p:spPr bwMode="auto">
              <a:xfrm>
                <a:off x="3970338" y="2663825"/>
                <a:ext cx="1674813" cy="315650"/>
              </a:xfrm>
              <a:custGeom>
                <a:avLst/>
                <a:gdLst>
                  <a:gd name="T0" fmla="*/ 130 w 1055"/>
                  <a:gd name="T1" fmla="*/ 199 h 199"/>
                  <a:gd name="T2" fmla="*/ 924 w 1055"/>
                  <a:gd name="T3" fmla="*/ 199 h 199"/>
                  <a:gd name="T4" fmla="*/ 1055 w 1055"/>
                  <a:gd name="T5" fmla="*/ 0 h 199"/>
                  <a:gd name="T6" fmla="*/ 0 w 1055"/>
                  <a:gd name="T7" fmla="*/ 0 h 199"/>
                  <a:gd name="T8" fmla="*/ 130 w 1055"/>
                  <a:gd name="T9" fmla="*/ 19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5" h="199">
                    <a:moveTo>
                      <a:pt x="130" y="199"/>
                    </a:moveTo>
                    <a:lnTo>
                      <a:pt x="924" y="199"/>
                    </a:lnTo>
                    <a:lnTo>
                      <a:pt x="1055" y="0"/>
                    </a:lnTo>
                    <a:lnTo>
                      <a:pt x="0" y="0"/>
                    </a:lnTo>
                    <a:lnTo>
                      <a:pt x="130" y="199"/>
                    </a:lnTo>
                    <a:close/>
                  </a:path>
                </a:pathLst>
              </a:custGeom>
              <a:solidFill>
                <a:schemeClr val="accent4"/>
              </a:solidFill>
              <a:ln w="3175">
                <a:noFill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defTabSz="1828434" fontAlgn="auto">
                  <a:spcBef>
                    <a:spcPts val="0"/>
                  </a:spcBef>
                  <a:spcAft>
                    <a:spcPts val="800"/>
                  </a:spcAft>
                  <a:defRPr/>
                </a:pPr>
                <a:endParaRPr lang="ko-KR" altLang="en-US" sz="2700" b="1" dirty="0">
                  <a:solidFill>
                    <a:srgbClr val="FFFFFF"/>
                  </a:solidFill>
                  <a:latin typeface="Lato"/>
                  <a:ea typeface="Roboto Condensed Regular"/>
                  <a:cs typeface="Lato"/>
                </a:endParaRPr>
              </a:p>
            </p:txBody>
          </p:sp>
        </p:grpSp>
        <p:sp>
          <p:nvSpPr>
            <p:cNvPr id="114" name="TextBox 100"/>
            <p:cNvSpPr txBox="1">
              <a:spLocks noChangeArrowheads="1"/>
            </p:cNvSpPr>
            <p:nvPr/>
          </p:nvSpPr>
          <p:spPr bwMode="auto">
            <a:xfrm rot="10800000">
              <a:off x="4788030" y="2720171"/>
              <a:ext cx="1547554" cy="193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/>
              <a:r>
                <a:rPr lang="en-US" altLang="ko-KR" sz="2700" b="1" dirty="0" smtClean="0">
                  <a:solidFill>
                    <a:srgbClr val="FFFFFF"/>
                  </a:solidFill>
                  <a:latin typeface="Lato" charset="0"/>
                </a:rPr>
                <a:t>Time</a:t>
              </a:r>
              <a:endParaRPr lang="ko-KR" altLang="en-US" sz="2700" b="1" dirty="0">
                <a:solidFill>
                  <a:srgbClr val="FFFFFF"/>
                </a:solidFill>
                <a:latin typeface="Lato" charset="0"/>
              </a:endParaRPr>
            </a:p>
          </p:txBody>
        </p:sp>
      </p:grpSp>
      <p:grpSp>
        <p:nvGrpSpPr>
          <p:cNvPr id="84" name="그룹 88"/>
          <p:cNvGrpSpPr>
            <a:grpSpLocks/>
          </p:cNvGrpSpPr>
          <p:nvPr/>
        </p:nvGrpSpPr>
        <p:grpSpPr bwMode="auto">
          <a:xfrm rot="10800000">
            <a:off x="3101436" y="5633618"/>
            <a:ext cx="3527428" cy="1368422"/>
            <a:chOff x="4899435" y="3140001"/>
            <a:chExt cx="1323085" cy="513179"/>
          </a:xfrm>
        </p:grpSpPr>
        <p:grpSp>
          <p:nvGrpSpPr>
            <p:cNvPr id="107" name="그룹 85"/>
            <p:cNvGrpSpPr>
              <a:grpSpLocks/>
            </p:cNvGrpSpPr>
            <p:nvPr/>
          </p:nvGrpSpPr>
          <p:grpSpPr bwMode="auto">
            <a:xfrm>
              <a:off x="4899435" y="3140001"/>
              <a:ext cx="1323085" cy="513179"/>
              <a:chOff x="4176713" y="3132138"/>
              <a:chExt cx="1260476" cy="468312"/>
            </a:xfrm>
          </p:grpSpPr>
          <p:sp>
            <p:nvSpPr>
              <p:cNvPr id="109" name="Rectangle 108"/>
              <p:cNvSpPr>
                <a:spLocks noChangeArrowheads="1"/>
              </p:cNvSpPr>
              <p:nvPr/>
            </p:nvSpPr>
            <p:spPr bwMode="auto">
              <a:xfrm>
                <a:off x="4384902" y="3446700"/>
                <a:ext cx="844099" cy="15375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3175">
                <a:noFill/>
              </a:ln>
            </p:spPr>
            <p:txBody>
              <a:bodyPr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2700" b="1" dirty="0">
                  <a:solidFill>
                    <a:srgbClr val="FFFFFF"/>
                  </a:solidFill>
                  <a:latin typeface="Lato"/>
                  <a:ea typeface="+mn-ea"/>
                  <a:cs typeface="Lato"/>
                </a:endParaRPr>
              </a:p>
            </p:txBody>
          </p:sp>
          <p:sp>
            <p:nvSpPr>
              <p:cNvPr id="110" name="Freeform 109"/>
              <p:cNvSpPr>
                <a:spLocks/>
              </p:cNvSpPr>
              <p:nvPr/>
            </p:nvSpPr>
            <p:spPr bwMode="auto">
              <a:xfrm>
                <a:off x="4176713" y="3132138"/>
                <a:ext cx="208189" cy="468312"/>
              </a:xfrm>
              <a:custGeom>
                <a:avLst/>
                <a:gdLst>
                  <a:gd name="T0" fmla="*/ 0 w 131"/>
                  <a:gd name="T1" fmla="*/ 0 h 295"/>
                  <a:gd name="T2" fmla="*/ 0 w 131"/>
                  <a:gd name="T3" fmla="*/ 96 h 295"/>
                  <a:gd name="T4" fmla="*/ 131 w 131"/>
                  <a:gd name="T5" fmla="*/ 295 h 295"/>
                  <a:gd name="T6" fmla="*/ 131 w 131"/>
                  <a:gd name="T7" fmla="*/ 198 h 295"/>
                  <a:gd name="T8" fmla="*/ 0 w 131"/>
                  <a:gd name="T9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95">
                    <a:moveTo>
                      <a:pt x="0" y="0"/>
                    </a:moveTo>
                    <a:lnTo>
                      <a:pt x="0" y="96"/>
                    </a:lnTo>
                    <a:lnTo>
                      <a:pt x="131" y="295"/>
                    </a:lnTo>
                    <a:lnTo>
                      <a:pt x="131" y="1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3175">
                <a:noFill/>
              </a:ln>
            </p:spPr>
            <p:txBody>
              <a:bodyPr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2700" b="1" dirty="0">
                  <a:solidFill>
                    <a:srgbClr val="FFFFFF"/>
                  </a:solidFill>
                  <a:latin typeface="Lato"/>
                  <a:ea typeface="+mn-ea"/>
                  <a:cs typeface="Lato"/>
                </a:endParaRPr>
              </a:p>
            </p:txBody>
          </p:sp>
          <p:sp>
            <p:nvSpPr>
              <p:cNvPr id="111" name="Freeform 110"/>
              <p:cNvSpPr>
                <a:spLocks/>
              </p:cNvSpPr>
              <p:nvPr/>
            </p:nvSpPr>
            <p:spPr bwMode="auto">
              <a:xfrm>
                <a:off x="5229001" y="3132138"/>
                <a:ext cx="208188" cy="468312"/>
              </a:xfrm>
              <a:custGeom>
                <a:avLst/>
                <a:gdLst>
                  <a:gd name="T0" fmla="*/ 131 w 131"/>
                  <a:gd name="T1" fmla="*/ 0 h 295"/>
                  <a:gd name="T2" fmla="*/ 131 w 131"/>
                  <a:gd name="T3" fmla="*/ 96 h 295"/>
                  <a:gd name="T4" fmla="*/ 0 w 131"/>
                  <a:gd name="T5" fmla="*/ 295 h 295"/>
                  <a:gd name="T6" fmla="*/ 0 w 131"/>
                  <a:gd name="T7" fmla="*/ 198 h 295"/>
                  <a:gd name="T8" fmla="*/ 131 w 131"/>
                  <a:gd name="T9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95">
                    <a:moveTo>
                      <a:pt x="131" y="0"/>
                    </a:moveTo>
                    <a:lnTo>
                      <a:pt x="131" y="96"/>
                    </a:lnTo>
                    <a:lnTo>
                      <a:pt x="0" y="295"/>
                    </a:lnTo>
                    <a:lnTo>
                      <a:pt x="0" y="198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3175">
                <a:noFill/>
              </a:ln>
            </p:spPr>
            <p:txBody>
              <a:bodyPr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2700" b="1" dirty="0">
                  <a:solidFill>
                    <a:srgbClr val="FFFFFF"/>
                  </a:solidFill>
                  <a:latin typeface="Lato"/>
                  <a:ea typeface="+mn-ea"/>
                  <a:cs typeface="Lato"/>
                </a:endParaRPr>
              </a:p>
            </p:txBody>
          </p:sp>
          <p:sp>
            <p:nvSpPr>
              <p:cNvPr id="112" name="Freeform 111"/>
              <p:cNvSpPr>
                <a:spLocks/>
              </p:cNvSpPr>
              <p:nvPr/>
            </p:nvSpPr>
            <p:spPr bwMode="auto">
              <a:xfrm>
                <a:off x="4176713" y="3132138"/>
                <a:ext cx="1260476" cy="314562"/>
              </a:xfrm>
              <a:custGeom>
                <a:avLst/>
                <a:gdLst>
                  <a:gd name="T0" fmla="*/ 131 w 794"/>
                  <a:gd name="T1" fmla="*/ 198 h 198"/>
                  <a:gd name="T2" fmla="*/ 663 w 794"/>
                  <a:gd name="T3" fmla="*/ 198 h 198"/>
                  <a:gd name="T4" fmla="*/ 794 w 794"/>
                  <a:gd name="T5" fmla="*/ 0 h 198"/>
                  <a:gd name="T6" fmla="*/ 0 w 794"/>
                  <a:gd name="T7" fmla="*/ 0 h 198"/>
                  <a:gd name="T8" fmla="*/ 131 w 794"/>
                  <a:gd name="T9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4" h="198">
                    <a:moveTo>
                      <a:pt x="131" y="198"/>
                    </a:moveTo>
                    <a:lnTo>
                      <a:pt x="663" y="198"/>
                    </a:lnTo>
                    <a:lnTo>
                      <a:pt x="794" y="0"/>
                    </a:lnTo>
                    <a:lnTo>
                      <a:pt x="0" y="0"/>
                    </a:lnTo>
                    <a:lnTo>
                      <a:pt x="131" y="198"/>
                    </a:lnTo>
                    <a:close/>
                  </a:path>
                </a:pathLst>
              </a:custGeom>
              <a:solidFill>
                <a:schemeClr val="accent5"/>
              </a:solidFill>
              <a:ln w="3175">
                <a:noFill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 defTabSz="1828434" fontAlgn="auto">
                  <a:spcBef>
                    <a:spcPts val="0"/>
                  </a:spcBef>
                  <a:spcAft>
                    <a:spcPts val="800"/>
                  </a:spcAft>
                  <a:defRPr/>
                </a:pPr>
                <a:endParaRPr lang="ko-KR" altLang="en-US" sz="2700" b="1" dirty="0">
                  <a:solidFill>
                    <a:srgbClr val="FFFFFF"/>
                  </a:solidFill>
                  <a:latin typeface="Lato"/>
                  <a:ea typeface="Roboto Condensed Regular"/>
                  <a:cs typeface="Lato"/>
                </a:endParaRPr>
              </a:p>
            </p:txBody>
          </p:sp>
        </p:grp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 rot="10800000">
              <a:off x="4967392" y="3232934"/>
              <a:ext cx="1188828" cy="193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/>
              <a:r>
                <a:rPr lang="en-US" altLang="ko-KR" sz="2700" b="1" dirty="0" smtClean="0">
                  <a:solidFill>
                    <a:srgbClr val="FFFFFF"/>
                  </a:solidFill>
                  <a:latin typeface="Lato" charset="0"/>
                </a:rPr>
                <a:t>Efficient</a:t>
              </a:r>
              <a:endParaRPr lang="ko-KR" altLang="en-US" sz="2700" b="1" dirty="0">
                <a:solidFill>
                  <a:srgbClr val="FFFFFF"/>
                </a:solidFill>
                <a:latin typeface="Lato" charset="0"/>
              </a:endParaRPr>
            </a:p>
          </p:txBody>
        </p:sp>
      </p:grpSp>
      <p:grpSp>
        <p:nvGrpSpPr>
          <p:cNvPr id="85" name="그룹 96"/>
          <p:cNvGrpSpPr>
            <a:grpSpLocks/>
          </p:cNvGrpSpPr>
          <p:nvPr/>
        </p:nvGrpSpPr>
        <p:grpSpPr bwMode="auto">
          <a:xfrm rot="10800000">
            <a:off x="2810129" y="3771861"/>
            <a:ext cx="4125911" cy="2320922"/>
            <a:chOff x="4788030" y="3652671"/>
            <a:chExt cx="1547554" cy="870314"/>
          </a:xfrm>
        </p:grpSpPr>
        <p:grpSp>
          <p:nvGrpSpPr>
            <p:cNvPr id="98" name="그룹 95"/>
            <p:cNvGrpSpPr>
              <a:grpSpLocks/>
            </p:cNvGrpSpPr>
            <p:nvPr/>
          </p:nvGrpSpPr>
          <p:grpSpPr bwMode="auto">
            <a:xfrm>
              <a:off x="4788030" y="3653266"/>
              <a:ext cx="1547554" cy="869719"/>
              <a:chOff x="4788030" y="3653266"/>
              <a:chExt cx="1547554" cy="869719"/>
            </a:xfrm>
          </p:grpSpPr>
          <p:grpSp>
            <p:nvGrpSpPr>
              <p:cNvPr id="102" name="그룹 86"/>
              <p:cNvGrpSpPr>
                <a:grpSpLocks/>
              </p:cNvGrpSpPr>
              <p:nvPr/>
            </p:nvGrpSpPr>
            <p:grpSpPr bwMode="auto">
              <a:xfrm>
                <a:off x="5117903" y="3653266"/>
                <a:ext cx="886613" cy="869719"/>
                <a:chOff x="4384848" y="3600522"/>
                <a:chExt cx="844659" cy="793678"/>
              </a:xfrm>
            </p:grpSpPr>
            <p:sp>
              <p:nvSpPr>
                <p:cNvPr id="104" name="Freeform 103"/>
                <p:cNvSpPr>
                  <a:spLocks/>
                </p:cNvSpPr>
                <p:nvPr/>
              </p:nvSpPr>
              <p:spPr bwMode="auto">
                <a:xfrm>
                  <a:off x="4384848" y="3600522"/>
                  <a:ext cx="422613" cy="793678"/>
                </a:xfrm>
                <a:custGeom>
                  <a:avLst/>
                  <a:gdLst>
                    <a:gd name="T0" fmla="*/ 0 w 266"/>
                    <a:gd name="T1" fmla="*/ 0 h 500"/>
                    <a:gd name="T2" fmla="*/ 0 w 266"/>
                    <a:gd name="T3" fmla="*/ 96 h 500"/>
                    <a:gd name="T4" fmla="*/ 266 w 266"/>
                    <a:gd name="T5" fmla="*/ 500 h 500"/>
                    <a:gd name="T6" fmla="*/ 266 w 266"/>
                    <a:gd name="T7" fmla="*/ 404 h 500"/>
                    <a:gd name="T8" fmla="*/ 0 w 266"/>
                    <a:gd name="T9" fmla="*/ 0 h 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6" h="500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266" y="500"/>
                      </a:lnTo>
                      <a:lnTo>
                        <a:pt x="266" y="4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 w="3175">
                  <a:noFill/>
                </a:ln>
              </p:spPr>
              <p:txBody>
                <a:bodyPr/>
                <a:lstStyle>
                  <a:defPPr>
                    <a:defRPr lang="en-US"/>
                  </a:defPPr>
                  <a:lvl1pPr algn="l" defTabSz="1827213" rtl="0" fontAlgn="base">
                    <a:spcBef>
                      <a:spcPct val="0"/>
                    </a:spcBef>
                    <a:spcAft>
                      <a:spcPct val="0"/>
                    </a:spcAft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1pPr>
                  <a:lvl2pPr marL="912813" indent="-455613" algn="l" defTabSz="1827213" rtl="0" fontAlgn="base">
                    <a:spcBef>
                      <a:spcPct val="0"/>
                    </a:spcBef>
                    <a:spcAft>
                      <a:spcPct val="0"/>
                    </a:spcAft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2pPr>
                  <a:lvl3pPr marL="1827213" indent="-912813" algn="l" defTabSz="1827213" rtl="0" fontAlgn="base">
                    <a:spcBef>
                      <a:spcPct val="0"/>
                    </a:spcBef>
                    <a:spcAft>
                      <a:spcPct val="0"/>
                    </a:spcAft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3pPr>
                  <a:lvl4pPr marL="2741613" indent="-1370013" algn="l" defTabSz="1827213" rtl="0" fontAlgn="base">
                    <a:spcBef>
                      <a:spcPct val="0"/>
                    </a:spcBef>
                    <a:spcAft>
                      <a:spcPct val="0"/>
                    </a:spcAft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4pPr>
                  <a:lvl5pPr marL="3656013" indent="-1827213" algn="l" defTabSz="1827213" rtl="0" fontAlgn="base">
                    <a:spcBef>
                      <a:spcPct val="0"/>
                    </a:spcBef>
                    <a:spcAft>
                      <a:spcPct val="0"/>
                    </a:spcAft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defTabSz="1828434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 sz="2700" b="1" dirty="0">
                    <a:solidFill>
                      <a:srgbClr val="FFFFFF"/>
                    </a:solidFill>
                    <a:latin typeface="Lato"/>
                    <a:ea typeface="+mn-ea"/>
                    <a:cs typeface="Lato"/>
                  </a:endParaRPr>
                </a:p>
              </p:txBody>
            </p:sp>
            <p:sp>
              <p:nvSpPr>
                <p:cNvPr id="105" name="Freeform 104"/>
                <p:cNvSpPr>
                  <a:spLocks/>
                </p:cNvSpPr>
                <p:nvPr/>
              </p:nvSpPr>
              <p:spPr bwMode="auto">
                <a:xfrm>
                  <a:off x="4807461" y="3600522"/>
                  <a:ext cx="422046" cy="793678"/>
                </a:xfrm>
                <a:custGeom>
                  <a:avLst/>
                  <a:gdLst>
                    <a:gd name="T0" fmla="*/ 266 w 266"/>
                    <a:gd name="T1" fmla="*/ 0 h 500"/>
                    <a:gd name="T2" fmla="*/ 266 w 266"/>
                    <a:gd name="T3" fmla="*/ 96 h 500"/>
                    <a:gd name="T4" fmla="*/ 0 w 266"/>
                    <a:gd name="T5" fmla="*/ 500 h 500"/>
                    <a:gd name="T6" fmla="*/ 0 w 266"/>
                    <a:gd name="T7" fmla="*/ 404 h 500"/>
                    <a:gd name="T8" fmla="*/ 266 w 266"/>
                    <a:gd name="T9" fmla="*/ 0 h 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6" h="500">
                      <a:moveTo>
                        <a:pt x="266" y="0"/>
                      </a:moveTo>
                      <a:lnTo>
                        <a:pt x="266" y="96"/>
                      </a:lnTo>
                      <a:lnTo>
                        <a:pt x="0" y="500"/>
                      </a:lnTo>
                      <a:lnTo>
                        <a:pt x="0" y="404"/>
                      </a:lnTo>
                      <a:lnTo>
                        <a:pt x="266" y="0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 w="3175">
                  <a:noFill/>
                </a:ln>
              </p:spPr>
              <p:txBody>
                <a:bodyPr/>
                <a:lstStyle>
                  <a:defPPr>
                    <a:defRPr lang="en-US"/>
                  </a:defPPr>
                  <a:lvl1pPr algn="l" defTabSz="1827213" rtl="0" fontAlgn="base">
                    <a:spcBef>
                      <a:spcPct val="0"/>
                    </a:spcBef>
                    <a:spcAft>
                      <a:spcPct val="0"/>
                    </a:spcAft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1pPr>
                  <a:lvl2pPr marL="912813" indent="-455613" algn="l" defTabSz="1827213" rtl="0" fontAlgn="base">
                    <a:spcBef>
                      <a:spcPct val="0"/>
                    </a:spcBef>
                    <a:spcAft>
                      <a:spcPct val="0"/>
                    </a:spcAft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2pPr>
                  <a:lvl3pPr marL="1827213" indent="-912813" algn="l" defTabSz="1827213" rtl="0" fontAlgn="base">
                    <a:spcBef>
                      <a:spcPct val="0"/>
                    </a:spcBef>
                    <a:spcAft>
                      <a:spcPct val="0"/>
                    </a:spcAft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3pPr>
                  <a:lvl4pPr marL="2741613" indent="-1370013" algn="l" defTabSz="1827213" rtl="0" fontAlgn="base">
                    <a:spcBef>
                      <a:spcPct val="0"/>
                    </a:spcBef>
                    <a:spcAft>
                      <a:spcPct val="0"/>
                    </a:spcAft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4pPr>
                  <a:lvl5pPr marL="3656013" indent="-1827213" algn="l" defTabSz="1827213" rtl="0" fontAlgn="base">
                    <a:spcBef>
                      <a:spcPct val="0"/>
                    </a:spcBef>
                    <a:spcAft>
                      <a:spcPct val="0"/>
                    </a:spcAft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defTabSz="1828434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 sz="2700" b="1" dirty="0">
                    <a:solidFill>
                      <a:srgbClr val="FFFFFF"/>
                    </a:solidFill>
                    <a:latin typeface="Lato"/>
                    <a:ea typeface="+mn-ea"/>
                    <a:cs typeface="Lato"/>
                  </a:endParaRPr>
                </a:p>
              </p:txBody>
            </p:sp>
            <p:sp>
              <p:nvSpPr>
                <p:cNvPr id="106" name="Freeform 105"/>
                <p:cNvSpPr>
                  <a:spLocks/>
                </p:cNvSpPr>
                <p:nvPr/>
              </p:nvSpPr>
              <p:spPr bwMode="auto">
                <a:xfrm>
                  <a:off x="4384848" y="3600522"/>
                  <a:ext cx="844659" cy="641027"/>
                </a:xfrm>
                <a:custGeom>
                  <a:avLst/>
                  <a:gdLst>
                    <a:gd name="T0" fmla="*/ 266 w 532"/>
                    <a:gd name="T1" fmla="*/ 404 h 404"/>
                    <a:gd name="T2" fmla="*/ 532 w 532"/>
                    <a:gd name="T3" fmla="*/ 0 h 404"/>
                    <a:gd name="T4" fmla="*/ 0 w 532"/>
                    <a:gd name="T5" fmla="*/ 0 h 404"/>
                    <a:gd name="T6" fmla="*/ 266 w 532"/>
                    <a:gd name="T7" fmla="*/ 404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2" h="404">
                      <a:moveTo>
                        <a:pt x="266" y="404"/>
                      </a:moveTo>
                      <a:lnTo>
                        <a:pt x="532" y="0"/>
                      </a:lnTo>
                      <a:lnTo>
                        <a:pt x="0" y="0"/>
                      </a:lnTo>
                      <a:lnTo>
                        <a:pt x="266" y="40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3175">
                  <a:noFill/>
                </a:ln>
              </p:spPr>
              <p:txBody>
                <a:bodyPr lIns="0" tIns="0" rIns="0" bIns="0" anchor="ctr"/>
                <a:lstStyle>
                  <a:defPPr>
                    <a:defRPr lang="en-US"/>
                  </a:defPPr>
                  <a:lvl1pPr algn="l" defTabSz="1827213" rtl="0" fontAlgn="base">
                    <a:spcBef>
                      <a:spcPct val="0"/>
                    </a:spcBef>
                    <a:spcAft>
                      <a:spcPct val="0"/>
                    </a:spcAft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1pPr>
                  <a:lvl2pPr marL="912813" indent="-455613" algn="l" defTabSz="1827213" rtl="0" fontAlgn="base">
                    <a:spcBef>
                      <a:spcPct val="0"/>
                    </a:spcBef>
                    <a:spcAft>
                      <a:spcPct val="0"/>
                    </a:spcAft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2pPr>
                  <a:lvl3pPr marL="1827213" indent="-912813" algn="l" defTabSz="1827213" rtl="0" fontAlgn="base">
                    <a:spcBef>
                      <a:spcPct val="0"/>
                    </a:spcBef>
                    <a:spcAft>
                      <a:spcPct val="0"/>
                    </a:spcAft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3pPr>
                  <a:lvl4pPr marL="2741613" indent="-1370013" algn="l" defTabSz="1827213" rtl="0" fontAlgn="base">
                    <a:spcBef>
                      <a:spcPct val="0"/>
                    </a:spcBef>
                    <a:spcAft>
                      <a:spcPct val="0"/>
                    </a:spcAft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4pPr>
                  <a:lvl5pPr marL="3656013" indent="-1827213" algn="l" defTabSz="1827213" rtl="0" fontAlgn="base">
                    <a:spcBef>
                      <a:spcPct val="0"/>
                    </a:spcBef>
                    <a:spcAft>
                      <a:spcPct val="0"/>
                    </a:spcAft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3600" kern="12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 defTabSz="1828434" fontAlgn="auto">
                    <a:spcBef>
                      <a:spcPts val="0"/>
                    </a:spcBef>
                    <a:spcAft>
                      <a:spcPts val="800"/>
                    </a:spcAft>
                    <a:defRPr/>
                  </a:pPr>
                  <a:endParaRPr lang="ko-KR" altLang="en-US" sz="2700" b="1" dirty="0">
                    <a:solidFill>
                      <a:srgbClr val="FFFFFF"/>
                    </a:solidFill>
                    <a:latin typeface="Lato"/>
                    <a:ea typeface="Roboto Condensed Regular"/>
                    <a:cs typeface="Lato"/>
                  </a:endParaRPr>
                </a:p>
              </p:txBody>
            </p:sp>
          </p:grpSp>
          <p:sp>
            <p:nvSpPr>
              <p:cNvPr id="103" name="TextBox 116"/>
              <p:cNvSpPr txBox="1">
                <a:spLocks noChangeArrowheads="1"/>
              </p:cNvSpPr>
              <p:nvPr/>
            </p:nvSpPr>
            <p:spPr bwMode="auto">
              <a:xfrm rot="10800000">
                <a:off x="4788030" y="3740934"/>
                <a:ext cx="1547554" cy="1939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0" rIns="72000" bIns="0"/>
              <a:lstStyle>
                <a:defPPr>
                  <a:defRPr lang="en-US"/>
                </a:defPPr>
                <a:lvl1pPr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1pPr>
                <a:lvl2pPr marL="912813" indent="-4556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2pPr>
                <a:lvl3pPr marL="1827213" indent="-9128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3pPr>
                <a:lvl4pPr marL="2741613" indent="-13700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4pPr>
                <a:lvl5pPr marL="3656013" indent="-1827213" algn="l" defTabSz="1827213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:r>
                  <a:rPr lang="en-US" altLang="ko-KR" sz="2700" b="1" dirty="0">
                    <a:solidFill>
                      <a:srgbClr val="FFFFFF"/>
                    </a:solidFill>
                    <a:latin typeface="Lato" charset="0"/>
                  </a:rPr>
                  <a:t>Effective</a:t>
                </a:r>
                <a:endParaRPr lang="ko-KR" altLang="en-US" sz="2700" b="1" dirty="0">
                  <a:solidFill>
                    <a:srgbClr val="FFFFFF"/>
                  </a:solidFill>
                  <a:latin typeface="Lato" charset="0"/>
                </a:endParaRPr>
              </a:p>
            </p:txBody>
          </p:sp>
        </p:grp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5117309" y="3652671"/>
              <a:ext cx="887209" cy="100009"/>
            </a:xfrm>
            <a:custGeom>
              <a:avLst/>
              <a:gdLst>
                <a:gd name="T0" fmla="*/ 0 w 490"/>
                <a:gd name="T1" fmla="*/ 0 h 53"/>
                <a:gd name="T2" fmla="*/ 35 w 490"/>
                <a:gd name="T3" fmla="*/ 53 h 53"/>
                <a:gd name="T4" fmla="*/ 455 w 490"/>
                <a:gd name="T5" fmla="*/ 53 h 53"/>
                <a:gd name="T6" fmla="*/ 490 w 490"/>
                <a:gd name="T7" fmla="*/ 0 h 53"/>
                <a:gd name="T8" fmla="*/ 0 w 490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53">
                  <a:moveTo>
                    <a:pt x="0" y="0"/>
                  </a:moveTo>
                  <a:lnTo>
                    <a:pt x="35" y="53"/>
                  </a:lnTo>
                  <a:lnTo>
                    <a:pt x="455" y="53"/>
                  </a:lnTo>
                  <a:lnTo>
                    <a:pt x="4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700" b="1" dirty="0">
                <a:solidFill>
                  <a:srgbClr val="FFFFFF"/>
                </a:solidFill>
                <a:latin typeface="Lato"/>
                <a:ea typeface="+mn-ea"/>
                <a:cs typeface="Lato"/>
              </a:endParaRPr>
            </a:p>
          </p:txBody>
        </p:sp>
      </p:grpSp>
    </p:spTree>
  </p:cSld>
  <p:clrMapOvr>
    <a:masterClrMapping/>
  </p:clrMapOvr>
  <p:transition spd="slow" advClick="0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7" grpId="0"/>
      <p:bldP spid="68" grpId="0"/>
      <p:bldP spid="69" grpId="0"/>
      <p:bldP spid="70" grpId="0"/>
      <p:bldP spid="88" grpId="0" animBg="1"/>
      <p:bldP spid="95" grpId="0" animBg="1"/>
      <p:bldP spid="100" grpId="0"/>
      <p:bldP spid="53" grpId="0" animBg="1"/>
      <p:bldP spid="64" grpId="0" animBg="1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969963" y="1636713"/>
            <a:ext cx="22437725" cy="3279775"/>
          </a:xfrm>
        </p:spPr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dirty="0" smtClean="0">
                <a:latin typeface="Arial" pitchFamily="34" charset="0"/>
                <a:cs typeface="Arial" pitchFamily="34" charset="0"/>
              </a:rPr>
              <a:t>Drawbacks of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69963" y="4540250"/>
            <a:ext cx="22437725" cy="1320800"/>
          </a:xfrm>
        </p:spPr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smtClean="0">
                <a:latin typeface="Arial" pitchFamily="34" charset="0"/>
                <a:cs typeface="Arial" pitchFamily="34" charset="0"/>
              </a:rPr>
              <a:t>Railway Reservation System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89250" y="8718550"/>
            <a:ext cx="19799300" cy="954085"/>
          </a:xfrm>
          <a:prstGeom prst="rect">
            <a:avLst/>
          </a:prstGeom>
          <a:noFill/>
        </p:spPr>
        <p:txBody>
          <a:bodyPr lIns="121899" tIns="60949" rIns="121899" bIns="60949">
            <a:spAutoFit/>
          </a:bodyPr>
          <a:lstStyle/>
          <a:p>
            <a:pPr>
              <a:defRPr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Some of 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Railway Reservation Systems are </a:t>
            </a: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very expensive</a:t>
            </a:r>
          </a:p>
        </p:txBody>
      </p:sp>
      <p:sp>
        <p:nvSpPr>
          <p:cNvPr id="27" name="Oval 26"/>
          <p:cNvSpPr/>
          <p:nvPr/>
        </p:nvSpPr>
        <p:spPr>
          <a:xfrm>
            <a:off x="22688550" y="12619038"/>
            <a:ext cx="719138" cy="1096962"/>
          </a:xfrm>
          <a:prstGeom prst="ellipse">
            <a:avLst/>
          </a:prstGeom>
          <a:solidFill>
            <a:schemeClr val="bg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>
              <a:defRPr/>
            </a:pPr>
            <a:endParaRPr kumimoji="1" lang="en-US"/>
          </a:p>
        </p:txBody>
      </p:sp>
    </p:spTree>
  </p:cSld>
  <p:clrMapOvr>
    <a:masterClrMapping/>
  </p:clrMapOvr>
  <p:transition spd="slow" advTm="743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 bwMode="auto">
          <a:xfrm>
            <a:off x="16794163" y="9032875"/>
            <a:ext cx="1528762" cy="153035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50" name="Freeform 127"/>
          <p:cNvSpPr>
            <a:spLocks noChangeArrowheads="1"/>
          </p:cNvSpPr>
          <p:nvPr/>
        </p:nvSpPr>
        <p:spPr bwMode="auto">
          <a:xfrm>
            <a:off x="17167225" y="9458325"/>
            <a:ext cx="828675" cy="666750"/>
          </a:xfrm>
          <a:custGeom>
            <a:avLst/>
            <a:gdLst>
              <a:gd name="T0" fmla="*/ 281695 w 497"/>
              <a:gd name="T1" fmla="*/ 326895 h 400"/>
              <a:gd name="T2" fmla="*/ 281695 w 497"/>
              <a:gd name="T3" fmla="*/ 326895 h 400"/>
              <a:gd name="T4" fmla="*/ 413375 w 497"/>
              <a:gd name="T5" fmla="*/ 458653 h 400"/>
              <a:gd name="T6" fmla="*/ 546722 w 497"/>
              <a:gd name="T7" fmla="*/ 326895 h 400"/>
              <a:gd name="T8" fmla="*/ 413375 w 497"/>
              <a:gd name="T9" fmla="*/ 193468 h 400"/>
              <a:gd name="T10" fmla="*/ 281695 w 497"/>
              <a:gd name="T11" fmla="*/ 326895 h 400"/>
              <a:gd name="T12" fmla="*/ 193353 w 497"/>
              <a:gd name="T13" fmla="*/ 281863 h 400"/>
              <a:gd name="T14" fmla="*/ 193353 w 497"/>
              <a:gd name="T15" fmla="*/ 281863 h 400"/>
              <a:gd name="T16" fmla="*/ 413375 w 497"/>
              <a:gd name="T17" fmla="*/ 105073 h 400"/>
              <a:gd name="T18" fmla="*/ 575058 w 497"/>
              <a:gd name="T19" fmla="*/ 163447 h 400"/>
              <a:gd name="T20" fmla="*/ 650066 w 497"/>
              <a:gd name="T21" fmla="*/ 163447 h 400"/>
              <a:gd name="T22" fmla="*/ 650066 w 497"/>
              <a:gd name="T23" fmla="*/ 90063 h 400"/>
              <a:gd name="T24" fmla="*/ 413375 w 497"/>
              <a:gd name="T25" fmla="*/ 0 h 400"/>
              <a:gd name="T26" fmla="*/ 103344 w 497"/>
              <a:gd name="T27" fmla="*/ 238500 h 400"/>
              <a:gd name="T28" fmla="*/ 0 w 497"/>
              <a:gd name="T29" fmla="*/ 238500 h 400"/>
              <a:gd name="T30" fmla="*/ 0 w 497"/>
              <a:gd name="T31" fmla="*/ 326895 h 400"/>
              <a:gd name="T32" fmla="*/ 133347 w 497"/>
              <a:gd name="T33" fmla="*/ 326895 h 400"/>
              <a:gd name="T34" fmla="*/ 193353 w 497"/>
              <a:gd name="T35" fmla="*/ 281863 h 400"/>
              <a:gd name="T36" fmla="*/ 693403 w 497"/>
              <a:gd name="T37" fmla="*/ 326895 h 400"/>
              <a:gd name="T38" fmla="*/ 693403 w 497"/>
              <a:gd name="T39" fmla="*/ 326895 h 400"/>
              <a:gd name="T40" fmla="*/ 635064 w 497"/>
              <a:gd name="T41" fmla="*/ 385269 h 400"/>
              <a:gd name="T42" fmla="*/ 413375 w 497"/>
              <a:gd name="T43" fmla="*/ 562059 h 400"/>
              <a:gd name="T44" fmla="*/ 251692 w 497"/>
              <a:gd name="T45" fmla="*/ 488674 h 400"/>
              <a:gd name="T46" fmla="*/ 178351 w 497"/>
              <a:gd name="T47" fmla="*/ 488674 h 400"/>
              <a:gd name="T48" fmla="*/ 178351 w 497"/>
              <a:gd name="T49" fmla="*/ 562059 h 400"/>
              <a:gd name="T50" fmla="*/ 413375 w 497"/>
              <a:gd name="T51" fmla="*/ 665464 h 400"/>
              <a:gd name="T52" fmla="*/ 725073 w 497"/>
              <a:gd name="T53" fmla="*/ 428632 h 400"/>
              <a:gd name="T54" fmla="*/ 826750 w 497"/>
              <a:gd name="T55" fmla="*/ 428632 h 400"/>
              <a:gd name="T56" fmla="*/ 826750 w 497"/>
              <a:gd name="T57" fmla="*/ 326895 h 400"/>
              <a:gd name="T58" fmla="*/ 693403 w 497"/>
              <a:gd name="T59" fmla="*/ 326895 h 4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97" h="400">
                <a:moveTo>
                  <a:pt x="169" y="196"/>
                </a:moveTo>
                <a:lnTo>
                  <a:pt x="169" y="196"/>
                </a:lnTo>
                <a:cubicBezTo>
                  <a:pt x="169" y="240"/>
                  <a:pt x="204" y="275"/>
                  <a:pt x="248" y="275"/>
                </a:cubicBezTo>
                <a:cubicBezTo>
                  <a:pt x="292" y="275"/>
                  <a:pt x="328" y="240"/>
                  <a:pt x="328" y="196"/>
                </a:cubicBezTo>
                <a:cubicBezTo>
                  <a:pt x="328" y="151"/>
                  <a:pt x="292" y="116"/>
                  <a:pt x="248" y="116"/>
                </a:cubicBezTo>
                <a:cubicBezTo>
                  <a:pt x="204" y="116"/>
                  <a:pt x="169" y="151"/>
                  <a:pt x="169" y="196"/>
                </a:cubicBezTo>
                <a:close/>
                <a:moveTo>
                  <a:pt x="116" y="169"/>
                </a:moveTo>
                <a:lnTo>
                  <a:pt x="116" y="169"/>
                </a:lnTo>
                <a:cubicBezTo>
                  <a:pt x="124" y="107"/>
                  <a:pt x="186" y="63"/>
                  <a:pt x="248" y="63"/>
                </a:cubicBezTo>
                <a:cubicBezTo>
                  <a:pt x="284" y="63"/>
                  <a:pt x="319" y="71"/>
                  <a:pt x="345" y="98"/>
                </a:cubicBezTo>
                <a:cubicBezTo>
                  <a:pt x="354" y="107"/>
                  <a:pt x="381" y="107"/>
                  <a:pt x="390" y="98"/>
                </a:cubicBezTo>
                <a:cubicBezTo>
                  <a:pt x="399" y="89"/>
                  <a:pt x="399" y="71"/>
                  <a:pt x="390" y="54"/>
                </a:cubicBezTo>
                <a:cubicBezTo>
                  <a:pt x="354" y="18"/>
                  <a:pt x="301" y="0"/>
                  <a:pt x="248" y="0"/>
                </a:cubicBezTo>
                <a:cubicBezTo>
                  <a:pt x="160" y="0"/>
                  <a:pt x="80" y="54"/>
                  <a:pt x="62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96"/>
                  <a:pt x="0" y="196"/>
                  <a:pt x="0" y="196"/>
                </a:cubicBezTo>
                <a:cubicBezTo>
                  <a:pt x="80" y="196"/>
                  <a:pt x="80" y="196"/>
                  <a:pt x="80" y="196"/>
                </a:cubicBezTo>
                <a:cubicBezTo>
                  <a:pt x="107" y="196"/>
                  <a:pt x="107" y="178"/>
                  <a:pt x="116" y="169"/>
                </a:cubicBezTo>
                <a:close/>
                <a:moveTo>
                  <a:pt x="416" y="196"/>
                </a:moveTo>
                <a:lnTo>
                  <a:pt x="416" y="196"/>
                </a:lnTo>
                <a:cubicBezTo>
                  <a:pt x="390" y="196"/>
                  <a:pt x="390" y="222"/>
                  <a:pt x="381" y="231"/>
                </a:cubicBezTo>
                <a:cubicBezTo>
                  <a:pt x="372" y="293"/>
                  <a:pt x="319" y="337"/>
                  <a:pt x="248" y="337"/>
                </a:cubicBezTo>
                <a:cubicBezTo>
                  <a:pt x="213" y="337"/>
                  <a:pt x="177" y="319"/>
                  <a:pt x="151" y="293"/>
                </a:cubicBezTo>
                <a:cubicBezTo>
                  <a:pt x="142" y="284"/>
                  <a:pt x="116" y="284"/>
                  <a:pt x="107" y="293"/>
                </a:cubicBezTo>
                <a:cubicBezTo>
                  <a:pt x="97" y="310"/>
                  <a:pt x="97" y="328"/>
                  <a:pt x="107" y="337"/>
                </a:cubicBezTo>
                <a:cubicBezTo>
                  <a:pt x="142" y="373"/>
                  <a:pt x="195" y="399"/>
                  <a:pt x="248" y="399"/>
                </a:cubicBezTo>
                <a:cubicBezTo>
                  <a:pt x="337" y="399"/>
                  <a:pt x="416" y="337"/>
                  <a:pt x="435" y="257"/>
                </a:cubicBezTo>
                <a:cubicBezTo>
                  <a:pt x="496" y="257"/>
                  <a:pt x="496" y="257"/>
                  <a:pt x="496" y="257"/>
                </a:cubicBezTo>
                <a:cubicBezTo>
                  <a:pt x="496" y="196"/>
                  <a:pt x="496" y="196"/>
                  <a:pt x="496" y="196"/>
                </a:cubicBezTo>
                <a:lnTo>
                  <a:pt x="416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3" name="Oval 42"/>
          <p:cNvSpPr/>
          <p:nvPr/>
        </p:nvSpPr>
        <p:spPr bwMode="auto">
          <a:xfrm>
            <a:off x="6016625" y="9009063"/>
            <a:ext cx="1530350" cy="15303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44" name="Freeform 36"/>
          <p:cNvSpPr>
            <a:spLocks noChangeArrowheads="1"/>
          </p:cNvSpPr>
          <p:nvPr/>
        </p:nvSpPr>
        <p:spPr bwMode="auto">
          <a:xfrm>
            <a:off x="6513513" y="9420225"/>
            <a:ext cx="546100" cy="709613"/>
          </a:xfrm>
          <a:custGeom>
            <a:avLst/>
            <a:gdLst>
              <a:gd name="T0" fmla="*/ 195999 w 320"/>
              <a:gd name="T1" fmla="*/ 105526 h 417"/>
              <a:gd name="T2" fmla="*/ 195999 w 320"/>
              <a:gd name="T3" fmla="*/ 105526 h 417"/>
              <a:gd name="T4" fmla="*/ 105669 w 320"/>
              <a:gd name="T5" fmla="*/ 0 h 417"/>
              <a:gd name="T6" fmla="*/ 0 w 320"/>
              <a:gd name="T7" fmla="*/ 105526 h 417"/>
              <a:gd name="T8" fmla="*/ 61356 w 320"/>
              <a:gd name="T9" fmla="*/ 195733 h 417"/>
              <a:gd name="T10" fmla="*/ 61356 w 320"/>
              <a:gd name="T11" fmla="*/ 512311 h 417"/>
              <a:gd name="T12" fmla="*/ 0 w 320"/>
              <a:gd name="T13" fmla="*/ 602518 h 417"/>
              <a:gd name="T14" fmla="*/ 105669 w 320"/>
              <a:gd name="T15" fmla="*/ 708044 h 417"/>
              <a:gd name="T16" fmla="*/ 195999 w 320"/>
              <a:gd name="T17" fmla="*/ 602518 h 417"/>
              <a:gd name="T18" fmla="*/ 136347 w 320"/>
              <a:gd name="T19" fmla="*/ 512311 h 417"/>
              <a:gd name="T20" fmla="*/ 136347 w 320"/>
              <a:gd name="T21" fmla="*/ 195733 h 417"/>
              <a:gd name="T22" fmla="*/ 195999 w 320"/>
              <a:gd name="T23" fmla="*/ 105526 h 417"/>
              <a:gd name="T24" fmla="*/ 167025 w 320"/>
              <a:gd name="T25" fmla="*/ 602518 h 417"/>
              <a:gd name="T26" fmla="*/ 167025 w 320"/>
              <a:gd name="T27" fmla="*/ 602518 h 417"/>
              <a:gd name="T28" fmla="*/ 105669 w 320"/>
              <a:gd name="T29" fmla="*/ 663791 h 417"/>
              <a:gd name="T30" fmla="*/ 46017 w 320"/>
              <a:gd name="T31" fmla="*/ 602518 h 417"/>
              <a:gd name="T32" fmla="*/ 105669 w 320"/>
              <a:gd name="T33" fmla="*/ 542947 h 417"/>
              <a:gd name="T34" fmla="*/ 167025 w 320"/>
              <a:gd name="T35" fmla="*/ 602518 h 417"/>
              <a:gd name="T36" fmla="*/ 105669 w 320"/>
              <a:gd name="T37" fmla="*/ 149779 h 417"/>
              <a:gd name="T38" fmla="*/ 105669 w 320"/>
              <a:gd name="T39" fmla="*/ 149779 h 417"/>
              <a:gd name="T40" fmla="*/ 46017 w 320"/>
              <a:gd name="T41" fmla="*/ 105526 h 417"/>
              <a:gd name="T42" fmla="*/ 105669 w 320"/>
              <a:gd name="T43" fmla="*/ 45955 h 417"/>
              <a:gd name="T44" fmla="*/ 167025 w 320"/>
              <a:gd name="T45" fmla="*/ 105526 h 417"/>
              <a:gd name="T46" fmla="*/ 105669 w 320"/>
              <a:gd name="T47" fmla="*/ 149779 h 417"/>
              <a:gd name="T48" fmla="*/ 484033 w 320"/>
              <a:gd name="T49" fmla="*/ 512311 h 417"/>
              <a:gd name="T50" fmla="*/ 484033 w 320"/>
              <a:gd name="T51" fmla="*/ 512311 h 417"/>
              <a:gd name="T52" fmla="*/ 484033 w 320"/>
              <a:gd name="T53" fmla="*/ 195733 h 417"/>
              <a:gd name="T54" fmla="*/ 543685 w 320"/>
              <a:gd name="T55" fmla="*/ 105526 h 417"/>
              <a:gd name="T56" fmla="*/ 438016 w 320"/>
              <a:gd name="T57" fmla="*/ 0 h 417"/>
              <a:gd name="T58" fmla="*/ 332346 w 320"/>
              <a:gd name="T59" fmla="*/ 105526 h 417"/>
              <a:gd name="T60" fmla="*/ 407337 w 320"/>
              <a:gd name="T61" fmla="*/ 195733 h 417"/>
              <a:gd name="T62" fmla="*/ 407337 w 320"/>
              <a:gd name="T63" fmla="*/ 512311 h 417"/>
              <a:gd name="T64" fmla="*/ 332346 w 320"/>
              <a:gd name="T65" fmla="*/ 602518 h 417"/>
              <a:gd name="T66" fmla="*/ 438016 w 320"/>
              <a:gd name="T67" fmla="*/ 708044 h 417"/>
              <a:gd name="T68" fmla="*/ 543685 w 320"/>
              <a:gd name="T69" fmla="*/ 602518 h 417"/>
              <a:gd name="T70" fmla="*/ 484033 w 320"/>
              <a:gd name="T71" fmla="*/ 512311 h 417"/>
              <a:gd name="T72" fmla="*/ 376659 w 320"/>
              <a:gd name="T73" fmla="*/ 105526 h 417"/>
              <a:gd name="T74" fmla="*/ 376659 w 320"/>
              <a:gd name="T75" fmla="*/ 105526 h 417"/>
              <a:gd name="T76" fmla="*/ 438016 w 320"/>
              <a:gd name="T77" fmla="*/ 45955 h 417"/>
              <a:gd name="T78" fmla="*/ 497667 w 320"/>
              <a:gd name="T79" fmla="*/ 105526 h 417"/>
              <a:gd name="T80" fmla="*/ 438016 w 320"/>
              <a:gd name="T81" fmla="*/ 149779 h 417"/>
              <a:gd name="T82" fmla="*/ 376659 w 320"/>
              <a:gd name="T83" fmla="*/ 105526 h 417"/>
              <a:gd name="T84" fmla="*/ 438016 w 320"/>
              <a:gd name="T85" fmla="*/ 663791 h 417"/>
              <a:gd name="T86" fmla="*/ 438016 w 320"/>
              <a:gd name="T87" fmla="*/ 663791 h 417"/>
              <a:gd name="T88" fmla="*/ 376659 w 320"/>
              <a:gd name="T89" fmla="*/ 602518 h 417"/>
              <a:gd name="T90" fmla="*/ 438016 w 320"/>
              <a:gd name="T91" fmla="*/ 542947 h 417"/>
              <a:gd name="T92" fmla="*/ 497667 w 320"/>
              <a:gd name="T93" fmla="*/ 602518 h 417"/>
              <a:gd name="T94" fmla="*/ 438016 w 320"/>
              <a:gd name="T95" fmla="*/ 663791 h 41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934075" y="10610850"/>
            <a:ext cx="17557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b="1">
                <a:latin typeface="Lato Regular" charset="0"/>
              </a:rPr>
              <a:t>Stable</a:t>
            </a:r>
            <a:endParaRPr lang="id-ID" altLang="en-US" sz="4000" b="1">
              <a:latin typeface="Lato Regular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9629775" y="9009063"/>
            <a:ext cx="1530350" cy="153035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46" name="Freeform 39"/>
          <p:cNvSpPr>
            <a:spLocks noChangeArrowheads="1"/>
          </p:cNvSpPr>
          <p:nvPr/>
        </p:nvSpPr>
        <p:spPr bwMode="auto">
          <a:xfrm>
            <a:off x="10071100" y="9424988"/>
            <a:ext cx="631825" cy="633412"/>
          </a:xfrm>
          <a:custGeom>
            <a:avLst/>
            <a:gdLst>
              <a:gd name="T0" fmla="*/ 568507 w 444"/>
              <a:gd name="T1" fmla="*/ 75517 h 444"/>
              <a:gd name="T2" fmla="*/ 568507 w 444"/>
              <a:gd name="T3" fmla="*/ 75517 h 444"/>
              <a:gd name="T4" fmla="*/ 530036 w 444"/>
              <a:gd name="T5" fmla="*/ 75517 h 444"/>
              <a:gd name="T6" fmla="*/ 530036 w 444"/>
              <a:gd name="T7" fmla="*/ 139634 h 444"/>
              <a:gd name="T8" fmla="*/ 417475 w 444"/>
              <a:gd name="T9" fmla="*/ 139634 h 444"/>
              <a:gd name="T10" fmla="*/ 417475 w 444"/>
              <a:gd name="T11" fmla="*/ 75517 h 444"/>
              <a:gd name="T12" fmla="*/ 215149 w 444"/>
              <a:gd name="T13" fmla="*/ 75517 h 444"/>
              <a:gd name="T14" fmla="*/ 215149 w 444"/>
              <a:gd name="T15" fmla="*/ 139634 h 444"/>
              <a:gd name="T16" fmla="*/ 101163 w 444"/>
              <a:gd name="T17" fmla="*/ 139634 h 444"/>
              <a:gd name="T18" fmla="*/ 101163 w 444"/>
              <a:gd name="T19" fmla="*/ 75517 h 444"/>
              <a:gd name="T20" fmla="*/ 64117 w 444"/>
              <a:gd name="T21" fmla="*/ 75517 h 444"/>
              <a:gd name="T22" fmla="*/ 0 w 444"/>
              <a:gd name="T23" fmla="*/ 139634 h 444"/>
              <a:gd name="T24" fmla="*/ 0 w 444"/>
              <a:gd name="T25" fmla="*/ 568511 h 444"/>
              <a:gd name="T26" fmla="*/ 64117 w 444"/>
              <a:gd name="T27" fmla="*/ 631204 h 444"/>
              <a:gd name="T28" fmla="*/ 568507 w 444"/>
              <a:gd name="T29" fmla="*/ 631204 h 444"/>
              <a:gd name="T30" fmla="*/ 631199 w 444"/>
              <a:gd name="T31" fmla="*/ 568511 h 444"/>
              <a:gd name="T32" fmla="*/ 631199 w 444"/>
              <a:gd name="T33" fmla="*/ 139634 h 444"/>
              <a:gd name="T34" fmla="*/ 568507 w 444"/>
              <a:gd name="T35" fmla="*/ 75517 h 444"/>
              <a:gd name="T36" fmla="*/ 568507 w 444"/>
              <a:gd name="T37" fmla="*/ 568511 h 444"/>
              <a:gd name="T38" fmla="*/ 568507 w 444"/>
              <a:gd name="T39" fmla="*/ 568511 h 444"/>
              <a:gd name="T40" fmla="*/ 64117 w 444"/>
              <a:gd name="T41" fmla="*/ 568511 h 444"/>
              <a:gd name="T42" fmla="*/ 64117 w 444"/>
              <a:gd name="T43" fmla="*/ 279269 h 444"/>
              <a:gd name="T44" fmla="*/ 568507 w 444"/>
              <a:gd name="T45" fmla="*/ 279269 h 444"/>
              <a:gd name="T46" fmla="*/ 568507 w 444"/>
              <a:gd name="T47" fmla="*/ 568511 h 444"/>
              <a:gd name="T48" fmla="*/ 176679 w 444"/>
              <a:gd name="T49" fmla="*/ 0 h 444"/>
              <a:gd name="T50" fmla="*/ 176679 w 444"/>
              <a:gd name="T51" fmla="*/ 0 h 444"/>
              <a:gd name="T52" fmla="*/ 126810 w 444"/>
              <a:gd name="T53" fmla="*/ 0 h 444"/>
              <a:gd name="T54" fmla="*/ 126810 w 444"/>
              <a:gd name="T55" fmla="*/ 126811 h 444"/>
              <a:gd name="T56" fmla="*/ 176679 w 444"/>
              <a:gd name="T57" fmla="*/ 126811 h 444"/>
              <a:gd name="T58" fmla="*/ 176679 w 444"/>
              <a:gd name="T59" fmla="*/ 0 h 444"/>
              <a:gd name="T60" fmla="*/ 504389 w 444"/>
              <a:gd name="T61" fmla="*/ 0 h 444"/>
              <a:gd name="T62" fmla="*/ 504389 w 444"/>
              <a:gd name="T63" fmla="*/ 0 h 444"/>
              <a:gd name="T64" fmla="*/ 454520 w 444"/>
              <a:gd name="T65" fmla="*/ 0 h 444"/>
              <a:gd name="T66" fmla="*/ 454520 w 444"/>
              <a:gd name="T67" fmla="*/ 126811 h 444"/>
              <a:gd name="T68" fmla="*/ 504389 w 444"/>
              <a:gd name="T69" fmla="*/ 126811 h 444"/>
              <a:gd name="T70" fmla="*/ 504389 w 444"/>
              <a:gd name="T71" fmla="*/ 0 h 4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9744075" y="10598150"/>
            <a:ext cx="13176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b="1">
                <a:latin typeface="Lato Regular" charset="0"/>
              </a:rPr>
              <a:t>Fast</a:t>
            </a:r>
            <a:endParaRPr lang="id-ID" altLang="en-US" sz="4000" b="1">
              <a:latin typeface="Lato Regular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3182600" y="9009063"/>
            <a:ext cx="1530350" cy="153035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48" name="Freeform 21"/>
          <p:cNvSpPr>
            <a:spLocks noChangeArrowheads="1"/>
          </p:cNvSpPr>
          <p:nvPr/>
        </p:nvSpPr>
        <p:spPr bwMode="auto">
          <a:xfrm>
            <a:off x="13466763" y="9513888"/>
            <a:ext cx="987425" cy="550862"/>
          </a:xfrm>
          <a:custGeom>
            <a:avLst/>
            <a:gdLst>
              <a:gd name="T0" fmla="*/ 494786 w 497"/>
              <a:gd name="T1" fmla="*/ 0 h 276"/>
              <a:gd name="T2" fmla="*/ 494786 w 497"/>
              <a:gd name="T3" fmla="*/ 0 h 276"/>
              <a:gd name="T4" fmla="*/ 0 w 497"/>
              <a:gd name="T5" fmla="*/ 265327 h 276"/>
              <a:gd name="T6" fmla="*/ 494786 w 497"/>
              <a:gd name="T7" fmla="*/ 548608 h 276"/>
              <a:gd name="T8" fmla="*/ 985598 w 497"/>
              <a:gd name="T9" fmla="*/ 265327 h 276"/>
              <a:gd name="T10" fmla="*/ 494786 w 497"/>
              <a:gd name="T11" fmla="*/ 0 h 276"/>
              <a:gd name="T12" fmla="*/ 494786 w 497"/>
              <a:gd name="T13" fmla="*/ 476790 h 276"/>
              <a:gd name="T14" fmla="*/ 494786 w 497"/>
              <a:gd name="T15" fmla="*/ 476790 h 276"/>
              <a:gd name="T16" fmla="*/ 282167 w 497"/>
              <a:gd name="T17" fmla="*/ 265327 h 276"/>
              <a:gd name="T18" fmla="*/ 494786 w 497"/>
              <a:gd name="T19" fmla="*/ 51868 h 276"/>
              <a:gd name="T20" fmla="*/ 705418 w 497"/>
              <a:gd name="T21" fmla="*/ 265327 h 276"/>
              <a:gd name="T22" fmla="*/ 494786 w 497"/>
              <a:gd name="T23" fmla="*/ 476790 h 276"/>
              <a:gd name="T24" fmla="*/ 494786 w 497"/>
              <a:gd name="T25" fmla="*/ 265327 h 276"/>
              <a:gd name="T26" fmla="*/ 494786 w 497"/>
              <a:gd name="T27" fmla="*/ 265327 h 276"/>
              <a:gd name="T28" fmla="*/ 494786 w 497"/>
              <a:gd name="T29" fmla="*/ 157600 h 276"/>
              <a:gd name="T30" fmla="*/ 387483 w 497"/>
              <a:gd name="T31" fmla="*/ 265327 h 276"/>
              <a:gd name="T32" fmla="*/ 494786 w 497"/>
              <a:gd name="T33" fmla="*/ 371059 h 276"/>
              <a:gd name="T34" fmla="*/ 600102 w 497"/>
              <a:gd name="T35" fmla="*/ 265327 h 276"/>
              <a:gd name="T36" fmla="*/ 494786 w 497"/>
              <a:gd name="T37" fmla="*/ 265327 h 27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97" h="276">
                <a:moveTo>
                  <a:pt x="249" y="0"/>
                </a:moveTo>
                <a:lnTo>
                  <a:pt x="249" y="0"/>
                </a:lnTo>
                <a:cubicBezTo>
                  <a:pt x="89" y="0"/>
                  <a:pt x="0" y="115"/>
                  <a:pt x="0" y="133"/>
                </a:cubicBezTo>
                <a:cubicBezTo>
                  <a:pt x="0" y="151"/>
                  <a:pt x="89" y="275"/>
                  <a:pt x="249" y="275"/>
                </a:cubicBezTo>
                <a:cubicBezTo>
                  <a:pt x="408" y="275"/>
                  <a:pt x="496" y="151"/>
                  <a:pt x="496" y="133"/>
                </a:cubicBezTo>
                <a:cubicBezTo>
                  <a:pt x="496" y="115"/>
                  <a:pt x="408" y="0"/>
                  <a:pt x="249" y="0"/>
                </a:cubicBezTo>
                <a:close/>
                <a:moveTo>
                  <a:pt x="249" y="239"/>
                </a:moveTo>
                <a:lnTo>
                  <a:pt x="249" y="239"/>
                </a:lnTo>
                <a:cubicBezTo>
                  <a:pt x="186" y="239"/>
                  <a:pt x="142" y="195"/>
                  <a:pt x="142" y="133"/>
                </a:cubicBezTo>
                <a:cubicBezTo>
                  <a:pt x="142" y="79"/>
                  <a:pt x="186" y="26"/>
                  <a:pt x="249" y="26"/>
                </a:cubicBezTo>
                <a:cubicBezTo>
                  <a:pt x="310" y="26"/>
                  <a:pt x="355" y="79"/>
                  <a:pt x="355" y="133"/>
                </a:cubicBezTo>
                <a:cubicBezTo>
                  <a:pt x="355" y="195"/>
                  <a:pt x="310" y="239"/>
                  <a:pt x="249" y="239"/>
                </a:cubicBezTo>
                <a:close/>
                <a:moveTo>
                  <a:pt x="249" y="133"/>
                </a:moveTo>
                <a:lnTo>
                  <a:pt x="249" y="133"/>
                </a:lnTo>
                <a:cubicBezTo>
                  <a:pt x="239" y="123"/>
                  <a:pt x="266" y="79"/>
                  <a:pt x="249" y="79"/>
                </a:cubicBezTo>
                <a:cubicBezTo>
                  <a:pt x="221" y="79"/>
                  <a:pt x="195" y="107"/>
                  <a:pt x="195" y="133"/>
                </a:cubicBezTo>
                <a:cubicBezTo>
                  <a:pt x="195" y="168"/>
                  <a:pt x="221" y="186"/>
                  <a:pt x="249" y="186"/>
                </a:cubicBezTo>
                <a:cubicBezTo>
                  <a:pt x="274" y="186"/>
                  <a:pt x="302" y="168"/>
                  <a:pt x="302" y="133"/>
                </a:cubicBezTo>
                <a:cubicBezTo>
                  <a:pt x="302" y="123"/>
                  <a:pt x="257" y="142"/>
                  <a:pt x="249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12927013" y="10583863"/>
            <a:ext cx="21907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b="1">
                <a:latin typeface="Lato Regular" charset="0"/>
              </a:rPr>
              <a:t>Secured</a:t>
            </a:r>
            <a:endParaRPr lang="id-ID" altLang="en-US" sz="4000" b="1">
              <a:latin typeface="Lato Regular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6511588" y="10593388"/>
            <a:ext cx="213836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b="1">
                <a:latin typeface="Lato Regular" charset="0"/>
              </a:rPr>
              <a:t>efficient</a:t>
            </a:r>
            <a:endParaRPr lang="id-ID" altLang="en-US" sz="4000" b="1">
              <a:latin typeface="Lato Regular" charset="0"/>
            </a:endParaRPr>
          </a:p>
        </p:txBody>
      </p:sp>
      <p:sp>
        <p:nvSpPr>
          <p:cNvPr id="356" name="Freeform 17"/>
          <p:cNvSpPr>
            <a:spLocks/>
          </p:cNvSpPr>
          <p:nvPr/>
        </p:nvSpPr>
        <p:spPr bwMode="auto">
          <a:xfrm>
            <a:off x="8796338" y="7997825"/>
            <a:ext cx="6829425" cy="442913"/>
          </a:xfrm>
          <a:custGeom>
            <a:avLst/>
            <a:gdLst>
              <a:gd name="T0" fmla="*/ 1479 w 1500"/>
              <a:gd name="T1" fmla="*/ 0 h 95"/>
              <a:gd name="T2" fmla="*/ 21 w 1500"/>
              <a:gd name="T3" fmla="*/ 0 h 95"/>
              <a:gd name="T4" fmla="*/ 0 w 1500"/>
              <a:gd name="T5" fmla="*/ 21 h 95"/>
              <a:gd name="T6" fmla="*/ 0 w 1500"/>
              <a:gd name="T7" fmla="*/ 74 h 95"/>
              <a:gd name="T8" fmla="*/ 21 w 1500"/>
              <a:gd name="T9" fmla="*/ 95 h 95"/>
              <a:gd name="T10" fmla="*/ 1479 w 1500"/>
              <a:gd name="T11" fmla="*/ 95 h 95"/>
              <a:gd name="T12" fmla="*/ 1500 w 1500"/>
              <a:gd name="T13" fmla="*/ 74 h 95"/>
              <a:gd name="T14" fmla="*/ 1500 w 1500"/>
              <a:gd name="T15" fmla="*/ 21 h 95"/>
              <a:gd name="T16" fmla="*/ 1479 w 1500"/>
              <a:gd name="T1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0" h="95">
                <a:moveTo>
                  <a:pt x="1479" y="0"/>
                </a:move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1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86"/>
                  <a:pt x="9" y="95"/>
                  <a:pt x="21" y="95"/>
                </a:cubicBezTo>
                <a:cubicBezTo>
                  <a:pt x="1479" y="95"/>
                  <a:pt x="1479" y="95"/>
                  <a:pt x="1479" y="95"/>
                </a:cubicBezTo>
                <a:cubicBezTo>
                  <a:pt x="1491" y="95"/>
                  <a:pt x="1500" y="86"/>
                  <a:pt x="1500" y="74"/>
                </a:cubicBezTo>
                <a:cubicBezTo>
                  <a:pt x="1500" y="21"/>
                  <a:pt x="1500" y="21"/>
                  <a:pt x="1500" y="21"/>
                </a:cubicBezTo>
                <a:cubicBezTo>
                  <a:pt x="1500" y="9"/>
                  <a:pt x="1491" y="0"/>
                  <a:pt x="1479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219419" tIns="109710" rIns="219419" bIns="109710"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bg-BG" dirty="0">
              <a:latin typeface="Calibri Light"/>
              <a:ea typeface="+mn-ea"/>
            </a:endParaRP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0071100" y="3324225"/>
            <a:ext cx="4265613" cy="4265613"/>
            <a:chOff x="10070537" y="3323510"/>
            <a:chExt cx="4265896" cy="4265690"/>
          </a:xfrm>
        </p:grpSpPr>
        <p:sp>
          <p:nvSpPr>
            <p:cNvPr id="395" name="Freeform 13"/>
            <p:cNvSpPr>
              <a:spLocks noChangeArrowheads="1"/>
            </p:cNvSpPr>
            <p:nvPr/>
          </p:nvSpPr>
          <p:spPr bwMode="auto">
            <a:xfrm>
              <a:off x="10070537" y="3323510"/>
              <a:ext cx="4265896" cy="4265690"/>
            </a:xfrm>
            <a:custGeom>
              <a:avLst/>
              <a:gdLst>
                <a:gd name="T0" fmla="*/ 1536065523 w 4540"/>
                <a:gd name="T1" fmla="*/ 767826079 h 4540"/>
                <a:gd name="T2" fmla="*/ 1536065523 w 4540"/>
                <a:gd name="T3" fmla="*/ 767826079 h 4540"/>
                <a:gd name="T4" fmla="*/ 768202364 w 4540"/>
                <a:gd name="T5" fmla="*/ 1535991346 h 4540"/>
                <a:gd name="T6" fmla="*/ 0 w 4540"/>
                <a:gd name="T7" fmla="*/ 767826079 h 4540"/>
                <a:gd name="T8" fmla="*/ 768202364 w 4540"/>
                <a:gd name="T9" fmla="*/ 0 h 4540"/>
                <a:gd name="T10" fmla="*/ 1536065523 w 4540"/>
                <a:gd name="T11" fmla="*/ 767826079 h 45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40" h="4540">
                  <a:moveTo>
                    <a:pt x="4539" y="2269"/>
                  </a:moveTo>
                  <a:lnTo>
                    <a:pt x="4539" y="2269"/>
                  </a:lnTo>
                  <a:cubicBezTo>
                    <a:pt x="4539" y="3523"/>
                    <a:pt x="3523" y="4539"/>
                    <a:pt x="2270" y="4539"/>
                  </a:cubicBezTo>
                  <a:cubicBezTo>
                    <a:pt x="1016" y="4539"/>
                    <a:pt x="0" y="3523"/>
                    <a:pt x="0" y="2269"/>
                  </a:cubicBezTo>
                  <a:cubicBezTo>
                    <a:pt x="0" y="1016"/>
                    <a:pt x="1016" y="0"/>
                    <a:pt x="2270" y="0"/>
                  </a:cubicBezTo>
                  <a:cubicBezTo>
                    <a:pt x="3523" y="0"/>
                    <a:pt x="4539" y="1016"/>
                    <a:pt x="4539" y="226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43756" tIns="121878" rIns="243756" bIns="121878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96" name="Freeform 14"/>
            <p:cNvSpPr>
              <a:spLocks noChangeArrowheads="1"/>
            </p:cNvSpPr>
            <p:nvPr/>
          </p:nvSpPr>
          <p:spPr bwMode="auto">
            <a:xfrm>
              <a:off x="10542056" y="3791831"/>
              <a:ext cx="3322857" cy="3321110"/>
            </a:xfrm>
            <a:custGeom>
              <a:avLst/>
              <a:gdLst>
                <a:gd name="T0" fmla="*/ 1194963907 w 3538"/>
                <a:gd name="T1" fmla="*/ 597284481 h 3538"/>
                <a:gd name="T2" fmla="*/ 1194963907 w 3538"/>
                <a:gd name="T3" fmla="*/ 597284481 h 3538"/>
                <a:gd name="T4" fmla="*/ 597651413 w 3538"/>
                <a:gd name="T5" fmla="*/ 1194905987 h 3538"/>
                <a:gd name="T6" fmla="*/ 0 w 3538"/>
                <a:gd name="T7" fmla="*/ 597284481 h 3538"/>
                <a:gd name="T8" fmla="*/ 597651413 w 3538"/>
                <a:gd name="T9" fmla="*/ 0 h 3538"/>
                <a:gd name="T10" fmla="*/ 1194963907 w 3538"/>
                <a:gd name="T11" fmla="*/ 597284481 h 35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38" h="3538">
                  <a:moveTo>
                    <a:pt x="3537" y="1768"/>
                  </a:moveTo>
                  <a:lnTo>
                    <a:pt x="3537" y="1768"/>
                  </a:lnTo>
                  <a:cubicBezTo>
                    <a:pt x="3537" y="2745"/>
                    <a:pt x="2745" y="3537"/>
                    <a:pt x="1769" y="3537"/>
                  </a:cubicBezTo>
                  <a:cubicBezTo>
                    <a:pt x="792" y="3537"/>
                    <a:pt x="0" y="2745"/>
                    <a:pt x="0" y="1768"/>
                  </a:cubicBezTo>
                  <a:cubicBezTo>
                    <a:pt x="0" y="792"/>
                    <a:pt x="792" y="0"/>
                    <a:pt x="1769" y="0"/>
                  </a:cubicBezTo>
                  <a:cubicBezTo>
                    <a:pt x="2745" y="0"/>
                    <a:pt x="3537" y="792"/>
                    <a:pt x="3537" y="1768"/>
                  </a:cubicBezTo>
                </a:path>
              </a:pathLst>
            </a:custGeom>
            <a:solidFill>
              <a:srgbClr val="F9B4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43756" tIns="121878" rIns="243756" bIns="121878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97" name="Freeform 15"/>
            <p:cNvSpPr>
              <a:spLocks noChangeArrowheads="1"/>
            </p:cNvSpPr>
            <p:nvPr/>
          </p:nvSpPr>
          <p:spPr bwMode="auto">
            <a:xfrm>
              <a:off x="11010399" y="4263327"/>
              <a:ext cx="2381408" cy="2381293"/>
            </a:xfrm>
            <a:custGeom>
              <a:avLst/>
              <a:gdLst>
                <a:gd name="T0" fmla="*/ 856843160 w 2536"/>
                <a:gd name="T1" fmla="*/ 428233348 h 2536"/>
                <a:gd name="T2" fmla="*/ 856843160 w 2536"/>
                <a:gd name="T3" fmla="*/ 428233348 h 2536"/>
                <a:gd name="T4" fmla="*/ 428590610 w 2536"/>
                <a:gd name="T5" fmla="*/ 856803801 h 2536"/>
                <a:gd name="T6" fmla="*/ 0 w 2536"/>
                <a:gd name="T7" fmla="*/ 428233348 h 2536"/>
                <a:gd name="T8" fmla="*/ 428590610 w 2536"/>
                <a:gd name="T9" fmla="*/ 0 h 2536"/>
                <a:gd name="T10" fmla="*/ 856843160 w 2536"/>
                <a:gd name="T11" fmla="*/ 428233348 h 2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6" h="2536">
                  <a:moveTo>
                    <a:pt x="2535" y="1267"/>
                  </a:moveTo>
                  <a:lnTo>
                    <a:pt x="2535" y="1267"/>
                  </a:lnTo>
                  <a:cubicBezTo>
                    <a:pt x="2535" y="1966"/>
                    <a:pt x="1969" y="2535"/>
                    <a:pt x="1268" y="2535"/>
                  </a:cubicBezTo>
                  <a:cubicBezTo>
                    <a:pt x="569" y="2535"/>
                    <a:pt x="0" y="1966"/>
                    <a:pt x="0" y="1267"/>
                  </a:cubicBezTo>
                  <a:cubicBezTo>
                    <a:pt x="0" y="566"/>
                    <a:pt x="569" y="0"/>
                    <a:pt x="1268" y="0"/>
                  </a:cubicBezTo>
                  <a:cubicBezTo>
                    <a:pt x="1969" y="0"/>
                    <a:pt x="2535" y="566"/>
                    <a:pt x="2535" y="1267"/>
                  </a:cubicBezTo>
                </a:path>
              </a:pathLst>
            </a:custGeom>
            <a:solidFill>
              <a:srgbClr val="E558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43756" tIns="121878" rIns="243756" bIns="121878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98" name="Freeform 16"/>
            <p:cNvSpPr>
              <a:spLocks noChangeArrowheads="1"/>
            </p:cNvSpPr>
            <p:nvPr/>
          </p:nvSpPr>
          <p:spPr bwMode="auto">
            <a:xfrm>
              <a:off x="11483506" y="4731648"/>
              <a:ext cx="1439959" cy="1444651"/>
            </a:xfrm>
            <a:custGeom>
              <a:avLst/>
              <a:gdLst>
                <a:gd name="T0" fmla="*/ 518724545 w 1534"/>
                <a:gd name="T1" fmla="*/ 260672385 h 1537"/>
                <a:gd name="T2" fmla="*/ 518724545 w 1534"/>
                <a:gd name="T3" fmla="*/ 260672385 h 1537"/>
                <a:gd name="T4" fmla="*/ 259531394 w 1534"/>
                <a:gd name="T5" fmla="*/ 520666756 h 1537"/>
                <a:gd name="T6" fmla="*/ 0 w 1534"/>
                <a:gd name="T7" fmla="*/ 260672385 h 1537"/>
                <a:gd name="T8" fmla="*/ 259531394 w 1534"/>
                <a:gd name="T9" fmla="*/ 0 h 1537"/>
                <a:gd name="T10" fmla="*/ 518724545 w 1534"/>
                <a:gd name="T11" fmla="*/ 260672385 h 15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4" h="1537">
                  <a:moveTo>
                    <a:pt x="1533" y="769"/>
                  </a:moveTo>
                  <a:lnTo>
                    <a:pt x="1533" y="769"/>
                  </a:lnTo>
                  <a:cubicBezTo>
                    <a:pt x="1533" y="1193"/>
                    <a:pt x="1191" y="1536"/>
                    <a:pt x="767" y="1536"/>
                  </a:cubicBezTo>
                  <a:cubicBezTo>
                    <a:pt x="342" y="1536"/>
                    <a:pt x="0" y="1193"/>
                    <a:pt x="0" y="769"/>
                  </a:cubicBezTo>
                  <a:cubicBezTo>
                    <a:pt x="0" y="345"/>
                    <a:pt x="342" y="0"/>
                    <a:pt x="767" y="0"/>
                  </a:cubicBezTo>
                  <a:cubicBezTo>
                    <a:pt x="1191" y="0"/>
                    <a:pt x="1533" y="345"/>
                    <a:pt x="1533" y="76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43756" tIns="121878" rIns="243756" bIns="121878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99" name="Freeform 17"/>
            <p:cNvSpPr>
              <a:spLocks noChangeArrowheads="1"/>
            </p:cNvSpPr>
            <p:nvPr/>
          </p:nvSpPr>
          <p:spPr bwMode="auto">
            <a:xfrm>
              <a:off x="11950262" y="5199969"/>
              <a:ext cx="501683" cy="500072"/>
            </a:xfrm>
            <a:custGeom>
              <a:avLst/>
              <a:gdLst>
                <a:gd name="T0" fmla="*/ 179594884 w 535"/>
                <a:gd name="T1" fmla="*/ 90129873 h 535"/>
                <a:gd name="T2" fmla="*/ 179594884 w 535"/>
                <a:gd name="T3" fmla="*/ 90129873 h 535"/>
                <a:gd name="T4" fmla="*/ 89460694 w 535"/>
                <a:gd name="T5" fmla="*/ 179586283 h 535"/>
                <a:gd name="T6" fmla="*/ 0 w 535"/>
                <a:gd name="T7" fmla="*/ 90129873 h 535"/>
                <a:gd name="T8" fmla="*/ 89460694 w 535"/>
                <a:gd name="T9" fmla="*/ 0 h 535"/>
                <a:gd name="T10" fmla="*/ 179594884 w 535"/>
                <a:gd name="T11" fmla="*/ 90129873 h 5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5" h="535">
                  <a:moveTo>
                    <a:pt x="534" y="268"/>
                  </a:moveTo>
                  <a:lnTo>
                    <a:pt x="534" y="268"/>
                  </a:lnTo>
                  <a:cubicBezTo>
                    <a:pt x="534" y="415"/>
                    <a:pt x="412" y="534"/>
                    <a:pt x="266" y="534"/>
                  </a:cubicBezTo>
                  <a:cubicBezTo>
                    <a:pt x="119" y="534"/>
                    <a:pt x="0" y="415"/>
                    <a:pt x="0" y="268"/>
                  </a:cubicBezTo>
                  <a:cubicBezTo>
                    <a:pt x="0" y="121"/>
                    <a:pt x="119" y="0"/>
                    <a:pt x="266" y="0"/>
                  </a:cubicBezTo>
                  <a:cubicBezTo>
                    <a:pt x="412" y="0"/>
                    <a:pt x="534" y="121"/>
                    <a:pt x="534" y="268"/>
                  </a:cubicBezTo>
                </a:path>
              </a:pathLst>
            </a:custGeom>
            <a:solidFill>
              <a:srgbClr val="E558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43756" tIns="121878" rIns="243756" bIns="121878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grpSp>
        <p:nvGrpSpPr>
          <p:cNvPr id="406" name="Group 405"/>
          <p:cNvGrpSpPr>
            <a:grpSpLocks/>
          </p:cNvGrpSpPr>
          <p:nvPr/>
        </p:nvGrpSpPr>
        <p:grpSpPr bwMode="auto">
          <a:xfrm>
            <a:off x="12125325" y="3770313"/>
            <a:ext cx="3478213" cy="1690687"/>
            <a:chOff x="12124791" y="3770786"/>
            <a:chExt cx="3478984" cy="1689710"/>
          </a:xfrm>
        </p:grpSpPr>
        <p:sp>
          <p:nvSpPr>
            <p:cNvPr id="407" name="Freeform 18"/>
            <p:cNvSpPr>
              <a:spLocks noChangeArrowheads="1"/>
            </p:cNvSpPr>
            <p:nvPr/>
          </p:nvSpPr>
          <p:spPr bwMode="auto">
            <a:xfrm>
              <a:off x="12124791" y="4118247"/>
              <a:ext cx="2840668" cy="1342249"/>
            </a:xfrm>
            <a:custGeom>
              <a:avLst/>
              <a:gdLst>
                <a:gd name="T0" fmla="*/ 100219111 w 3023"/>
                <a:gd name="T1" fmla="*/ 382395930 h 1430"/>
                <a:gd name="T2" fmla="*/ 1002867807 w 3023"/>
                <a:gd name="T3" fmla="*/ 0 h 1430"/>
                <a:gd name="T4" fmla="*/ 1023182683 w 3023"/>
                <a:gd name="T5" fmla="*/ 48938286 h 1430"/>
                <a:gd name="T6" fmla="*/ 0 w 3023"/>
                <a:gd name="T7" fmla="*/ 482298383 h 1430"/>
                <a:gd name="T8" fmla="*/ 100219111 w 3023"/>
                <a:gd name="T9" fmla="*/ 382395930 h 1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23" h="1430">
                  <a:moveTo>
                    <a:pt x="296" y="1133"/>
                  </a:moveTo>
                  <a:lnTo>
                    <a:pt x="2962" y="0"/>
                  </a:lnTo>
                  <a:lnTo>
                    <a:pt x="3022" y="145"/>
                  </a:lnTo>
                  <a:lnTo>
                    <a:pt x="0" y="1429"/>
                  </a:lnTo>
                  <a:lnTo>
                    <a:pt x="296" y="1133"/>
                  </a:lnTo>
                </a:path>
              </a:pathLst>
            </a:custGeom>
            <a:solidFill>
              <a:srgbClr val="515D5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43756" tIns="121878" rIns="243756" bIns="121878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08" name="Freeform 19"/>
            <p:cNvSpPr>
              <a:spLocks noChangeArrowheads="1"/>
            </p:cNvSpPr>
            <p:nvPr/>
          </p:nvSpPr>
          <p:spPr bwMode="auto">
            <a:xfrm>
              <a:off x="12124791" y="4254693"/>
              <a:ext cx="2899418" cy="1205803"/>
            </a:xfrm>
            <a:custGeom>
              <a:avLst/>
              <a:gdLst>
                <a:gd name="T0" fmla="*/ 141743780 w 3086"/>
                <a:gd name="T1" fmla="*/ 430563943 h 1285"/>
                <a:gd name="T2" fmla="*/ 1043629318 w 3086"/>
                <a:gd name="T3" fmla="*/ 48552594 h 1285"/>
                <a:gd name="T4" fmla="*/ 1022316880 w 3086"/>
                <a:gd name="T5" fmla="*/ 0 h 1285"/>
                <a:gd name="T6" fmla="*/ 0 w 3086"/>
                <a:gd name="T7" fmla="*/ 432923624 h 1285"/>
                <a:gd name="T8" fmla="*/ 141743780 w 3086"/>
                <a:gd name="T9" fmla="*/ 430563943 h 1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6" h="1285">
                  <a:moveTo>
                    <a:pt x="419" y="1277"/>
                  </a:moveTo>
                  <a:lnTo>
                    <a:pt x="3085" y="144"/>
                  </a:lnTo>
                  <a:lnTo>
                    <a:pt x="3022" y="0"/>
                  </a:lnTo>
                  <a:lnTo>
                    <a:pt x="0" y="1284"/>
                  </a:lnTo>
                  <a:lnTo>
                    <a:pt x="419" y="1277"/>
                  </a:lnTo>
                </a:path>
              </a:pathLst>
            </a:custGeom>
            <a:solidFill>
              <a:srgbClr val="8282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43756" tIns="121878" rIns="243756" bIns="121878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09" name="Freeform 20"/>
            <p:cNvSpPr>
              <a:spLocks noChangeArrowheads="1"/>
            </p:cNvSpPr>
            <p:nvPr/>
          </p:nvSpPr>
          <p:spPr bwMode="auto">
            <a:xfrm>
              <a:off x="12158136" y="4097622"/>
              <a:ext cx="2840667" cy="1342249"/>
            </a:xfrm>
            <a:custGeom>
              <a:avLst/>
              <a:gdLst>
                <a:gd name="T0" fmla="*/ 100020228 w 3026"/>
                <a:gd name="T1" fmla="*/ 382395930 h 1430"/>
                <a:gd name="T2" fmla="*/ 1001556202 w 3026"/>
                <a:gd name="T3" fmla="*/ 0 h 1430"/>
                <a:gd name="T4" fmla="*/ 1022168291 w 3026"/>
                <a:gd name="T5" fmla="*/ 48601422 h 1430"/>
                <a:gd name="T6" fmla="*/ 0 w 3026"/>
                <a:gd name="T7" fmla="*/ 482298383 h 1430"/>
                <a:gd name="T8" fmla="*/ 100020228 w 3026"/>
                <a:gd name="T9" fmla="*/ 382395930 h 1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26" h="1430">
                  <a:moveTo>
                    <a:pt x="296" y="1133"/>
                  </a:moveTo>
                  <a:lnTo>
                    <a:pt x="2964" y="0"/>
                  </a:lnTo>
                  <a:lnTo>
                    <a:pt x="3025" y="144"/>
                  </a:lnTo>
                  <a:lnTo>
                    <a:pt x="0" y="1429"/>
                  </a:lnTo>
                  <a:lnTo>
                    <a:pt x="296" y="1133"/>
                  </a:lnTo>
                </a:path>
              </a:pathLst>
            </a:custGeom>
            <a:solidFill>
              <a:srgbClr val="A6A6A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43756" tIns="121878" rIns="243756" bIns="121878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10" name="Freeform 21"/>
            <p:cNvSpPr>
              <a:spLocks noChangeArrowheads="1"/>
            </p:cNvSpPr>
            <p:nvPr/>
          </p:nvSpPr>
          <p:spPr bwMode="auto">
            <a:xfrm>
              <a:off x="12158136" y="4234068"/>
              <a:ext cx="2899418" cy="1210562"/>
            </a:xfrm>
            <a:custGeom>
              <a:avLst/>
              <a:gdLst>
                <a:gd name="T0" fmla="*/ 141806968 w 3089"/>
                <a:gd name="T1" fmla="*/ 433191536 h 1286"/>
                <a:gd name="T2" fmla="*/ 1042615758 w 3089"/>
                <a:gd name="T3" fmla="*/ 49149757 h 1286"/>
                <a:gd name="T4" fmla="*/ 1021344666 w 3089"/>
                <a:gd name="T5" fmla="*/ 0 h 1286"/>
                <a:gd name="T6" fmla="*/ 0 w 3089"/>
                <a:gd name="T7" fmla="*/ 435565003 h 1286"/>
                <a:gd name="T8" fmla="*/ 141806968 w 3089"/>
                <a:gd name="T9" fmla="*/ 433191536 h 1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9" h="1286">
                  <a:moveTo>
                    <a:pt x="420" y="1278"/>
                  </a:moveTo>
                  <a:lnTo>
                    <a:pt x="3088" y="145"/>
                  </a:lnTo>
                  <a:lnTo>
                    <a:pt x="3025" y="0"/>
                  </a:lnTo>
                  <a:lnTo>
                    <a:pt x="0" y="1285"/>
                  </a:lnTo>
                  <a:lnTo>
                    <a:pt x="420" y="1278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43756" tIns="121878" rIns="243756" bIns="121878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11" name="Freeform 22"/>
            <p:cNvSpPr>
              <a:spLocks noChangeArrowheads="1"/>
            </p:cNvSpPr>
            <p:nvPr/>
          </p:nvSpPr>
          <p:spPr bwMode="auto">
            <a:xfrm>
              <a:off x="14560556" y="3770786"/>
              <a:ext cx="819332" cy="604487"/>
            </a:xfrm>
            <a:custGeom>
              <a:avLst/>
              <a:gdLst>
                <a:gd name="T0" fmla="*/ 0 w 875"/>
                <a:gd name="T1" fmla="*/ 217275687 h 644"/>
                <a:gd name="T2" fmla="*/ 0 w 875"/>
                <a:gd name="T3" fmla="*/ 217275687 h 644"/>
                <a:gd name="T4" fmla="*/ 109080176 w 875"/>
                <a:gd name="T5" fmla="*/ 79746463 h 644"/>
                <a:gd name="T6" fmla="*/ 294247500 w 875"/>
                <a:gd name="T7" fmla="*/ 0 h 644"/>
                <a:gd name="T8" fmla="*/ 207723744 w 875"/>
                <a:gd name="T9" fmla="*/ 129419001 h 644"/>
                <a:gd name="T10" fmla="*/ 0 w 875"/>
                <a:gd name="T11" fmla="*/ 217275687 h 6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75" h="644">
                  <a:moveTo>
                    <a:pt x="0" y="643"/>
                  </a:moveTo>
                  <a:lnTo>
                    <a:pt x="0" y="643"/>
                  </a:lnTo>
                  <a:cubicBezTo>
                    <a:pt x="0" y="643"/>
                    <a:pt x="58" y="347"/>
                    <a:pt x="324" y="236"/>
                  </a:cubicBezTo>
                  <a:cubicBezTo>
                    <a:pt x="589" y="122"/>
                    <a:pt x="874" y="0"/>
                    <a:pt x="874" y="0"/>
                  </a:cubicBezTo>
                  <a:cubicBezTo>
                    <a:pt x="617" y="383"/>
                    <a:pt x="617" y="383"/>
                    <a:pt x="617" y="383"/>
                  </a:cubicBezTo>
                  <a:lnTo>
                    <a:pt x="0" y="643"/>
                  </a:lnTo>
                </a:path>
              </a:pathLst>
            </a:custGeom>
            <a:solidFill>
              <a:srgbClr val="618E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43756" tIns="121878" rIns="243756" bIns="121878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12" name="Freeform 23"/>
            <p:cNvSpPr>
              <a:spLocks noChangeArrowheads="1"/>
            </p:cNvSpPr>
            <p:nvPr/>
          </p:nvSpPr>
          <p:spPr bwMode="auto">
            <a:xfrm>
              <a:off x="14597077" y="4218202"/>
              <a:ext cx="1006698" cy="401405"/>
            </a:xfrm>
            <a:custGeom>
              <a:avLst/>
              <a:gdLst>
                <a:gd name="T0" fmla="*/ 0 w 1071"/>
                <a:gd name="T1" fmla="*/ 89228658 h 427"/>
                <a:gd name="T2" fmla="*/ 0 w 1071"/>
                <a:gd name="T3" fmla="*/ 89228658 h 427"/>
                <a:gd name="T4" fmla="*/ 176003808 w 1071"/>
                <a:gd name="T5" fmla="*/ 106531739 h 427"/>
                <a:gd name="T6" fmla="*/ 362162008 w 1071"/>
                <a:gd name="T7" fmla="*/ 26802278 h 427"/>
                <a:gd name="T8" fmla="*/ 209850839 w 1071"/>
                <a:gd name="T9" fmla="*/ 0 h 427"/>
                <a:gd name="T10" fmla="*/ 0 w 1071"/>
                <a:gd name="T11" fmla="*/ 89228658 h 4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71" h="427">
                  <a:moveTo>
                    <a:pt x="0" y="263"/>
                  </a:moveTo>
                  <a:lnTo>
                    <a:pt x="0" y="263"/>
                  </a:lnTo>
                  <a:cubicBezTo>
                    <a:pt x="0" y="263"/>
                    <a:pt x="254" y="426"/>
                    <a:pt x="520" y="314"/>
                  </a:cubicBezTo>
                  <a:cubicBezTo>
                    <a:pt x="786" y="200"/>
                    <a:pt x="1070" y="79"/>
                    <a:pt x="1070" y="79"/>
                  </a:cubicBezTo>
                  <a:cubicBezTo>
                    <a:pt x="620" y="0"/>
                    <a:pt x="620" y="0"/>
                    <a:pt x="620" y="0"/>
                  </a:cubicBezTo>
                  <a:lnTo>
                    <a:pt x="0" y="26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43756" tIns="121878" rIns="243756" bIns="121878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1739900" y="487363"/>
            <a:ext cx="20937538" cy="1539875"/>
            <a:chOff x="1739573" y="511491"/>
            <a:chExt cx="20937538" cy="1539066"/>
          </a:xfrm>
        </p:grpSpPr>
        <p:sp>
          <p:nvSpPr>
            <p:cNvPr id="24594" name="TextBox 36"/>
            <p:cNvSpPr txBox="1">
              <a:spLocks noChangeArrowheads="1"/>
            </p:cNvSpPr>
            <p:nvPr/>
          </p:nvSpPr>
          <p:spPr bwMode="auto">
            <a:xfrm>
              <a:off x="1739573" y="511491"/>
              <a:ext cx="20937538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8800" b="1">
                  <a:solidFill>
                    <a:schemeClr val="tx2"/>
                  </a:solidFill>
                  <a:latin typeface="Lato Regular" charset="0"/>
                </a:rPr>
                <a:t> Proposed System</a:t>
              </a:r>
              <a:endParaRPr lang="id-ID" altLang="en-US" sz="8800" b="1">
                <a:solidFill>
                  <a:schemeClr val="tx2"/>
                </a:solidFill>
                <a:latin typeface="Lato Regular" charset="0"/>
              </a:endParaRPr>
            </a:p>
          </p:txBody>
        </p:sp>
        <p:grpSp>
          <p:nvGrpSpPr>
            <p:cNvPr id="24595" name="Group 37"/>
            <p:cNvGrpSpPr>
              <a:grpSpLocks/>
            </p:cNvGrpSpPr>
            <p:nvPr/>
          </p:nvGrpSpPr>
          <p:grpSpPr bwMode="auto"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40" name="Rectangle 39"/>
              <p:cNvSpPr/>
              <p:nvPr/>
            </p:nvSpPr>
            <p:spPr>
              <a:xfrm flipV="1">
                <a:off x="1775572" y="2021007"/>
                <a:ext cx="540973" cy="4561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 flipV="1">
                <a:off x="2390217" y="2021007"/>
                <a:ext cx="540973" cy="456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V="1">
                <a:off x="3025912" y="2021007"/>
                <a:ext cx="540973" cy="4561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V="1">
                <a:off x="3640558" y="2021007"/>
                <a:ext cx="540973" cy="4561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flipV="1">
                <a:off x="4257309" y="2021007"/>
                <a:ext cx="538867" cy="4561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V="1">
                <a:off x="4865638" y="2021007"/>
                <a:ext cx="540973" cy="4561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 Light"/>
                </a:endParaRPr>
              </a:p>
            </p:txBody>
          </p:sp>
        </p:grpSp>
      </p:grp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3" grpId="0" animBg="1"/>
      <p:bldP spid="51" grpId="0"/>
      <p:bldP spid="45" grpId="0" animBg="1"/>
      <p:bldP spid="53" grpId="0"/>
      <p:bldP spid="47" grpId="0" animBg="1"/>
      <p:bldP spid="55" grpId="0"/>
      <p:bldP spid="57" grpId="0"/>
    </p:bld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18053</TotalTime>
  <Words>283</Words>
  <Application>Microsoft Office PowerPoint</Application>
  <PresentationFormat>Custom</PresentationFormat>
  <Paragraphs>165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Requirement(Software)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</dc:creator>
  <cp:lastModifiedBy>ahmed elsabahy</cp:lastModifiedBy>
  <cp:revision>3172</cp:revision>
  <dcterms:created xsi:type="dcterms:W3CDTF">2014-11-12T21:47:38Z</dcterms:created>
  <dcterms:modified xsi:type="dcterms:W3CDTF">2020-07-08T13:01:06Z</dcterms:modified>
</cp:coreProperties>
</file>