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75403"/>
            <a:ext cx="12191999" cy="24825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F2D2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F2D2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DF2D2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14417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04360" y="419227"/>
            <a:ext cx="338327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DF2D28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0594" y="1359731"/>
            <a:ext cx="9290811" cy="465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066800"/>
            <a:ext cx="8631555" cy="6039474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Network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VLAN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10,20,30,40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switch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mode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type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(access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,trunk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Tow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MLS</a:t>
            </a:r>
            <a:r>
              <a:rPr sz="1800" spc="4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VLAN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,20,30,40</a:t>
            </a:r>
            <a:r>
              <a:rPr sz="1800" spc="4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(port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,port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trunk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Enter</a:t>
            </a:r>
            <a:r>
              <a:rPr sz="1800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Tow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MLS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Gateway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18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VLANS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HSRP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for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Tow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MLS</a:t>
            </a:r>
            <a:endParaRPr sz="1800" dirty="0">
              <a:latin typeface="Calibri"/>
              <a:cs typeface="Calibri"/>
            </a:endParaRPr>
          </a:p>
          <a:p>
            <a:pPr marL="407034" indent="-39497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407034" algn="l"/>
                <a:tab pos="40767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VLAN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100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given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Default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gateway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ISP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OSPF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area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Wingdings"/>
              <a:buChar char=""/>
              <a:tabLst>
                <a:tab pos="354965" algn="l"/>
                <a:tab pos="355600" algn="l"/>
                <a:tab pos="2195195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branch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config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OSPF</a:t>
            </a: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  <a:tab pos="1574165" algn="l"/>
              </a:tabLst>
            </a:pP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GB" sz="1800" spc="-10" dirty="0">
                <a:solidFill>
                  <a:srgbClr val="FFFFFF"/>
                </a:solidFill>
                <a:latin typeface="Calibri"/>
                <a:cs typeface="Calibri"/>
              </a:rPr>
              <a:t>CL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deny</a:t>
            </a:r>
            <a:r>
              <a:rPr sz="18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,branch</a:t>
            </a:r>
            <a:r>
              <a:rPr sz="18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Lan</a:t>
            </a:r>
            <a:r>
              <a:rPr sz="1800" spc="40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endParaRPr lang="en-GB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  <a:tab pos="1574165" algn="l"/>
              </a:tabLst>
            </a:pPr>
            <a:r>
              <a:rPr lang="en-GB" sz="1800" spc="-10" dirty="0">
                <a:solidFill>
                  <a:srgbClr val="FFFFFF"/>
                </a:solidFill>
                <a:latin typeface="Calibri"/>
                <a:cs typeface="Calibri"/>
              </a:rPr>
              <a:t>Create  ACL permit ISP from Data </a:t>
            </a:r>
            <a:r>
              <a:rPr lang="en-GB" sz="1800" spc="-10" dirty="0" err="1">
                <a:solidFill>
                  <a:srgbClr val="FFFFFF"/>
                </a:solidFill>
                <a:latin typeface="Calibri"/>
                <a:cs typeface="Calibri"/>
              </a:rPr>
              <a:t>center</a:t>
            </a:r>
            <a:r>
              <a:rPr lang="en-GB"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  <a:tab pos="1574165" algn="l"/>
              </a:tabLst>
            </a:pPr>
            <a:endParaRPr lang="en-GB" sz="18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Wingdings"/>
              <a:buChar char=""/>
              <a:tabLst>
                <a:tab pos="354965" algn="l"/>
                <a:tab pos="355600" algn="l"/>
                <a:tab pos="15741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71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Ste</a:t>
            </a:r>
            <a:r>
              <a:rPr spc="-75" dirty="0"/>
              <a:t>p</a:t>
            </a:r>
            <a:r>
              <a:rPr spc="-135" dirty="0"/>
              <a:t>s</a:t>
            </a:r>
            <a:r>
              <a:rPr spc="-35" dirty="0"/>
              <a:t> </a:t>
            </a:r>
            <a:r>
              <a:rPr spc="-120" dirty="0"/>
              <a:t>for</a:t>
            </a:r>
            <a:r>
              <a:rPr spc="-35" dirty="0"/>
              <a:t> </a:t>
            </a:r>
            <a:r>
              <a:rPr spc="-65" dirty="0"/>
              <a:t>De</a:t>
            </a:r>
            <a:r>
              <a:rPr spc="-40" dirty="0"/>
              <a:t>s</a:t>
            </a:r>
            <a:r>
              <a:rPr spc="-45" dirty="0"/>
              <a:t>ign</a:t>
            </a:r>
            <a:r>
              <a:rPr spc="-30" dirty="0"/>
              <a:t> </a:t>
            </a:r>
            <a:r>
              <a:rPr spc="-80" dirty="0"/>
              <a:t>Net</a:t>
            </a:r>
            <a:r>
              <a:rPr spc="-110" dirty="0"/>
              <a:t>w</a:t>
            </a:r>
            <a:r>
              <a:rPr spc="-75" dirty="0"/>
              <a:t>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107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Tahoma</vt:lpstr>
      <vt:lpstr>Wingdings</vt:lpstr>
      <vt:lpstr>Office Theme</vt:lpstr>
      <vt:lpstr>Steps for Design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Design Network</dc:title>
  <dc:creator>ahmedelshata2003@gmail.com</dc:creator>
  <cp:lastModifiedBy>ahmedelshata2003@gmail.com</cp:lastModifiedBy>
  <cp:revision>1</cp:revision>
  <dcterms:created xsi:type="dcterms:W3CDTF">2024-08-12T14:48:57Z</dcterms:created>
  <dcterms:modified xsi:type="dcterms:W3CDTF">2024-08-12T14:51:50Z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2024-08-11T00:00:00Z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2024-08-12T00:00:00Z</vt:filetime>
  </property>
</Properties>
</file>