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90" r:id="rId3"/>
    <p:sldId id="291" r:id="rId4"/>
    <p:sldId id="292" r:id="rId5"/>
    <p:sldId id="293" r:id="rId6"/>
    <p:sldId id="295" r:id="rId7"/>
    <p:sldId id="296" r:id="rId8"/>
    <p:sldId id="30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D5175-6C75-4DEC-8216-4FA2DDAC1F7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42E201-5459-4158-A0A9-842E4D059A85}">
      <dgm:prSet phldrT="[Text]"/>
      <dgm:spPr/>
      <dgm:t>
        <a:bodyPr/>
        <a:lstStyle/>
        <a:p>
          <a:r>
            <a:rPr lang="en-US" dirty="0"/>
            <a:t>Typhoon</a:t>
          </a:r>
        </a:p>
      </dgm:t>
    </dgm:pt>
    <dgm:pt modelId="{03E9F06E-716D-4C04-ABFC-BD9C4FC00A60}" type="parTrans" cxnId="{B6D2968A-8DB8-42E1-A5AE-2ACEB06CA029}">
      <dgm:prSet/>
      <dgm:spPr/>
      <dgm:t>
        <a:bodyPr/>
        <a:lstStyle/>
        <a:p>
          <a:endParaRPr lang="en-US"/>
        </a:p>
      </dgm:t>
    </dgm:pt>
    <dgm:pt modelId="{3F706D80-BB76-4D36-9B64-F00265E6BB61}" type="sibTrans" cxnId="{B6D2968A-8DB8-42E1-A5AE-2ACEB06CA029}">
      <dgm:prSet/>
      <dgm:spPr/>
      <dgm:t>
        <a:bodyPr/>
        <a:lstStyle/>
        <a:p>
          <a:endParaRPr lang="en-US"/>
        </a:p>
      </dgm:t>
    </dgm:pt>
    <dgm:pt modelId="{FA7F3D69-2526-43F5-8D90-0E602F4A5AB1}">
      <dgm:prSet phldrT="[Text]"/>
      <dgm:spPr/>
      <dgm:t>
        <a:bodyPr/>
        <a:lstStyle/>
        <a:p>
          <a:r>
            <a:rPr lang="en-US" dirty="0"/>
            <a:t>Core</a:t>
          </a:r>
        </a:p>
      </dgm:t>
    </dgm:pt>
    <dgm:pt modelId="{BAA0E433-3C14-4302-896F-0A320B1543CF}" type="parTrans" cxnId="{4C06D23F-1E6A-41DF-BB5A-6143E679A86C}">
      <dgm:prSet/>
      <dgm:spPr/>
      <dgm:t>
        <a:bodyPr/>
        <a:lstStyle/>
        <a:p>
          <a:endParaRPr lang="en-US"/>
        </a:p>
      </dgm:t>
    </dgm:pt>
    <dgm:pt modelId="{5E445C01-0D23-43EA-B469-B01348DA0B79}" type="sibTrans" cxnId="{4C06D23F-1E6A-41DF-BB5A-6143E679A86C}">
      <dgm:prSet/>
      <dgm:spPr/>
      <dgm:t>
        <a:bodyPr/>
        <a:lstStyle/>
        <a:p>
          <a:endParaRPr lang="en-US"/>
        </a:p>
      </dgm:t>
    </dgm:pt>
    <dgm:pt modelId="{B415105B-E4E4-4ABD-A3A7-1BC9C93EABA7}">
      <dgm:prSet phldrT="[Text]"/>
      <dgm:spPr/>
      <dgm:t>
        <a:bodyPr/>
        <a:lstStyle/>
        <a:p>
          <a:r>
            <a:rPr lang="en-US" dirty="0"/>
            <a:t>Rigid Body Engine</a:t>
          </a:r>
        </a:p>
      </dgm:t>
    </dgm:pt>
    <dgm:pt modelId="{2BF87713-E12D-4CE5-A6BB-82229477BC33}" type="parTrans" cxnId="{C6B36F47-9C0A-418F-9D2B-6D71D68A01A4}">
      <dgm:prSet/>
      <dgm:spPr/>
      <dgm:t>
        <a:bodyPr/>
        <a:lstStyle/>
        <a:p>
          <a:endParaRPr lang="en-US"/>
        </a:p>
      </dgm:t>
    </dgm:pt>
    <dgm:pt modelId="{550F9F49-7A23-4362-AF79-8C6177713235}" type="sibTrans" cxnId="{C6B36F47-9C0A-418F-9D2B-6D71D68A01A4}">
      <dgm:prSet/>
      <dgm:spPr/>
      <dgm:t>
        <a:bodyPr/>
        <a:lstStyle/>
        <a:p>
          <a:endParaRPr lang="en-US"/>
        </a:p>
      </dgm:t>
    </dgm:pt>
    <dgm:pt modelId="{6FDAC9D4-0E40-4C60-AEC8-FFD27969284E}">
      <dgm:prSet phldrT="[Text]"/>
      <dgm:spPr/>
      <dgm:t>
        <a:bodyPr/>
        <a:lstStyle/>
        <a:p>
          <a:r>
            <a:rPr lang="en-US" dirty="0"/>
            <a:t>Particle System Engine</a:t>
          </a:r>
        </a:p>
      </dgm:t>
    </dgm:pt>
    <dgm:pt modelId="{E902932B-29A9-4250-980E-E7EEAEC380B8}" type="parTrans" cxnId="{2D5147D2-3706-40DB-91C6-9A2427FF24CA}">
      <dgm:prSet/>
      <dgm:spPr/>
      <dgm:t>
        <a:bodyPr/>
        <a:lstStyle/>
        <a:p>
          <a:endParaRPr lang="en-US"/>
        </a:p>
      </dgm:t>
    </dgm:pt>
    <dgm:pt modelId="{B3CB8EEE-A1FB-4448-814F-10BD89565E1E}" type="sibTrans" cxnId="{2D5147D2-3706-40DB-91C6-9A2427FF24CA}">
      <dgm:prSet/>
      <dgm:spPr/>
      <dgm:t>
        <a:bodyPr/>
        <a:lstStyle/>
        <a:p>
          <a:endParaRPr lang="en-US"/>
        </a:p>
      </dgm:t>
    </dgm:pt>
    <dgm:pt modelId="{C7A94A35-8638-4264-AA0A-7237C2AB2DC4}">
      <dgm:prSet phldrT="[Text]"/>
      <dgm:spPr/>
      <dgm:t>
        <a:bodyPr/>
        <a:lstStyle/>
        <a:p>
          <a:r>
            <a:rPr lang="en-US" dirty="0"/>
            <a:t>Mass Aggregate Engine</a:t>
          </a:r>
        </a:p>
      </dgm:t>
    </dgm:pt>
    <dgm:pt modelId="{A330800C-AC8D-4873-9CBF-F63E6822FEEC}" type="parTrans" cxnId="{34E0731C-ACB4-4D07-8281-000A03BA14DB}">
      <dgm:prSet/>
      <dgm:spPr/>
      <dgm:t>
        <a:bodyPr/>
        <a:lstStyle/>
        <a:p>
          <a:endParaRPr lang="en-US"/>
        </a:p>
      </dgm:t>
    </dgm:pt>
    <dgm:pt modelId="{C1CDF3AB-69AC-4F86-814F-6B5CE3E35027}" type="sibTrans" cxnId="{34E0731C-ACB4-4D07-8281-000A03BA14DB}">
      <dgm:prSet/>
      <dgm:spPr/>
      <dgm:t>
        <a:bodyPr/>
        <a:lstStyle/>
        <a:p>
          <a:endParaRPr lang="en-US"/>
        </a:p>
      </dgm:t>
    </dgm:pt>
    <dgm:pt modelId="{63EDF098-B476-492D-A495-B392D386BCC8}">
      <dgm:prSet phldrT="[Text]"/>
      <dgm:spPr/>
      <dgm:t>
        <a:bodyPr/>
        <a:lstStyle/>
        <a:p>
          <a:r>
            <a:rPr lang="en-US" dirty="0"/>
            <a:t>Vector</a:t>
          </a:r>
        </a:p>
      </dgm:t>
    </dgm:pt>
    <dgm:pt modelId="{EA3BDA6C-AF0F-4CEA-B103-B1A9E4B80479}" type="parTrans" cxnId="{DEF4C74F-303E-4339-BE18-1A5B9DF7D5D9}">
      <dgm:prSet/>
      <dgm:spPr/>
      <dgm:t>
        <a:bodyPr/>
        <a:lstStyle/>
        <a:p>
          <a:endParaRPr lang="en-US"/>
        </a:p>
      </dgm:t>
    </dgm:pt>
    <dgm:pt modelId="{45452B9B-E1A3-4A3E-AF02-925FCDD40FFF}" type="sibTrans" cxnId="{DEF4C74F-303E-4339-BE18-1A5B9DF7D5D9}">
      <dgm:prSet/>
      <dgm:spPr/>
      <dgm:t>
        <a:bodyPr/>
        <a:lstStyle/>
        <a:p>
          <a:endParaRPr lang="en-US"/>
        </a:p>
      </dgm:t>
    </dgm:pt>
    <dgm:pt modelId="{2A869920-5EBE-4695-8C87-9E13E579A8E8}">
      <dgm:prSet phldrT="[Text]"/>
      <dgm:spPr/>
      <dgm:t>
        <a:bodyPr/>
        <a:lstStyle/>
        <a:p>
          <a:r>
            <a:rPr lang="en-US" dirty="0"/>
            <a:t>Quaternion</a:t>
          </a:r>
        </a:p>
      </dgm:t>
    </dgm:pt>
    <dgm:pt modelId="{71A6FC3F-14C2-42F8-A66B-4A3EFAF5F0C1}" type="parTrans" cxnId="{6C6B231C-2D5F-4D96-9EF1-A34D9F90B417}">
      <dgm:prSet/>
      <dgm:spPr/>
      <dgm:t>
        <a:bodyPr/>
        <a:lstStyle/>
        <a:p>
          <a:endParaRPr lang="en-US"/>
        </a:p>
      </dgm:t>
    </dgm:pt>
    <dgm:pt modelId="{12645754-2C24-4B0F-BF94-8313CEB1A0AE}" type="sibTrans" cxnId="{6C6B231C-2D5F-4D96-9EF1-A34D9F90B417}">
      <dgm:prSet/>
      <dgm:spPr/>
      <dgm:t>
        <a:bodyPr/>
        <a:lstStyle/>
        <a:p>
          <a:endParaRPr lang="en-US"/>
        </a:p>
      </dgm:t>
    </dgm:pt>
    <dgm:pt modelId="{95F26416-F4F0-4799-8F0D-AF7AE2E18C87}">
      <dgm:prSet phldrT="[Text]"/>
      <dgm:spPr/>
      <dgm:t>
        <a:bodyPr/>
        <a:lstStyle/>
        <a:p>
          <a:r>
            <a:rPr lang="en-US" dirty="0"/>
            <a:t>Matrix3</a:t>
          </a:r>
        </a:p>
      </dgm:t>
    </dgm:pt>
    <dgm:pt modelId="{1C95C82D-4BCF-4DB6-8423-50AE063DAAC3}" type="parTrans" cxnId="{48457452-2BC8-4171-961C-B29A29792766}">
      <dgm:prSet/>
      <dgm:spPr/>
      <dgm:t>
        <a:bodyPr/>
        <a:lstStyle/>
        <a:p>
          <a:endParaRPr lang="en-US"/>
        </a:p>
      </dgm:t>
    </dgm:pt>
    <dgm:pt modelId="{4A486E0D-41E4-4734-9B41-F710A5419E63}" type="sibTrans" cxnId="{48457452-2BC8-4171-961C-B29A29792766}">
      <dgm:prSet/>
      <dgm:spPr/>
      <dgm:t>
        <a:bodyPr/>
        <a:lstStyle/>
        <a:p>
          <a:endParaRPr lang="en-US"/>
        </a:p>
      </dgm:t>
    </dgm:pt>
    <dgm:pt modelId="{3EDD0A10-F8BD-4AD7-9890-11491CE4FC92}">
      <dgm:prSet phldrT="[Text]"/>
      <dgm:spPr/>
      <dgm:t>
        <a:bodyPr/>
        <a:lstStyle/>
        <a:p>
          <a:r>
            <a:rPr lang="en-US" dirty="0"/>
            <a:t>Matrix4</a:t>
          </a:r>
        </a:p>
      </dgm:t>
    </dgm:pt>
    <dgm:pt modelId="{C3031527-ED28-4E6F-BBCD-38F480C546C3}" type="parTrans" cxnId="{332174CD-B8E8-4BB4-9FD6-8F7415560FD3}">
      <dgm:prSet/>
      <dgm:spPr/>
      <dgm:t>
        <a:bodyPr/>
        <a:lstStyle/>
        <a:p>
          <a:endParaRPr lang="en-US"/>
        </a:p>
      </dgm:t>
    </dgm:pt>
    <dgm:pt modelId="{AF29CD9E-0232-469D-B198-E2413C2EA227}" type="sibTrans" cxnId="{332174CD-B8E8-4BB4-9FD6-8F7415560FD3}">
      <dgm:prSet/>
      <dgm:spPr/>
      <dgm:t>
        <a:bodyPr/>
        <a:lstStyle/>
        <a:p>
          <a:endParaRPr lang="en-US"/>
        </a:p>
      </dgm:t>
    </dgm:pt>
    <dgm:pt modelId="{817E7682-896F-464B-B4A4-AF1B68B9004A}">
      <dgm:prSet phldrT="[Text]"/>
      <dgm:spPr/>
      <dgm:t>
        <a:bodyPr/>
        <a:lstStyle/>
        <a:p>
          <a:r>
            <a:rPr lang="en-US" dirty="0"/>
            <a:t>Force Generators</a:t>
          </a:r>
        </a:p>
      </dgm:t>
    </dgm:pt>
    <dgm:pt modelId="{88983C6F-0154-40DD-B7C6-6791C163EE06}" type="parTrans" cxnId="{F92382BA-2BFD-4B9D-A1E3-00E69696014D}">
      <dgm:prSet/>
      <dgm:spPr/>
      <dgm:t>
        <a:bodyPr/>
        <a:lstStyle/>
        <a:p>
          <a:endParaRPr lang="en-US"/>
        </a:p>
      </dgm:t>
    </dgm:pt>
    <dgm:pt modelId="{C627508A-FBD6-46B5-9E20-EADA863DFCBC}" type="sibTrans" cxnId="{F92382BA-2BFD-4B9D-A1E3-00E69696014D}">
      <dgm:prSet/>
      <dgm:spPr/>
      <dgm:t>
        <a:bodyPr/>
        <a:lstStyle/>
        <a:p>
          <a:endParaRPr lang="en-US"/>
        </a:p>
      </dgm:t>
    </dgm:pt>
    <dgm:pt modelId="{1F3A3E0A-A6DB-4CF9-B610-9BF68DC30B81}">
      <dgm:prSet phldrT="[Text]"/>
      <dgm:spPr/>
      <dgm:t>
        <a:bodyPr/>
        <a:lstStyle/>
        <a:p>
          <a:r>
            <a:rPr lang="en-US" dirty="0"/>
            <a:t>Links</a:t>
          </a:r>
        </a:p>
      </dgm:t>
    </dgm:pt>
    <dgm:pt modelId="{B5993D87-B893-4AF5-B90E-88B9A7D746C2}" type="parTrans" cxnId="{04476753-C36E-4814-B641-5FE99A6E6A33}">
      <dgm:prSet/>
      <dgm:spPr/>
      <dgm:t>
        <a:bodyPr/>
        <a:lstStyle/>
        <a:p>
          <a:endParaRPr lang="en-US"/>
        </a:p>
      </dgm:t>
    </dgm:pt>
    <dgm:pt modelId="{160C90FF-071A-4680-8FD1-7F601C9CBD13}" type="sibTrans" cxnId="{04476753-C36E-4814-B641-5FE99A6E6A33}">
      <dgm:prSet/>
      <dgm:spPr/>
      <dgm:t>
        <a:bodyPr/>
        <a:lstStyle/>
        <a:p>
          <a:endParaRPr lang="en-US"/>
        </a:p>
      </dgm:t>
    </dgm:pt>
    <dgm:pt modelId="{1D992894-D7A8-4409-8D50-C9B4251B20D4}">
      <dgm:prSet phldrT="[Text]"/>
      <dgm:spPr/>
      <dgm:t>
        <a:bodyPr/>
        <a:lstStyle/>
        <a:p>
          <a:r>
            <a:rPr lang="en-US" dirty="0"/>
            <a:t>Force &amp; Torque Generator</a:t>
          </a:r>
        </a:p>
      </dgm:t>
    </dgm:pt>
    <dgm:pt modelId="{33FE07ED-7714-49D9-915D-C4E43544442C}" type="parTrans" cxnId="{63C363A5-97A5-4459-98E1-2CA639497582}">
      <dgm:prSet/>
      <dgm:spPr/>
      <dgm:t>
        <a:bodyPr/>
        <a:lstStyle/>
        <a:p>
          <a:endParaRPr lang="en-US"/>
        </a:p>
      </dgm:t>
    </dgm:pt>
    <dgm:pt modelId="{FDF2B4DA-528E-4249-B594-28FCB2807775}" type="sibTrans" cxnId="{63C363A5-97A5-4459-98E1-2CA639497582}">
      <dgm:prSet/>
      <dgm:spPr/>
      <dgm:t>
        <a:bodyPr/>
        <a:lstStyle/>
        <a:p>
          <a:endParaRPr lang="en-US"/>
        </a:p>
      </dgm:t>
    </dgm:pt>
    <dgm:pt modelId="{263AA910-0BAF-4CF0-A62C-40A147F90037}">
      <dgm:prSet phldrT="[Text]"/>
      <dgm:spPr/>
      <dgm:t>
        <a:bodyPr/>
        <a:lstStyle/>
        <a:p>
          <a:r>
            <a:rPr lang="en-US" dirty="0"/>
            <a:t>Contacts</a:t>
          </a:r>
        </a:p>
      </dgm:t>
    </dgm:pt>
    <dgm:pt modelId="{17496786-679A-43C6-89BB-93597F991E2C}" type="parTrans" cxnId="{3802344F-E182-459F-8800-64A1F4E06CE8}">
      <dgm:prSet/>
      <dgm:spPr/>
      <dgm:t>
        <a:bodyPr/>
        <a:lstStyle/>
        <a:p>
          <a:endParaRPr lang="en-US"/>
        </a:p>
      </dgm:t>
    </dgm:pt>
    <dgm:pt modelId="{55CF22E0-8DCF-49E0-859D-DB88EACBF520}" type="sibTrans" cxnId="{3802344F-E182-459F-8800-64A1F4E06CE8}">
      <dgm:prSet/>
      <dgm:spPr/>
      <dgm:t>
        <a:bodyPr/>
        <a:lstStyle/>
        <a:p>
          <a:endParaRPr lang="en-US"/>
        </a:p>
      </dgm:t>
    </dgm:pt>
    <dgm:pt modelId="{D707950B-3E21-482C-B7A7-45B580D87A09}">
      <dgm:prSet phldrT="[Text]"/>
      <dgm:spPr/>
      <dgm:t>
        <a:bodyPr/>
        <a:lstStyle/>
        <a:p>
          <a:r>
            <a:rPr lang="en-US" dirty="0"/>
            <a:t>Contact resolution</a:t>
          </a:r>
        </a:p>
      </dgm:t>
    </dgm:pt>
    <dgm:pt modelId="{DB2DD27D-9072-41DC-B9AB-0F5052FE9AB6}" type="parTrans" cxnId="{71FB8514-D3C4-41BB-A46F-84A12FF6963A}">
      <dgm:prSet/>
      <dgm:spPr/>
      <dgm:t>
        <a:bodyPr/>
        <a:lstStyle/>
        <a:p>
          <a:endParaRPr lang="en-US"/>
        </a:p>
      </dgm:t>
    </dgm:pt>
    <dgm:pt modelId="{F9001B31-283A-4029-8A74-E46C6D546D22}" type="sibTrans" cxnId="{71FB8514-D3C4-41BB-A46F-84A12FF6963A}">
      <dgm:prSet/>
      <dgm:spPr/>
      <dgm:t>
        <a:bodyPr/>
        <a:lstStyle/>
        <a:p>
          <a:endParaRPr lang="en-US"/>
        </a:p>
      </dgm:t>
    </dgm:pt>
    <dgm:pt modelId="{1A513E90-7454-48D4-B0E3-E6A5384B1D3B}">
      <dgm:prSet phldrT="[Text]"/>
      <dgm:spPr/>
      <dgm:t>
        <a:bodyPr/>
        <a:lstStyle/>
        <a:p>
          <a:r>
            <a:rPr lang="en-US" dirty="0"/>
            <a:t>Contacts</a:t>
          </a:r>
        </a:p>
      </dgm:t>
    </dgm:pt>
    <dgm:pt modelId="{91069C4B-0E66-4B32-B9AF-0279105CBEF8}" type="parTrans" cxnId="{427C4259-9047-42D0-8F8C-C17481F5B8B0}">
      <dgm:prSet/>
      <dgm:spPr/>
      <dgm:t>
        <a:bodyPr/>
        <a:lstStyle/>
        <a:p>
          <a:endParaRPr lang="en-CA"/>
        </a:p>
      </dgm:t>
    </dgm:pt>
    <dgm:pt modelId="{34430337-0EC1-4731-9F6F-BD9066E11E20}" type="sibTrans" cxnId="{427C4259-9047-42D0-8F8C-C17481F5B8B0}">
      <dgm:prSet/>
      <dgm:spPr/>
      <dgm:t>
        <a:bodyPr/>
        <a:lstStyle/>
        <a:p>
          <a:endParaRPr lang="en-CA"/>
        </a:p>
      </dgm:t>
    </dgm:pt>
    <dgm:pt modelId="{1D184C38-3BB9-4091-91DB-B2BC4A1C8797}" type="pres">
      <dgm:prSet presAssocID="{55CD5175-6C75-4DEC-8216-4FA2DDAC1F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ABE62A-801B-431B-A78F-A79EFBE5896D}" type="pres">
      <dgm:prSet presAssocID="{CF42E201-5459-4158-A0A9-842E4D059A85}" presName="hierRoot1" presStyleCnt="0">
        <dgm:presLayoutVars>
          <dgm:hierBranch val="init"/>
        </dgm:presLayoutVars>
      </dgm:prSet>
      <dgm:spPr/>
    </dgm:pt>
    <dgm:pt modelId="{B7758964-842F-4CE7-9CDB-47428F108B58}" type="pres">
      <dgm:prSet presAssocID="{CF42E201-5459-4158-A0A9-842E4D059A85}" presName="rootComposite1" presStyleCnt="0"/>
      <dgm:spPr/>
    </dgm:pt>
    <dgm:pt modelId="{E5A43D14-FB4D-4DF3-A759-CEB8B6545810}" type="pres">
      <dgm:prSet presAssocID="{CF42E201-5459-4158-A0A9-842E4D059A85}" presName="rootText1" presStyleLbl="node0" presStyleIdx="0" presStyleCnt="1">
        <dgm:presLayoutVars>
          <dgm:chPref val="3"/>
        </dgm:presLayoutVars>
      </dgm:prSet>
      <dgm:spPr/>
    </dgm:pt>
    <dgm:pt modelId="{D40CB707-A47F-46EA-B3A5-D0F35F1D098B}" type="pres">
      <dgm:prSet presAssocID="{CF42E201-5459-4158-A0A9-842E4D059A85}" presName="rootConnector1" presStyleLbl="node1" presStyleIdx="0" presStyleCnt="0"/>
      <dgm:spPr/>
    </dgm:pt>
    <dgm:pt modelId="{8DF6B8E5-6307-42C2-B94B-9DB0F6704F88}" type="pres">
      <dgm:prSet presAssocID="{CF42E201-5459-4158-A0A9-842E4D059A85}" presName="hierChild2" presStyleCnt="0"/>
      <dgm:spPr/>
    </dgm:pt>
    <dgm:pt modelId="{6594A070-DC2F-47CD-A620-B701509BDA7B}" type="pres">
      <dgm:prSet presAssocID="{BAA0E433-3C14-4302-896F-0A320B1543CF}" presName="Name37" presStyleLbl="parChTrans1D2" presStyleIdx="0" presStyleCnt="4"/>
      <dgm:spPr/>
    </dgm:pt>
    <dgm:pt modelId="{1549B460-24ED-46E4-AA5E-D051F70BAB69}" type="pres">
      <dgm:prSet presAssocID="{FA7F3D69-2526-43F5-8D90-0E602F4A5AB1}" presName="hierRoot2" presStyleCnt="0">
        <dgm:presLayoutVars>
          <dgm:hierBranch val="init"/>
        </dgm:presLayoutVars>
      </dgm:prSet>
      <dgm:spPr/>
    </dgm:pt>
    <dgm:pt modelId="{7A0B36A4-0923-4BC6-A138-9C7A702E4D4C}" type="pres">
      <dgm:prSet presAssocID="{FA7F3D69-2526-43F5-8D90-0E602F4A5AB1}" presName="rootComposite" presStyleCnt="0"/>
      <dgm:spPr/>
    </dgm:pt>
    <dgm:pt modelId="{AC2EE7D3-AA4E-4769-AABA-E3441CCE3072}" type="pres">
      <dgm:prSet presAssocID="{FA7F3D69-2526-43F5-8D90-0E602F4A5AB1}" presName="rootText" presStyleLbl="node2" presStyleIdx="0" presStyleCnt="4">
        <dgm:presLayoutVars>
          <dgm:chPref val="3"/>
        </dgm:presLayoutVars>
      </dgm:prSet>
      <dgm:spPr/>
    </dgm:pt>
    <dgm:pt modelId="{59E5F2AF-BEC3-4F7E-AFFC-594A633B3C6D}" type="pres">
      <dgm:prSet presAssocID="{FA7F3D69-2526-43F5-8D90-0E602F4A5AB1}" presName="rootConnector" presStyleLbl="node2" presStyleIdx="0" presStyleCnt="4"/>
      <dgm:spPr/>
    </dgm:pt>
    <dgm:pt modelId="{B79FE1F6-5A0A-4BAE-9369-580727ABAA5D}" type="pres">
      <dgm:prSet presAssocID="{FA7F3D69-2526-43F5-8D90-0E602F4A5AB1}" presName="hierChild4" presStyleCnt="0"/>
      <dgm:spPr/>
    </dgm:pt>
    <dgm:pt modelId="{676EE28A-3F8F-48E4-A93E-D3D437AA1101}" type="pres">
      <dgm:prSet presAssocID="{EA3BDA6C-AF0F-4CEA-B103-B1A9E4B80479}" presName="Name37" presStyleLbl="parChTrans1D3" presStyleIdx="0" presStyleCnt="10"/>
      <dgm:spPr/>
    </dgm:pt>
    <dgm:pt modelId="{92B05FD7-14DF-48DB-8B15-BE33655B1111}" type="pres">
      <dgm:prSet presAssocID="{63EDF098-B476-492D-A495-B392D386BCC8}" presName="hierRoot2" presStyleCnt="0">
        <dgm:presLayoutVars>
          <dgm:hierBranch val="init"/>
        </dgm:presLayoutVars>
      </dgm:prSet>
      <dgm:spPr/>
    </dgm:pt>
    <dgm:pt modelId="{3F00DBC4-5D0F-4C1D-B830-2A5C410AC625}" type="pres">
      <dgm:prSet presAssocID="{63EDF098-B476-492D-A495-B392D386BCC8}" presName="rootComposite" presStyleCnt="0"/>
      <dgm:spPr/>
    </dgm:pt>
    <dgm:pt modelId="{C98ABBAD-E0A4-47E7-8639-123B48DF998C}" type="pres">
      <dgm:prSet presAssocID="{63EDF098-B476-492D-A495-B392D386BCC8}" presName="rootText" presStyleLbl="node3" presStyleIdx="0" presStyleCnt="10">
        <dgm:presLayoutVars>
          <dgm:chPref val="3"/>
        </dgm:presLayoutVars>
      </dgm:prSet>
      <dgm:spPr/>
    </dgm:pt>
    <dgm:pt modelId="{4C548E3D-D31D-45AF-B050-F4C6B5BBF648}" type="pres">
      <dgm:prSet presAssocID="{63EDF098-B476-492D-A495-B392D386BCC8}" presName="rootConnector" presStyleLbl="node3" presStyleIdx="0" presStyleCnt="10"/>
      <dgm:spPr/>
    </dgm:pt>
    <dgm:pt modelId="{1E70DCF1-530C-42C0-BB41-63BB657D6223}" type="pres">
      <dgm:prSet presAssocID="{63EDF098-B476-492D-A495-B392D386BCC8}" presName="hierChild4" presStyleCnt="0"/>
      <dgm:spPr/>
    </dgm:pt>
    <dgm:pt modelId="{17372F44-B50B-4D5C-957C-6B502C54C77D}" type="pres">
      <dgm:prSet presAssocID="{63EDF098-B476-492D-A495-B392D386BCC8}" presName="hierChild5" presStyleCnt="0"/>
      <dgm:spPr/>
    </dgm:pt>
    <dgm:pt modelId="{60A0364E-B136-4FE0-B5C5-6D4F417A6099}" type="pres">
      <dgm:prSet presAssocID="{71A6FC3F-14C2-42F8-A66B-4A3EFAF5F0C1}" presName="Name37" presStyleLbl="parChTrans1D3" presStyleIdx="1" presStyleCnt="10"/>
      <dgm:spPr/>
    </dgm:pt>
    <dgm:pt modelId="{386440B5-0F45-407E-8F14-69DE357942A2}" type="pres">
      <dgm:prSet presAssocID="{2A869920-5EBE-4695-8C87-9E13E579A8E8}" presName="hierRoot2" presStyleCnt="0">
        <dgm:presLayoutVars>
          <dgm:hierBranch val="init"/>
        </dgm:presLayoutVars>
      </dgm:prSet>
      <dgm:spPr/>
    </dgm:pt>
    <dgm:pt modelId="{04AC96CD-F0BE-40C8-ADDA-EE7D529E4779}" type="pres">
      <dgm:prSet presAssocID="{2A869920-5EBE-4695-8C87-9E13E579A8E8}" presName="rootComposite" presStyleCnt="0"/>
      <dgm:spPr/>
    </dgm:pt>
    <dgm:pt modelId="{3CC3D79F-1B7D-4215-83E1-7C8A59D472C9}" type="pres">
      <dgm:prSet presAssocID="{2A869920-5EBE-4695-8C87-9E13E579A8E8}" presName="rootText" presStyleLbl="node3" presStyleIdx="1" presStyleCnt="10">
        <dgm:presLayoutVars>
          <dgm:chPref val="3"/>
        </dgm:presLayoutVars>
      </dgm:prSet>
      <dgm:spPr/>
    </dgm:pt>
    <dgm:pt modelId="{A59A4190-ECD2-4C2F-AAAE-AEBEDD3A3907}" type="pres">
      <dgm:prSet presAssocID="{2A869920-5EBE-4695-8C87-9E13E579A8E8}" presName="rootConnector" presStyleLbl="node3" presStyleIdx="1" presStyleCnt="10"/>
      <dgm:spPr/>
    </dgm:pt>
    <dgm:pt modelId="{C131562B-DD74-49EC-937F-633E32E148CC}" type="pres">
      <dgm:prSet presAssocID="{2A869920-5EBE-4695-8C87-9E13E579A8E8}" presName="hierChild4" presStyleCnt="0"/>
      <dgm:spPr/>
    </dgm:pt>
    <dgm:pt modelId="{F754DAD9-BB94-4AC2-ACE3-5485AC2E1263}" type="pres">
      <dgm:prSet presAssocID="{2A869920-5EBE-4695-8C87-9E13E579A8E8}" presName="hierChild5" presStyleCnt="0"/>
      <dgm:spPr/>
    </dgm:pt>
    <dgm:pt modelId="{E71F34DD-4935-4578-815F-A7F90E12C017}" type="pres">
      <dgm:prSet presAssocID="{1C95C82D-4BCF-4DB6-8423-50AE063DAAC3}" presName="Name37" presStyleLbl="parChTrans1D3" presStyleIdx="2" presStyleCnt="10"/>
      <dgm:spPr/>
    </dgm:pt>
    <dgm:pt modelId="{5D07A82F-4177-47EA-AB18-33DCFEB1333B}" type="pres">
      <dgm:prSet presAssocID="{95F26416-F4F0-4799-8F0D-AF7AE2E18C87}" presName="hierRoot2" presStyleCnt="0">
        <dgm:presLayoutVars>
          <dgm:hierBranch val="init"/>
        </dgm:presLayoutVars>
      </dgm:prSet>
      <dgm:spPr/>
    </dgm:pt>
    <dgm:pt modelId="{4115433C-7B08-4914-A4EA-A55BDB560E64}" type="pres">
      <dgm:prSet presAssocID="{95F26416-F4F0-4799-8F0D-AF7AE2E18C87}" presName="rootComposite" presStyleCnt="0"/>
      <dgm:spPr/>
    </dgm:pt>
    <dgm:pt modelId="{5564E9F3-9F23-4034-AB00-895067130746}" type="pres">
      <dgm:prSet presAssocID="{95F26416-F4F0-4799-8F0D-AF7AE2E18C87}" presName="rootText" presStyleLbl="node3" presStyleIdx="2" presStyleCnt="10">
        <dgm:presLayoutVars>
          <dgm:chPref val="3"/>
        </dgm:presLayoutVars>
      </dgm:prSet>
      <dgm:spPr/>
    </dgm:pt>
    <dgm:pt modelId="{F20A905B-B450-4D70-82C2-1F9C4549F5D0}" type="pres">
      <dgm:prSet presAssocID="{95F26416-F4F0-4799-8F0D-AF7AE2E18C87}" presName="rootConnector" presStyleLbl="node3" presStyleIdx="2" presStyleCnt="10"/>
      <dgm:spPr/>
    </dgm:pt>
    <dgm:pt modelId="{C8289380-8B2B-4012-81D6-042E1C1D7145}" type="pres">
      <dgm:prSet presAssocID="{95F26416-F4F0-4799-8F0D-AF7AE2E18C87}" presName="hierChild4" presStyleCnt="0"/>
      <dgm:spPr/>
    </dgm:pt>
    <dgm:pt modelId="{C0D8FF34-2D8C-44D9-B5BD-41AC8BD0C5EF}" type="pres">
      <dgm:prSet presAssocID="{95F26416-F4F0-4799-8F0D-AF7AE2E18C87}" presName="hierChild5" presStyleCnt="0"/>
      <dgm:spPr/>
    </dgm:pt>
    <dgm:pt modelId="{9ED73A22-CA79-445B-8441-84EBD3BBB87F}" type="pres">
      <dgm:prSet presAssocID="{C3031527-ED28-4E6F-BBCD-38F480C546C3}" presName="Name37" presStyleLbl="parChTrans1D3" presStyleIdx="3" presStyleCnt="10"/>
      <dgm:spPr/>
    </dgm:pt>
    <dgm:pt modelId="{A172E4C3-4E11-4B4C-927C-0135960EF835}" type="pres">
      <dgm:prSet presAssocID="{3EDD0A10-F8BD-4AD7-9890-11491CE4FC92}" presName="hierRoot2" presStyleCnt="0">
        <dgm:presLayoutVars>
          <dgm:hierBranch val="init"/>
        </dgm:presLayoutVars>
      </dgm:prSet>
      <dgm:spPr/>
    </dgm:pt>
    <dgm:pt modelId="{A3243D5F-F695-448B-BA67-86DFA5DFD66F}" type="pres">
      <dgm:prSet presAssocID="{3EDD0A10-F8BD-4AD7-9890-11491CE4FC92}" presName="rootComposite" presStyleCnt="0"/>
      <dgm:spPr/>
    </dgm:pt>
    <dgm:pt modelId="{C40FAE77-FF3E-4CB3-9B4D-A93301016D94}" type="pres">
      <dgm:prSet presAssocID="{3EDD0A10-F8BD-4AD7-9890-11491CE4FC92}" presName="rootText" presStyleLbl="node3" presStyleIdx="3" presStyleCnt="10">
        <dgm:presLayoutVars>
          <dgm:chPref val="3"/>
        </dgm:presLayoutVars>
      </dgm:prSet>
      <dgm:spPr/>
    </dgm:pt>
    <dgm:pt modelId="{2FC1D2B8-0815-4262-A1FB-5AF15239432F}" type="pres">
      <dgm:prSet presAssocID="{3EDD0A10-F8BD-4AD7-9890-11491CE4FC92}" presName="rootConnector" presStyleLbl="node3" presStyleIdx="3" presStyleCnt="10"/>
      <dgm:spPr/>
    </dgm:pt>
    <dgm:pt modelId="{3ACD82A3-8675-4D8F-ACFD-E3E032C8E200}" type="pres">
      <dgm:prSet presAssocID="{3EDD0A10-F8BD-4AD7-9890-11491CE4FC92}" presName="hierChild4" presStyleCnt="0"/>
      <dgm:spPr/>
    </dgm:pt>
    <dgm:pt modelId="{CDA0A012-7514-4135-A0A1-1F255BB5476D}" type="pres">
      <dgm:prSet presAssocID="{3EDD0A10-F8BD-4AD7-9890-11491CE4FC92}" presName="hierChild5" presStyleCnt="0"/>
      <dgm:spPr/>
    </dgm:pt>
    <dgm:pt modelId="{79709757-05D1-44E0-B10F-9D80A2EEA820}" type="pres">
      <dgm:prSet presAssocID="{FA7F3D69-2526-43F5-8D90-0E602F4A5AB1}" presName="hierChild5" presStyleCnt="0"/>
      <dgm:spPr/>
    </dgm:pt>
    <dgm:pt modelId="{926EF27C-E9A1-4602-9D7E-06179A20741A}" type="pres">
      <dgm:prSet presAssocID="{E902932B-29A9-4250-980E-E7EEAEC380B8}" presName="Name37" presStyleLbl="parChTrans1D2" presStyleIdx="1" presStyleCnt="4"/>
      <dgm:spPr/>
    </dgm:pt>
    <dgm:pt modelId="{CC16683D-797C-4E5B-9726-5FEDAB9A277E}" type="pres">
      <dgm:prSet presAssocID="{6FDAC9D4-0E40-4C60-AEC8-FFD27969284E}" presName="hierRoot2" presStyleCnt="0">
        <dgm:presLayoutVars>
          <dgm:hierBranch val="init"/>
        </dgm:presLayoutVars>
      </dgm:prSet>
      <dgm:spPr/>
    </dgm:pt>
    <dgm:pt modelId="{B06FF62D-AD5B-445E-8B4A-13DD98D555F0}" type="pres">
      <dgm:prSet presAssocID="{6FDAC9D4-0E40-4C60-AEC8-FFD27969284E}" presName="rootComposite" presStyleCnt="0"/>
      <dgm:spPr/>
    </dgm:pt>
    <dgm:pt modelId="{298C5907-9A56-43DB-80DC-EEB06CD2606E}" type="pres">
      <dgm:prSet presAssocID="{6FDAC9D4-0E40-4C60-AEC8-FFD27969284E}" presName="rootText" presStyleLbl="node2" presStyleIdx="1" presStyleCnt="4">
        <dgm:presLayoutVars>
          <dgm:chPref val="3"/>
        </dgm:presLayoutVars>
      </dgm:prSet>
      <dgm:spPr/>
    </dgm:pt>
    <dgm:pt modelId="{2825DF00-384A-4D39-A87A-35544E8191E6}" type="pres">
      <dgm:prSet presAssocID="{6FDAC9D4-0E40-4C60-AEC8-FFD27969284E}" presName="rootConnector" presStyleLbl="node2" presStyleIdx="1" presStyleCnt="4"/>
      <dgm:spPr/>
    </dgm:pt>
    <dgm:pt modelId="{3772CB03-E4CF-4CFD-A969-B0AF18B91B4E}" type="pres">
      <dgm:prSet presAssocID="{6FDAC9D4-0E40-4C60-AEC8-FFD27969284E}" presName="hierChild4" presStyleCnt="0"/>
      <dgm:spPr/>
    </dgm:pt>
    <dgm:pt modelId="{1627E1BD-F0DB-45F4-9650-99D7E9043AAF}" type="pres">
      <dgm:prSet presAssocID="{88983C6F-0154-40DD-B7C6-6791C163EE06}" presName="Name37" presStyleLbl="parChTrans1D3" presStyleIdx="4" presStyleCnt="10"/>
      <dgm:spPr/>
    </dgm:pt>
    <dgm:pt modelId="{A7B60617-8B2C-4D6C-821F-98AB0F261FCD}" type="pres">
      <dgm:prSet presAssocID="{817E7682-896F-464B-B4A4-AF1B68B9004A}" presName="hierRoot2" presStyleCnt="0">
        <dgm:presLayoutVars>
          <dgm:hierBranch val="init"/>
        </dgm:presLayoutVars>
      </dgm:prSet>
      <dgm:spPr/>
    </dgm:pt>
    <dgm:pt modelId="{D1B69373-66B3-4085-986D-59F09D78A654}" type="pres">
      <dgm:prSet presAssocID="{817E7682-896F-464B-B4A4-AF1B68B9004A}" presName="rootComposite" presStyleCnt="0"/>
      <dgm:spPr/>
    </dgm:pt>
    <dgm:pt modelId="{F7514AB4-9BEE-4B3C-B1D3-600AD2545702}" type="pres">
      <dgm:prSet presAssocID="{817E7682-896F-464B-B4A4-AF1B68B9004A}" presName="rootText" presStyleLbl="node3" presStyleIdx="4" presStyleCnt="10">
        <dgm:presLayoutVars>
          <dgm:chPref val="3"/>
        </dgm:presLayoutVars>
      </dgm:prSet>
      <dgm:spPr/>
    </dgm:pt>
    <dgm:pt modelId="{F03583E8-49A7-4513-92CC-AF4AAAE9ECDE}" type="pres">
      <dgm:prSet presAssocID="{817E7682-896F-464B-B4A4-AF1B68B9004A}" presName="rootConnector" presStyleLbl="node3" presStyleIdx="4" presStyleCnt="10"/>
      <dgm:spPr/>
    </dgm:pt>
    <dgm:pt modelId="{10C84730-4E36-4BB9-B4A5-E1293575F218}" type="pres">
      <dgm:prSet presAssocID="{817E7682-896F-464B-B4A4-AF1B68B9004A}" presName="hierChild4" presStyleCnt="0"/>
      <dgm:spPr/>
    </dgm:pt>
    <dgm:pt modelId="{E8D3F072-D84B-4F1C-A8C9-5411169B4C57}" type="pres">
      <dgm:prSet presAssocID="{817E7682-896F-464B-B4A4-AF1B68B9004A}" presName="hierChild5" presStyleCnt="0"/>
      <dgm:spPr/>
    </dgm:pt>
    <dgm:pt modelId="{B3C1B11B-6C90-478A-8F2A-1B29C9CC6B7F}" type="pres">
      <dgm:prSet presAssocID="{91069C4B-0E66-4B32-B9AF-0279105CBEF8}" presName="Name37" presStyleLbl="parChTrans1D3" presStyleIdx="5" presStyleCnt="10"/>
      <dgm:spPr/>
    </dgm:pt>
    <dgm:pt modelId="{1B9C6148-9EF8-436B-A80E-74489429B5D1}" type="pres">
      <dgm:prSet presAssocID="{1A513E90-7454-48D4-B0E3-E6A5384B1D3B}" presName="hierRoot2" presStyleCnt="0">
        <dgm:presLayoutVars>
          <dgm:hierBranch val="init"/>
        </dgm:presLayoutVars>
      </dgm:prSet>
      <dgm:spPr/>
    </dgm:pt>
    <dgm:pt modelId="{D26AB33C-A7EC-4AB3-8878-5FA27FD3CF16}" type="pres">
      <dgm:prSet presAssocID="{1A513E90-7454-48D4-B0E3-E6A5384B1D3B}" presName="rootComposite" presStyleCnt="0"/>
      <dgm:spPr/>
    </dgm:pt>
    <dgm:pt modelId="{5F4F00A9-6DB2-48DF-97A1-B3B99AA26E58}" type="pres">
      <dgm:prSet presAssocID="{1A513E90-7454-48D4-B0E3-E6A5384B1D3B}" presName="rootText" presStyleLbl="node3" presStyleIdx="5" presStyleCnt="10">
        <dgm:presLayoutVars>
          <dgm:chPref val="3"/>
        </dgm:presLayoutVars>
      </dgm:prSet>
      <dgm:spPr/>
    </dgm:pt>
    <dgm:pt modelId="{3CE7FDE3-652C-4D00-B52F-37D36FB40B57}" type="pres">
      <dgm:prSet presAssocID="{1A513E90-7454-48D4-B0E3-E6A5384B1D3B}" presName="rootConnector" presStyleLbl="node3" presStyleIdx="5" presStyleCnt="10"/>
      <dgm:spPr/>
    </dgm:pt>
    <dgm:pt modelId="{C763D207-6601-41CC-A36C-5848E6C1EFD4}" type="pres">
      <dgm:prSet presAssocID="{1A513E90-7454-48D4-B0E3-E6A5384B1D3B}" presName="hierChild4" presStyleCnt="0"/>
      <dgm:spPr/>
    </dgm:pt>
    <dgm:pt modelId="{455AB35C-7E1F-4E18-98E3-0A7F9025BCFF}" type="pres">
      <dgm:prSet presAssocID="{1A513E90-7454-48D4-B0E3-E6A5384B1D3B}" presName="hierChild5" presStyleCnt="0"/>
      <dgm:spPr/>
    </dgm:pt>
    <dgm:pt modelId="{A8AB1920-9FCA-4DF8-80C2-86A55DDC59F3}" type="pres">
      <dgm:prSet presAssocID="{6FDAC9D4-0E40-4C60-AEC8-FFD27969284E}" presName="hierChild5" presStyleCnt="0"/>
      <dgm:spPr/>
    </dgm:pt>
    <dgm:pt modelId="{891A5E8D-E5B9-4CF4-9277-3B8066BC8BD7}" type="pres">
      <dgm:prSet presAssocID="{A330800C-AC8D-4873-9CBF-F63E6822FEEC}" presName="Name37" presStyleLbl="parChTrans1D2" presStyleIdx="2" presStyleCnt="4"/>
      <dgm:spPr/>
    </dgm:pt>
    <dgm:pt modelId="{9B0C2271-6B9F-4FCA-B135-714BD72325AF}" type="pres">
      <dgm:prSet presAssocID="{C7A94A35-8638-4264-AA0A-7237C2AB2DC4}" presName="hierRoot2" presStyleCnt="0">
        <dgm:presLayoutVars>
          <dgm:hierBranch val="init"/>
        </dgm:presLayoutVars>
      </dgm:prSet>
      <dgm:spPr/>
    </dgm:pt>
    <dgm:pt modelId="{FEA7565A-73F2-4909-8683-3A793879C8B8}" type="pres">
      <dgm:prSet presAssocID="{C7A94A35-8638-4264-AA0A-7237C2AB2DC4}" presName="rootComposite" presStyleCnt="0"/>
      <dgm:spPr/>
    </dgm:pt>
    <dgm:pt modelId="{0CC623EF-734D-47B1-9620-AA494A12F0CE}" type="pres">
      <dgm:prSet presAssocID="{C7A94A35-8638-4264-AA0A-7237C2AB2DC4}" presName="rootText" presStyleLbl="node2" presStyleIdx="2" presStyleCnt="4">
        <dgm:presLayoutVars>
          <dgm:chPref val="3"/>
        </dgm:presLayoutVars>
      </dgm:prSet>
      <dgm:spPr/>
    </dgm:pt>
    <dgm:pt modelId="{06576A14-8FC9-45FE-A358-E0BBB9CC4F46}" type="pres">
      <dgm:prSet presAssocID="{C7A94A35-8638-4264-AA0A-7237C2AB2DC4}" presName="rootConnector" presStyleLbl="node2" presStyleIdx="2" presStyleCnt="4"/>
      <dgm:spPr/>
    </dgm:pt>
    <dgm:pt modelId="{4FA0517F-3A7A-47FB-BE7A-F4F3F5F46B0D}" type="pres">
      <dgm:prSet presAssocID="{C7A94A35-8638-4264-AA0A-7237C2AB2DC4}" presName="hierChild4" presStyleCnt="0"/>
      <dgm:spPr/>
    </dgm:pt>
    <dgm:pt modelId="{F35B306E-637C-4574-A03B-1D306664076A}" type="pres">
      <dgm:prSet presAssocID="{B5993D87-B893-4AF5-B90E-88B9A7D746C2}" presName="Name37" presStyleLbl="parChTrans1D3" presStyleIdx="6" presStyleCnt="10"/>
      <dgm:spPr/>
    </dgm:pt>
    <dgm:pt modelId="{D233CA16-9DA1-465A-A132-E67C27DAD786}" type="pres">
      <dgm:prSet presAssocID="{1F3A3E0A-A6DB-4CF9-B610-9BF68DC30B81}" presName="hierRoot2" presStyleCnt="0">
        <dgm:presLayoutVars>
          <dgm:hierBranch val="init"/>
        </dgm:presLayoutVars>
      </dgm:prSet>
      <dgm:spPr/>
    </dgm:pt>
    <dgm:pt modelId="{249A6143-8E85-4F43-B06E-781E0BE31BF8}" type="pres">
      <dgm:prSet presAssocID="{1F3A3E0A-A6DB-4CF9-B610-9BF68DC30B81}" presName="rootComposite" presStyleCnt="0"/>
      <dgm:spPr/>
    </dgm:pt>
    <dgm:pt modelId="{92A8B90C-780A-4096-8B7A-41BCFBF8826C}" type="pres">
      <dgm:prSet presAssocID="{1F3A3E0A-A6DB-4CF9-B610-9BF68DC30B81}" presName="rootText" presStyleLbl="node3" presStyleIdx="6" presStyleCnt="10">
        <dgm:presLayoutVars>
          <dgm:chPref val="3"/>
        </dgm:presLayoutVars>
      </dgm:prSet>
      <dgm:spPr/>
    </dgm:pt>
    <dgm:pt modelId="{45C6F53B-2837-48F6-91A4-696E7B2C253D}" type="pres">
      <dgm:prSet presAssocID="{1F3A3E0A-A6DB-4CF9-B610-9BF68DC30B81}" presName="rootConnector" presStyleLbl="node3" presStyleIdx="6" presStyleCnt="10"/>
      <dgm:spPr/>
    </dgm:pt>
    <dgm:pt modelId="{1C12B85E-3352-47DE-92DE-AC6349A6A794}" type="pres">
      <dgm:prSet presAssocID="{1F3A3E0A-A6DB-4CF9-B610-9BF68DC30B81}" presName="hierChild4" presStyleCnt="0"/>
      <dgm:spPr/>
    </dgm:pt>
    <dgm:pt modelId="{A30F0B4C-435C-40D0-810D-E8B78C132CE5}" type="pres">
      <dgm:prSet presAssocID="{1F3A3E0A-A6DB-4CF9-B610-9BF68DC30B81}" presName="hierChild5" presStyleCnt="0"/>
      <dgm:spPr/>
    </dgm:pt>
    <dgm:pt modelId="{5C6A0AB6-7866-4794-814D-E608D500096E}" type="pres">
      <dgm:prSet presAssocID="{C7A94A35-8638-4264-AA0A-7237C2AB2DC4}" presName="hierChild5" presStyleCnt="0"/>
      <dgm:spPr/>
    </dgm:pt>
    <dgm:pt modelId="{5C80077A-0C42-4487-A5C5-BC99B69BF7CA}" type="pres">
      <dgm:prSet presAssocID="{2BF87713-E12D-4CE5-A6BB-82229477BC33}" presName="Name37" presStyleLbl="parChTrans1D2" presStyleIdx="3" presStyleCnt="4"/>
      <dgm:spPr/>
    </dgm:pt>
    <dgm:pt modelId="{F1C2966A-B2B7-4F83-BBF3-E2A8F6625FB9}" type="pres">
      <dgm:prSet presAssocID="{B415105B-E4E4-4ABD-A3A7-1BC9C93EABA7}" presName="hierRoot2" presStyleCnt="0">
        <dgm:presLayoutVars>
          <dgm:hierBranch val="init"/>
        </dgm:presLayoutVars>
      </dgm:prSet>
      <dgm:spPr/>
    </dgm:pt>
    <dgm:pt modelId="{50EC92F2-5093-4C65-8026-12AFCAC5A985}" type="pres">
      <dgm:prSet presAssocID="{B415105B-E4E4-4ABD-A3A7-1BC9C93EABA7}" presName="rootComposite" presStyleCnt="0"/>
      <dgm:spPr/>
    </dgm:pt>
    <dgm:pt modelId="{C496AAD1-EAFE-4981-85E5-F0B1269F6B0A}" type="pres">
      <dgm:prSet presAssocID="{B415105B-E4E4-4ABD-A3A7-1BC9C93EABA7}" presName="rootText" presStyleLbl="node2" presStyleIdx="3" presStyleCnt="4">
        <dgm:presLayoutVars>
          <dgm:chPref val="3"/>
        </dgm:presLayoutVars>
      </dgm:prSet>
      <dgm:spPr/>
    </dgm:pt>
    <dgm:pt modelId="{E384CEE5-0B16-48E5-880D-299E115881C1}" type="pres">
      <dgm:prSet presAssocID="{B415105B-E4E4-4ABD-A3A7-1BC9C93EABA7}" presName="rootConnector" presStyleLbl="node2" presStyleIdx="3" presStyleCnt="4"/>
      <dgm:spPr/>
    </dgm:pt>
    <dgm:pt modelId="{44DC7350-4E2C-466D-A0A5-428B63EABBCE}" type="pres">
      <dgm:prSet presAssocID="{B415105B-E4E4-4ABD-A3A7-1BC9C93EABA7}" presName="hierChild4" presStyleCnt="0"/>
      <dgm:spPr/>
    </dgm:pt>
    <dgm:pt modelId="{368EF358-0F5D-4274-B550-4B7731166CF2}" type="pres">
      <dgm:prSet presAssocID="{33FE07ED-7714-49D9-915D-C4E43544442C}" presName="Name37" presStyleLbl="parChTrans1D3" presStyleIdx="7" presStyleCnt="10"/>
      <dgm:spPr/>
    </dgm:pt>
    <dgm:pt modelId="{0B1BE3B1-2870-49E3-9A1E-33D0A26801C3}" type="pres">
      <dgm:prSet presAssocID="{1D992894-D7A8-4409-8D50-C9B4251B20D4}" presName="hierRoot2" presStyleCnt="0">
        <dgm:presLayoutVars>
          <dgm:hierBranch val="init"/>
        </dgm:presLayoutVars>
      </dgm:prSet>
      <dgm:spPr/>
    </dgm:pt>
    <dgm:pt modelId="{8EB51867-3170-40E5-A2AA-DA0F6BC8F5DB}" type="pres">
      <dgm:prSet presAssocID="{1D992894-D7A8-4409-8D50-C9B4251B20D4}" presName="rootComposite" presStyleCnt="0"/>
      <dgm:spPr/>
    </dgm:pt>
    <dgm:pt modelId="{537B6B4E-C3A2-42ED-840F-7B5320FB71B8}" type="pres">
      <dgm:prSet presAssocID="{1D992894-D7A8-4409-8D50-C9B4251B20D4}" presName="rootText" presStyleLbl="node3" presStyleIdx="7" presStyleCnt="10">
        <dgm:presLayoutVars>
          <dgm:chPref val="3"/>
        </dgm:presLayoutVars>
      </dgm:prSet>
      <dgm:spPr/>
    </dgm:pt>
    <dgm:pt modelId="{7BBC44D6-9F9D-4B66-BE95-CE51EB13AFE1}" type="pres">
      <dgm:prSet presAssocID="{1D992894-D7A8-4409-8D50-C9B4251B20D4}" presName="rootConnector" presStyleLbl="node3" presStyleIdx="7" presStyleCnt="10"/>
      <dgm:spPr/>
    </dgm:pt>
    <dgm:pt modelId="{638FEAC3-B607-4138-995A-58DB32FAC7CE}" type="pres">
      <dgm:prSet presAssocID="{1D992894-D7A8-4409-8D50-C9B4251B20D4}" presName="hierChild4" presStyleCnt="0"/>
      <dgm:spPr/>
    </dgm:pt>
    <dgm:pt modelId="{E48AA120-173D-4216-A727-011CD8D7DB0B}" type="pres">
      <dgm:prSet presAssocID="{1D992894-D7A8-4409-8D50-C9B4251B20D4}" presName="hierChild5" presStyleCnt="0"/>
      <dgm:spPr/>
    </dgm:pt>
    <dgm:pt modelId="{F8C586E3-6E57-4B5B-84EB-BF6872E2D618}" type="pres">
      <dgm:prSet presAssocID="{17496786-679A-43C6-89BB-93597F991E2C}" presName="Name37" presStyleLbl="parChTrans1D3" presStyleIdx="8" presStyleCnt="10"/>
      <dgm:spPr/>
    </dgm:pt>
    <dgm:pt modelId="{93FC4195-3111-4790-AB67-8B8E98E03EB3}" type="pres">
      <dgm:prSet presAssocID="{263AA910-0BAF-4CF0-A62C-40A147F90037}" presName="hierRoot2" presStyleCnt="0">
        <dgm:presLayoutVars>
          <dgm:hierBranch val="init"/>
        </dgm:presLayoutVars>
      </dgm:prSet>
      <dgm:spPr/>
    </dgm:pt>
    <dgm:pt modelId="{EC60DA91-295B-4EC0-AEB0-5995375E9FB0}" type="pres">
      <dgm:prSet presAssocID="{263AA910-0BAF-4CF0-A62C-40A147F90037}" presName="rootComposite" presStyleCnt="0"/>
      <dgm:spPr/>
    </dgm:pt>
    <dgm:pt modelId="{F6450CC4-91C3-4B61-B140-4E65535022D6}" type="pres">
      <dgm:prSet presAssocID="{263AA910-0BAF-4CF0-A62C-40A147F90037}" presName="rootText" presStyleLbl="node3" presStyleIdx="8" presStyleCnt="10">
        <dgm:presLayoutVars>
          <dgm:chPref val="3"/>
        </dgm:presLayoutVars>
      </dgm:prSet>
      <dgm:spPr/>
    </dgm:pt>
    <dgm:pt modelId="{7BB5F0AE-113F-46F4-9C61-02FD393199AE}" type="pres">
      <dgm:prSet presAssocID="{263AA910-0BAF-4CF0-A62C-40A147F90037}" presName="rootConnector" presStyleLbl="node3" presStyleIdx="8" presStyleCnt="10"/>
      <dgm:spPr/>
    </dgm:pt>
    <dgm:pt modelId="{2B5A3FB7-2065-46DD-8FE0-A821D327765F}" type="pres">
      <dgm:prSet presAssocID="{263AA910-0BAF-4CF0-A62C-40A147F90037}" presName="hierChild4" presStyleCnt="0"/>
      <dgm:spPr/>
    </dgm:pt>
    <dgm:pt modelId="{C0E1D013-E26A-40AE-AA8F-BCAC56E662E5}" type="pres">
      <dgm:prSet presAssocID="{263AA910-0BAF-4CF0-A62C-40A147F90037}" presName="hierChild5" presStyleCnt="0"/>
      <dgm:spPr/>
    </dgm:pt>
    <dgm:pt modelId="{DF39F255-B330-4D63-A65A-D46248DD4DF4}" type="pres">
      <dgm:prSet presAssocID="{DB2DD27D-9072-41DC-B9AB-0F5052FE9AB6}" presName="Name37" presStyleLbl="parChTrans1D3" presStyleIdx="9" presStyleCnt="10"/>
      <dgm:spPr/>
    </dgm:pt>
    <dgm:pt modelId="{4D7A7E30-601C-463A-BA3C-1B151A2B01E9}" type="pres">
      <dgm:prSet presAssocID="{D707950B-3E21-482C-B7A7-45B580D87A09}" presName="hierRoot2" presStyleCnt="0">
        <dgm:presLayoutVars>
          <dgm:hierBranch val="init"/>
        </dgm:presLayoutVars>
      </dgm:prSet>
      <dgm:spPr/>
    </dgm:pt>
    <dgm:pt modelId="{9B77B436-EA5F-493D-85C6-AD7D41922E29}" type="pres">
      <dgm:prSet presAssocID="{D707950B-3E21-482C-B7A7-45B580D87A09}" presName="rootComposite" presStyleCnt="0"/>
      <dgm:spPr/>
    </dgm:pt>
    <dgm:pt modelId="{C3305E87-0530-48FA-8EA0-E1CE809FE9DA}" type="pres">
      <dgm:prSet presAssocID="{D707950B-3E21-482C-B7A7-45B580D87A09}" presName="rootText" presStyleLbl="node3" presStyleIdx="9" presStyleCnt="10">
        <dgm:presLayoutVars>
          <dgm:chPref val="3"/>
        </dgm:presLayoutVars>
      </dgm:prSet>
      <dgm:spPr/>
    </dgm:pt>
    <dgm:pt modelId="{0D4DB1BF-25AC-42B9-8A42-6AEA826FD890}" type="pres">
      <dgm:prSet presAssocID="{D707950B-3E21-482C-B7A7-45B580D87A09}" presName="rootConnector" presStyleLbl="node3" presStyleIdx="9" presStyleCnt="10"/>
      <dgm:spPr/>
    </dgm:pt>
    <dgm:pt modelId="{036F7BA5-9BB6-46ED-A615-1E7A8705D8E7}" type="pres">
      <dgm:prSet presAssocID="{D707950B-3E21-482C-B7A7-45B580D87A09}" presName="hierChild4" presStyleCnt="0"/>
      <dgm:spPr/>
    </dgm:pt>
    <dgm:pt modelId="{45FE0C9A-5B4D-473A-B535-768EC4029019}" type="pres">
      <dgm:prSet presAssocID="{D707950B-3E21-482C-B7A7-45B580D87A09}" presName="hierChild5" presStyleCnt="0"/>
      <dgm:spPr/>
    </dgm:pt>
    <dgm:pt modelId="{DB6F4A62-A69B-4D03-8E3A-249BC9F1E2F7}" type="pres">
      <dgm:prSet presAssocID="{B415105B-E4E4-4ABD-A3A7-1BC9C93EABA7}" presName="hierChild5" presStyleCnt="0"/>
      <dgm:spPr/>
    </dgm:pt>
    <dgm:pt modelId="{4BF4EBC9-A426-4906-B562-CE1F89D06796}" type="pres">
      <dgm:prSet presAssocID="{CF42E201-5459-4158-A0A9-842E4D059A85}" presName="hierChild3" presStyleCnt="0"/>
      <dgm:spPr/>
    </dgm:pt>
  </dgm:ptLst>
  <dgm:cxnLst>
    <dgm:cxn modelId="{E17D6408-10E1-44EA-9DCC-60D8642435F2}" type="presOf" srcId="{FA7F3D69-2526-43F5-8D90-0E602F4A5AB1}" destId="{AC2EE7D3-AA4E-4769-AABA-E3441CCE3072}" srcOrd="0" destOrd="0" presId="urn:microsoft.com/office/officeart/2005/8/layout/orgChart1"/>
    <dgm:cxn modelId="{EC5B7014-B05B-4367-AEC1-0B53FD472467}" type="presOf" srcId="{817E7682-896F-464B-B4A4-AF1B68B9004A}" destId="{F7514AB4-9BEE-4B3C-B1D3-600AD2545702}" srcOrd="0" destOrd="0" presId="urn:microsoft.com/office/officeart/2005/8/layout/orgChart1"/>
    <dgm:cxn modelId="{71FB8514-D3C4-41BB-A46F-84A12FF6963A}" srcId="{B415105B-E4E4-4ABD-A3A7-1BC9C93EABA7}" destId="{D707950B-3E21-482C-B7A7-45B580D87A09}" srcOrd="2" destOrd="0" parTransId="{DB2DD27D-9072-41DC-B9AB-0F5052FE9AB6}" sibTransId="{F9001B31-283A-4029-8A74-E46C6D546D22}"/>
    <dgm:cxn modelId="{13719418-ABEB-4554-AE12-6582CAEB9684}" type="presOf" srcId="{D707950B-3E21-482C-B7A7-45B580D87A09}" destId="{0D4DB1BF-25AC-42B9-8A42-6AEA826FD890}" srcOrd="1" destOrd="0" presId="urn:microsoft.com/office/officeart/2005/8/layout/orgChart1"/>
    <dgm:cxn modelId="{6C6B231C-2D5F-4D96-9EF1-A34D9F90B417}" srcId="{FA7F3D69-2526-43F5-8D90-0E602F4A5AB1}" destId="{2A869920-5EBE-4695-8C87-9E13E579A8E8}" srcOrd="1" destOrd="0" parTransId="{71A6FC3F-14C2-42F8-A66B-4A3EFAF5F0C1}" sibTransId="{12645754-2C24-4B0F-BF94-8313CEB1A0AE}"/>
    <dgm:cxn modelId="{34E0731C-ACB4-4D07-8281-000A03BA14DB}" srcId="{CF42E201-5459-4158-A0A9-842E4D059A85}" destId="{C7A94A35-8638-4264-AA0A-7237C2AB2DC4}" srcOrd="2" destOrd="0" parTransId="{A330800C-AC8D-4873-9CBF-F63E6822FEEC}" sibTransId="{C1CDF3AB-69AC-4F86-814F-6B5CE3E35027}"/>
    <dgm:cxn modelId="{C28A7B24-EE39-4416-BB72-23F38F23807E}" type="presOf" srcId="{CF42E201-5459-4158-A0A9-842E4D059A85}" destId="{D40CB707-A47F-46EA-B3A5-D0F35F1D098B}" srcOrd="1" destOrd="0" presId="urn:microsoft.com/office/officeart/2005/8/layout/orgChart1"/>
    <dgm:cxn modelId="{E1BBF42F-29D1-413F-90DB-43DF5842E751}" type="presOf" srcId="{3EDD0A10-F8BD-4AD7-9890-11491CE4FC92}" destId="{2FC1D2B8-0815-4262-A1FB-5AF15239432F}" srcOrd="1" destOrd="0" presId="urn:microsoft.com/office/officeart/2005/8/layout/orgChart1"/>
    <dgm:cxn modelId="{CE6AB735-6D1D-4796-BA0E-89BBF5083E82}" type="presOf" srcId="{FA7F3D69-2526-43F5-8D90-0E602F4A5AB1}" destId="{59E5F2AF-BEC3-4F7E-AFFC-594A633B3C6D}" srcOrd="1" destOrd="0" presId="urn:microsoft.com/office/officeart/2005/8/layout/orgChart1"/>
    <dgm:cxn modelId="{BB65CB35-8F8E-41A4-B8FD-34486F2B2470}" type="presOf" srcId="{B415105B-E4E4-4ABD-A3A7-1BC9C93EABA7}" destId="{E384CEE5-0B16-48E5-880D-299E115881C1}" srcOrd="1" destOrd="0" presId="urn:microsoft.com/office/officeart/2005/8/layout/orgChart1"/>
    <dgm:cxn modelId="{CF60933C-9039-4EF0-9116-ABFBF9687F0E}" type="presOf" srcId="{88983C6F-0154-40DD-B7C6-6791C163EE06}" destId="{1627E1BD-F0DB-45F4-9650-99D7E9043AAF}" srcOrd="0" destOrd="0" presId="urn:microsoft.com/office/officeart/2005/8/layout/orgChart1"/>
    <dgm:cxn modelId="{4C06D23F-1E6A-41DF-BB5A-6143E679A86C}" srcId="{CF42E201-5459-4158-A0A9-842E4D059A85}" destId="{FA7F3D69-2526-43F5-8D90-0E602F4A5AB1}" srcOrd="0" destOrd="0" parTransId="{BAA0E433-3C14-4302-896F-0A320B1543CF}" sibTransId="{5E445C01-0D23-43EA-B469-B01348DA0B79}"/>
    <dgm:cxn modelId="{24E3DD5E-D1E2-4D31-8DAB-2FB36BDC835D}" type="presOf" srcId="{C7A94A35-8638-4264-AA0A-7237C2AB2DC4}" destId="{06576A14-8FC9-45FE-A358-E0BBB9CC4F46}" srcOrd="1" destOrd="0" presId="urn:microsoft.com/office/officeart/2005/8/layout/orgChart1"/>
    <dgm:cxn modelId="{14447A63-2F5E-4354-A762-E43CBDEB6576}" type="presOf" srcId="{B415105B-E4E4-4ABD-A3A7-1BC9C93EABA7}" destId="{C496AAD1-EAFE-4981-85E5-F0B1269F6B0A}" srcOrd="0" destOrd="0" presId="urn:microsoft.com/office/officeart/2005/8/layout/orgChart1"/>
    <dgm:cxn modelId="{E86E2D44-7B4B-480A-B25A-C8E856DB2E9C}" type="presOf" srcId="{17496786-679A-43C6-89BB-93597F991E2C}" destId="{F8C586E3-6E57-4B5B-84EB-BF6872E2D618}" srcOrd="0" destOrd="0" presId="urn:microsoft.com/office/officeart/2005/8/layout/orgChart1"/>
    <dgm:cxn modelId="{C6B36F47-9C0A-418F-9D2B-6D71D68A01A4}" srcId="{CF42E201-5459-4158-A0A9-842E4D059A85}" destId="{B415105B-E4E4-4ABD-A3A7-1BC9C93EABA7}" srcOrd="3" destOrd="0" parTransId="{2BF87713-E12D-4CE5-A6BB-82229477BC33}" sibTransId="{550F9F49-7A23-4362-AF79-8C6177713235}"/>
    <dgm:cxn modelId="{3802344F-E182-459F-8800-64A1F4E06CE8}" srcId="{B415105B-E4E4-4ABD-A3A7-1BC9C93EABA7}" destId="{263AA910-0BAF-4CF0-A62C-40A147F90037}" srcOrd="1" destOrd="0" parTransId="{17496786-679A-43C6-89BB-93597F991E2C}" sibTransId="{55CF22E0-8DCF-49E0-859D-DB88EACBF520}"/>
    <dgm:cxn modelId="{DEF4C74F-303E-4339-BE18-1A5B9DF7D5D9}" srcId="{FA7F3D69-2526-43F5-8D90-0E602F4A5AB1}" destId="{63EDF098-B476-492D-A495-B392D386BCC8}" srcOrd="0" destOrd="0" parTransId="{EA3BDA6C-AF0F-4CEA-B103-B1A9E4B80479}" sibTransId="{45452B9B-E1A3-4A3E-AF02-925FCDD40FFF}"/>
    <dgm:cxn modelId="{438B4C70-7690-4E21-8261-BE23AB53BC73}" type="presOf" srcId="{817E7682-896F-464B-B4A4-AF1B68B9004A}" destId="{F03583E8-49A7-4513-92CC-AF4AAAE9ECDE}" srcOrd="1" destOrd="0" presId="urn:microsoft.com/office/officeart/2005/8/layout/orgChart1"/>
    <dgm:cxn modelId="{48457452-2BC8-4171-961C-B29A29792766}" srcId="{FA7F3D69-2526-43F5-8D90-0E602F4A5AB1}" destId="{95F26416-F4F0-4799-8F0D-AF7AE2E18C87}" srcOrd="2" destOrd="0" parTransId="{1C95C82D-4BCF-4DB6-8423-50AE063DAAC3}" sibTransId="{4A486E0D-41E4-4734-9B41-F710A5419E63}"/>
    <dgm:cxn modelId="{04476753-C36E-4814-B641-5FE99A6E6A33}" srcId="{C7A94A35-8638-4264-AA0A-7237C2AB2DC4}" destId="{1F3A3E0A-A6DB-4CF9-B610-9BF68DC30B81}" srcOrd="0" destOrd="0" parTransId="{B5993D87-B893-4AF5-B90E-88B9A7D746C2}" sibTransId="{160C90FF-071A-4680-8FD1-7F601C9CBD13}"/>
    <dgm:cxn modelId="{CF4D3D54-D49B-48C3-A2E8-61F445A3CB1F}" type="presOf" srcId="{D707950B-3E21-482C-B7A7-45B580D87A09}" destId="{C3305E87-0530-48FA-8EA0-E1CE809FE9DA}" srcOrd="0" destOrd="0" presId="urn:microsoft.com/office/officeart/2005/8/layout/orgChart1"/>
    <dgm:cxn modelId="{78DABF55-7277-45B7-AFEE-9065A849747B}" type="presOf" srcId="{2BF87713-E12D-4CE5-A6BB-82229477BC33}" destId="{5C80077A-0C42-4487-A5C5-BC99B69BF7CA}" srcOrd="0" destOrd="0" presId="urn:microsoft.com/office/officeart/2005/8/layout/orgChart1"/>
    <dgm:cxn modelId="{427C4259-9047-42D0-8F8C-C17481F5B8B0}" srcId="{6FDAC9D4-0E40-4C60-AEC8-FFD27969284E}" destId="{1A513E90-7454-48D4-B0E3-E6A5384B1D3B}" srcOrd="1" destOrd="0" parTransId="{91069C4B-0E66-4B32-B9AF-0279105CBEF8}" sibTransId="{34430337-0EC1-4731-9F6F-BD9066E11E20}"/>
    <dgm:cxn modelId="{DF05267E-CD8B-429B-9372-BB781F4A4B43}" type="presOf" srcId="{C3031527-ED28-4E6F-BBCD-38F480C546C3}" destId="{9ED73A22-CA79-445B-8441-84EBD3BBB87F}" srcOrd="0" destOrd="0" presId="urn:microsoft.com/office/officeart/2005/8/layout/orgChart1"/>
    <dgm:cxn modelId="{559FF280-58D3-498E-81FD-A9811ECD39EE}" type="presOf" srcId="{1A513E90-7454-48D4-B0E3-E6A5384B1D3B}" destId="{5F4F00A9-6DB2-48DF-97A1-B3B99AA26E58}" srcOrd="0" destOrd="0" presId="urn:microsoft.com/office/officeart/2005/8/layout/orgChart1"/>
    <dgm:cxn modelId="{716B6783-6F98-4A48-B155-0DAAFC94242B}" type="presOf" srcId="{91069C4B-0E66-4B32-B9AF-0279105CBEF8}" destId="{B3C1B11B-6C90-478A-8F2A-1B29C9CC6B7F}" srcOrd="0" destOrd="0" presId="urn:microsoft.com/office/officeart/2005/8/layout/orgChart1"/>
    <dgm:cxn modelId="{D9B9FE87-51A5-4921-9688-8FEECA3A9419}" type="presOf" srcId="{6FDAC9D4-0E40-4C60-AEC8-FFD27969284E}" destId="{298C5907-9A56-43DB-80DC-EEB06CD2606E}" srcOrd="0" destOrd="0" presId="urn:microsoft.com/office/officeart/2005/8/layout/orgChart1"/>
    <dgm:cxn modelId="{9B94C489-045C-46A9-BCF0-F1CFFCCF0F7F}" type="presOf" srcId="{2A869920-5EBE-4695-8C87-9E13E579A8E8}" destId="{3CC3D79F-1B7D-4215-83E1-7C8A59D472C9}" srcOrd="0" destOrd="0" presId="urn:microsoft.com/office/officeart/2005/8/layout/orgChart1"/>
    <dgm:cxn modelId="{6490768A-005B-4A32-9FA7-709D7E1953DB}" type="presOf" srcId="{6FDAC9D4-0E40-4C60-AEC8-FFD27969284E}" destId="{2825DF00-384A-4D39-A87A-35544E8191E6}" srcOrd="1" destOrd="0" presId="urn:microsoft.com/office/officeart/2005/8/layout/orgChart1"/>
    <dgm:cxn modelId="{B6D2968A-8DB8-42E1-A5AE-2ACEB06CA029}" srcId="{55CD5175-6C75-4DEC-8216-4FA2DDAC1F7D}" destId="{CF42E201-5459-4158-A0A9-842E4D059A85}" srcOrd="0" destOrd="0" parTransId="{03E9F06E-716D-4C04-ABFC-BD9C4FC00A60}" sibTransId="{3F706D80-BB76-4D36-9B64-F00265E6BB61}"/>
    <dgm:cxn modelId="{CAF7A38F-FC24-445A-8854-310431316FEF}" type="presOf" srcId="{71A6FC3F-14C2-42F8-A66B-4A3EFAF5F0C1}" destId="{60A0364E-B136-4FE0-B5C5-6D4F417A6099}" srcOrd="0" destOrd="0" presId="urn:microsoft.com/office/officeart/2005/8/layout/orgChart1"/>
    <dgm:cxn modelId="{ED949C9B-7EE6-4567-8371-F091E8CD8F2B}" type="presOf" srcId="{1D992894-D7A8-4409-8D50-C9B4251B20D4}" destId="{7BBC44D6-9F9D-4B66-BE95-CE51EB13AFE1}" srcOrd="1" destOrd="0" presId="urn:microsoft.com/office/officeart/2005/8/layout/orgChart1"/>
    <dgm:cxn modelId="{4A1D16A0-4440-4EEA-91FE-E93B8A232A0D}" type="presOf" srcId="{A330800C-AC8D-4873-9CBF-F63E6822FEEC}" destId="{891A5E8D-E5B9-4CF4-9277-3B8066BC8BD7}" srcOrd="0" destOrd="0" presId="urn:microsoft.com/office/officeart/2005/8/layout/orgChart1"/>
    <dgm:cxn modelId="{A00232A1-AEDE-405E-A76E-DB9AFB51A42E}" type="presOf" srcId="{1D992894-D7A8-4409-8D50-C9B4251B20D4}" destId="{537B6B4E-C3A2-42ED-840F-7B5320FB71B8}" srcOrd="0" destOrd="0" presId="urn:microsoft.com/office/officeart/2005/8/layout/orgChart1"/>
    <dgm:cxn modelId="{79702CA2-5807-424C-ACD9-A2ED63835A5A}" type="presOf" srcId="{263AA910-0BAF-4CF0-A62C-40A147F90037}" destId="{F6450CC4-91C3-4B61-B140-4E65535022D6}" srcOrd="0" destOrd="0" presId="urn:microsoft.com/office/officeart/2005/8/layout/orgChart1"/>
    <dgm:cxn modelId="{63C363A5-97A5-4459-98E1-2CA639497582}" srcId="{B415105B-E4E4-4ABD-A3A7-1BC9C93EABA7}" destId="{1D992894-D7A8-4409-8D50-C9B4251B20D4}" srcOrd="0" destOrd="0" parTransId="{33FE07ED-7714-49D9-915D-C4E43544442C}" sibTransId="{FDF2B4DA-528E-4249-B594-28FCB2807775}"/>
    <dgm:cxn modelId="{C5C65AA5-71FA-4E20-8F22-EEFC23B5A9FB}" type="presOf" srcId="{EA3BDA6C-AF0F-4CEA-B103-B1A9E4B80479}" destId="{676EE28A-3F8F-48E4-A93E-D3D437AA1101}" srcOrd="0" destOrd="0" presId="urn:microsoft.com/office/officeart/2005/8/layout/orgChart1"/>
    <dgm:cxn modelId="{021F1BA6-76B9-488C-80E1-B7AD0343C5B4}" type="presOf" srcId="{BAA0E433-3C14-4302-896F-0A320B1543CF}" destId="{6594A070-DC2F-47CD-A620-B701509BDA7B}" srcOrd="0" destOrd="0" presId="urn:microsoft.com/office/officeart/2005/8/layout/orgChart1"/>
    <dgm:cxn modelId="{798BF0AB-5841-4A00-9DD7-99172EC3DC6C}" type="presOf" srcId="{1F3A3E0A-A6DB-4CF9-B610-9BF68DC30B81}" destId="{92A8B90C-780A-4096-8B7A-41BCFBF8826C}" srcOrd="0" destOrd="0" presId="urn:microsoft.com/office/officeart/2005/8/layout/orgChart1"/>
    <dgm:cxn modelId="{7462EFAD-DEFD-4474-922F-91A70E8DD111}" type="presOf" srcId="{1C95C82D-4BCF-4DB6-8423-50AE063DAAC3}" destId="{E71F34DD-4935-4578-815F-A7F90E12C017}" srcOrd="0" destOrd="0" presId="urn:microsoft.com/office/officeart/2005/8/layout/orgChart1"/>
    <dgm:cxn modelId="{D3841BAF-6A32-4BC7-8799-C733DF180967}" type="presOf" srcId="{95F26416-F4F0-4799-8F0D-AF7AE2E18C87}" destId="{5564E9F3-9F23-4034-AB00-895067130746}" srcOrd="0" destOrd="0" presId="urn:microsoft.com/office/officeart/2005/8/layout/orgChart1"/>
    <dgm:cxn modelId="{1A90A4B3-232C-4B71-966D-16D79A8D2B89}" type="presOf" srcId="{B5993D87-B893-4AF5-B90E-88B9A7D746C2}" destId="{F35B306E-637C-4574-A03B-1D306664076A}" srcOrd="0" destOrd="0" presId="urn:microsoft.com/office/officeart/2005/8/layout/orgChart1"/>
    <dgm:cxn modelId="{DF49D4B3-C98F-44E8-8D50-B5E917ED75AF}" type="presOf" srcId="{263AA910-0BAF-4CF0-A62C-40A147F90037}" destId="{7BB5F0AE-113F-46F4-9C61-02FD393199AE}" srcOrd="1" destOrd="0" presId="urn:microsoft.com/office/officeart/2005/8/layout/orgChart1"/>
    <dgm:cxn modelId="{F92382BA-2BFD-4B9D-A1E3-00E69696014D}" srcId="{6FDAC9D4-0E40-4C60-AEC8-FFD27969284E}" destId="{817E7682-896F-464B-B4A4-AF1B68B9004A}" srcOrd="0" destOrd="0" parTransId="{88983C6F-0154-40DD-B7C6-6791C163EE06}" sibTransId="{C627508A-FBD6-46B5-9E20-EADA863DFCBC}"/>
    <dgm:cxn modelId="{7694A0BB-AA8C-4748-9FD6-69D773AB2AF1}" type="presOf" srcId="{63EDF098-B476-492D-A495-B392D386BCC8}" destId="{4C548E3D-D31D-45AF-B050-F4C6B5BBF648}" srcOrd="1" destOrd="0" presId="urn:microsoft.com/office/officeart/2005/8/layout/orgChart1"/>
    <dgm:cxn modelId="{7B580FBC-F697-4F21-B68B-C2D5D2A98BFD}" type="presOf" srcId="{E902932B-29A9-4250-980E-E7EEAEC380B8}" destId="{926EF27C-E9A1-4602-9D7E-06179A20741A}" srcOrd="0" destOrd="0" presId="urn:microsoft.com/office/officeart/2005/8/layout/orgChart1"/>
    <dgm:cxn modelId="{59253EC3-E347-4641-B7C4-D920A0325554}" type="presOf" srcId="{1F3A3E0A-A6DB-4CF9-B610-9BF68DC30B81}" destId="{45C6F53B-2837-48F6-91A4-696E7B2C253D}" srcOrd="1" destOrd="0" presId="urn:microsoft.com/office/officeart/2005/8/layout/orgChart1"/>
    <dgm:cxn modelId="{C57601C9-6E17-4A4C-8564-8599FC533D55}" type="presOf" srcId="{3EDD0A10-F8BD-4AD7-9890-11491CE4FC92}" destId="{C40FAE77-FF3E-4CB3-9B4D-A93301016D94}" srcOrd="0" destOrd="0" presId="urn:microsoft.com/office/officeart/2005/8/layout/orgChart1"/>
    <dgm:cxn modelId="{DF23BFC9-039A-444B-B7FE-CE8051A5F57E}" type="presOf" srcId="{DB2DD27D-9072-41DC-B9AB-0F5052FE9AB6}" destId="{DF39F255-B330-4D63-A65A-D46248DD4DF4}" srcOrd="0" destOrd="0" presId="urn:microsoft.com/office/officeart/2005/8/layout/orgChart1"/>
    <dgm:cxn modelId="{99498ECC-3444-4797-AE5D-1C1F905CC214}" type="presOf" srcId="{33FE07ED-7714-49D9-915D-C4E43544442C}" destId="{368EF358-0F5D-4274-B550-4B7731166CF2}" srcOrd="0" destOrd="0" presId="urn:microsoft.com/office/officeart/2005/8/layout/orgChart1"/>
    <dgm:cxn modelId="{332174CD-B8E8-4BB4-9FD6-8F7415560FD3}" srcId="{FA7F3D69-2526-43F5-8D90-0E602F4A5AB1}" destId="{3EDD0A10-F8BD-4AD7-9890-11491CE4FC92}" srcOrd="3" destOrd="0" parTransId="{C3031527-ED28-4E6F-BBCD-38F480C546C3}" sibTransId="{AF29CD9E-0232-469D-B198-E2413C2EA227}"/>
    <dgm:cxn modelId="{2D5147D2-3706-40DB-91C6-9A2427FF24CA}" srcId="{CF42E201-5459-4158-A0A9-842E4D059A85}" destId="{6FDAC9D4-0E40-4C60-AEC8-FFD27969284E}" srcOrd="1" destOrd="0" parTransId="{E902932B-29A9-4250-980E-E7EEAEC380B8}" sibTransId="{B3CB8EEE-A1FB-4448-814F-10BD89565E1E}"/>
    <dgm:cxn modelId="{CB6ED2E4-D306-4879-BCBB-BD5ADDFD9B08}" type="presOf" srcId="{95F26416-F4F0-4799-8F0D-AF7AE2E18C87}" destId="{F20A905B-B450-4D70-82C2-1F9C4549F5D0}" srcOrd="1" destOrd="0" presId="urn:microsoft.com/office/officeart/2005/8/layout/orgChart1"/>
    <dgm:cxn modelId="{6DFD39E6-75B4-4B3A-B00C-BD05967CF5D9}" type="presOf" srcId="{C7A94A35-8638-4264-AA0A-7237C2AB2DC4}" destId="{0CC623EF-734D-47B1-9620-AA494A12F0CE}" srcOrd="0" destOrd="0" presId="urn:microsoft.com/office/officeart/2005/8/layout/orgChart1"/>
    <dgm:cxn modelId="{D5BAD6E7-8C90-41C2-98B2-634697EE5199}" type="presOf" srcId="{2A869920-5EBE-4695-8C87-9E13E579A8E8}" destId="{A59A4190-ECD2-4C2F-AAAE-AEBEDD3A3907}" srcOrd="1" destOrd="0" presId="urn:microsoft.com/office/officeart/2005/8/layout/orgChart1"/>
    <dgm:cxn modelId="{C5E5EBE7-17DF-4403-8C8F-A38879982255}" type="presOf" srcId="{55CD5175-6C75-4DEC-8216-4FA2DDAC1F7D}" destId="{1D184C38-3BB9-4091-91DB-B2BC4A1C8797}" srcOrd="0" destOrd="0" presId="urn:microsoft.com/office/officeart/2005/8/layout/orgChart1"/>
    <dgm:cxn modelId="{498964F4-B3DA-48CD-B67D-58E882086D92}" type="presOf" srcId="{1A513E90-7454-48D4-B0E3-E6A5384B1D3B}" destId="{3CE7FDE3-652C-4D00-B52F-37D36FB40B57}" srcOrd="1" destOrd="0" presId="urn:microsoft.com/office/officeart/2005/8/layout/orgChart1"/>
    <dgm:cxn modelId="{1C3DA7FA-61C2-486A-A053-38218DBBBF1D}" type="presOf" srcId="{63EDF098-B476-492D-A495-B392D386BCC8}" destId="{C98ABBAD-E0A4-47E7-8639-123B48DF998C}" srcOrd="0" destOrd="0" presId="urn:microsoft.com/office/officeart/2005/8/layout/orgChart1"/>
    <dgm:cxn modelId="{4FC8D2FE-8205-4171-ADB0-C2F27B7B3768}" type="presOf" srcId="{CF42E201-5459-4158-A0A9-842E4D059A85}" destId="{E5A43D14-FB4D-4DF3-A759-CEB8B6545810}" srcOrd="0" destOrd="0" presId="urn:microsoft.com/office/officeart/2005/8/layout/orgChart1"/>
    <dgm:cxn modelId="{91CE1076-D39D-42AA-98CB-B38BA629D4CE}" type="presParOf" srcId="{1D184C38-3BB9-4091-91DB-B2BC4A1C8797}" destId="{73ABE62A-801B-431B-A78F-A79EFBE5896D}" srcOrd="0" destOrd="0" presId="urn:microsoft.com/office/officeart/2005/8/layout/orgChart1"/>
    <dgm:cxn modelId="{333A7676-467C-4439-A0E8-6433EA5B9F56}" type="presParOf" srcId="{73ABE62A-801B-431B-A78F-A79EFBE5896D}" destId="{B7758964-842F-4CE7-9CDB-47428F108B58}" srcOrd="0" destOrd="0" presId="urn:microsoft.com/office/officeart/2005/8/layout/orgChart1"/>
    <dgm:cxn modelId="{EBC6A038-1127-4FF5-AABF-75C33CC17E5A}" type="presParOf" srcId="{B7758964-842F-4CE7-9CDB-47428F108B58}" destId="{E5A43D14-FB4D-4DF3-A759-CEB8B6545810}" srcOrd="0" destOrd="0" presId="urn:microsoft.com/office/officeart/2005/8/layout/orgChart1"/>
    <dgm:cxn modelId="{03492C67-28EF-40AB-96F2-A41FC69D5F8F}" type="presParOf" srcId="{B7758964-842F-4CE7-9CDB-47428F108B58}" destId="{D40CB707-A47F-46EA-B3A5-D0F35F1D098B}" srcOrd="1" destOrd="0" presId="urn:microsoft.com/office/officeart/2005/8/layout/orgChart1"/>
    <dgm:cxn modelId="{B7DBF204-DC99-45D2-9005-56C9F8795FAE}" type="presParOf" srcId="{73ABE62A-801B-431B-A78F-A79EFBE5896D}" destId="{8DF6B8E5-6307-42C2-B94B-9DB0F6704F88}" srcOrd="1" destOrd="0" presId="urn:microsoft.com/office/officeart/2005/8/layout/orgChart1"/>
    <dgm:cxn modelId="{150CF83F-881D-4E83-A276-F7AA7507B364}" type="presParOf" srcId="{8DF6B8E5-6307-42C2-B94B-9DB0F6704F88}" destId="{6594A070-DC2F-47CD-A620-B701509BDA7B}" srcOrd="0" destOrd="0" presId="urn:microsoft.com/office/officeart/2005/8/layout/orgChart1"/>
    <dgm:cxn modelId="{CE59CDBF-1F11-4B5A-8185-A8350AB01C92}" type="presParOf" srcId="{8DF6B8E5-6307-42C2-B94B-9DB0F6704F88}" destId="{1549B460-24ED-46E4-AA5E-D051F70BAB69}" srcOrd="1" destOrd="0" presId="urn:microsoft.com/office/officeart/2005/8/layout/orgChart1"/>
    <dgm:cxn modelId="{BCD83276-F6D0-4D57-B88D-BE64CE47B3A5}" type="presParOf" srcId="{1549B460-24ED-46E4-AA5E-D051F70BAB69}" destId="{7A0B36A4-0923-4BC6-A138-9C7A702E4D4C}" srcOrd="0" destOrd="0" presId="urn:microsoft.com/office/officeart/2005/8/layout/orgChart1"/>
    <dgm:cxn modelId="{80013B8F-5351-4662-AE46-D638D9FE1D2A}" type="presParOf" srcId="{7A0B36A4-0923-4BC6-A138-9C7A702E4D4C}" destId="{AC2EE7D3-AA4E-4769-AABA-E3441CCE3072}" srcOrd="0" destOrd="0" presId="urn:microsoft.com/office/officeart/2005/8/layout/orgChart1"/>
    <dgm:cxn modelId="{8A3409C6-B210-4FC9-9988-119106A8BA81}" type="presParOf" srcId="{7A0B36A4-0923-4BC6-A138-9C7A702E4D4C}" destId="{59E5F2AF-BEC3-4F7E-AFFC-594A633B3C6D}" srcOrd="1" destOrd="0" presId="urn:microsoft.com/office/officeart/2005/8/layout/orgChart1"/>
    <dgm:cxn modelId="{3A082937-18A8-4493-8476-92864A1A90A5}" type="presParOf" srcId="{1549B460-24ED-46E4-AA5E-D051F70BAB69}" destId="{B79FE1F6-5A0A-4BAE-9369-580727ABAA5D}" srcOrd="1" destOrd="0" presId="urn:microsoft.com/office/officeart/2005/8/layout/orgChart1"/>
    <dgm:cxn modelId="{681B79EF-61D9-45AE-BDB5-74121D14F6CE}" type="presParOf" srcId="{B79FE1F6-5A0A-4BAE-9369-580727ABAA5D}" destId="{676EE28A-3F8F-48E4-A93E-D3D437AA1101}" srcOrd="0" destOrd="0" presId="urn:microsoft.com/office/officeart/2005/8/layout/orgChart1"/>
    <dgm:cxn modelId="{E392D6D5-4714-4DC5-825C-0F22EECB201E}" type="presParOf" srcId="{B79FE1F6-5A0A-4BAE-9369-580727ABAA5D}" destId="{92B05FD7-14DF-48DB-8B15-BE33655B1111}" srcOrd="1" destOrd="0" presId="urn:microsoft.com/office/officeart/2005/8/layout/orgChart1"/>
    <dgm:cxn modelId="{33ED356A-DAAB-4629-8640-10BD0EC26122}" type="presParOf" srcId="{92B05FD7-14DF-48DB-8B15-BE33655B1111}" destId="{3F00DBC4-5D0F-4C1D-B830-2A5C410AC625}" srcOrd="0" destOrd="0" presId="urn:microsoft.com/office/officeart/2005/8/layout/orgChart1"/>
    <dgm:cxn modelId="{1E56532B-69E2-4F94-91FD-DF2B2ED5317E}" type="presParOf" srcId="{3F00DBC4-5D0F-4C1D-B830-2A5C410AC625}" destId="{C98ABBAD-E0A4-47E7-8639-123B48DF998C}" srcOrd="0" destOrd="0" presId="urn:microsoft.com/office/officeart/2005/8/layout/orgChart1"/>
    <dgm:cxn modelId="{61F6DDDF-07FC-4FA8-B709-F61ABC15C8B7}" type="presParOf" srcId="{3F00DBC4-5D0F-4C1D-B830-2A5C410AC625}" destId="{4C548E3D-D31D-45AF-B050-F4C6B5BBF648}" srcOrd="1" destOrd="0" presId="urn:microsoft.com/office/officeart/2005/8/layout/orgChart1"/>
    <dgm:cxn modelId="{EA02BDE8-5A08-45C7-AC72-87716CF2071B}" type="presParOf" srcId="{92B05FD7-14DF-48DB-8B15-BE33655B1111}" destId="{1E70DCF1-530C-42C0-BB41-63BB657D6223}" srcOrd="1" destOrd="0" presId="urn:microsoft.com/office/officeart/2005/8/layout/orgChart1"/>
    <dgm:cxn modelId="{8A2ED31B-8966-4BDD-B309-678EF2E349F3}" type="presParOf" srcId="{92B05FD7-14DF-48DB-8B15-BE33655B1111}" destId="{17372F44-B50B-4D5C-957C-6B502C54C77D}" srcOrd="2" destOrd="0" presId="urn:microsoft.com/office/officeart/2005/8/layout/orgChart1"/>
    <dgm:cxn modelId="{C94353D2-1DE2-4E56-BB0D-65B658EA7E1A}" type="presParOf" srcId="{B79FE1F6-5A0A-4BAE-9369-580727ABAA5D}" destId="{60A0364E-B136-4FE0-B5C5-6D4F417A6099}" srcOrd="2" destOrd="0" presId="urn:microsoft.com/office/officeart/2005/8/layout/orgChart1"/>
    <dgm:cxn modelId="{46E2B0B9-68A6-49F5-B34F-D03D57C19A7F}" type="presParOf" srcId="{B79FE1F6-5A0A-4BAE-9369-580727ABAA5D}" destId="{386440B5-0F45-407E-8F14-69DE357942A2}" srcOrd="3" destOrd="0" presId="urn:microsoft.com/office/officeart/2005/8/layout/orgChart1"/>
    <dgm:cxn modelId="{7E09FDBD-E5AC-478A-B65C-E8A59F4319B5}" type="presParOf" srcId="{386440B5-0F45-407E-8F14-69DE357942A2}" destId="{04AC96CD-F0BE-40C8-ADDA-EE7D529E4779}" srcOrd="0" destOrd="0" presId="urn:microsoft.com/office/officeart/2005/8/layout/orgChart1"/>
    <dgm:cxn modelId="{315502BF-738C-4C38-BBEC-54BBEEC2D6DA}" type="presParOf" srcId="{04AC96CD-F0BE-40C8-ADDA-EE7D529E4779}" destId="{3CC3D79F-1B7D-4215-83E1-7C8A59D472C9}" srcOrd="0" destOrd="0" presId="urn:microsoft.com/office/officeart/2005/8/layout/orgChart1"/>
    <dgm:cxn modelId="{6B4A3DC0-214A-4E09-96F4-D3DBE62843EC}" type="presParOf" srcId="{04AC96CD-F0BE-40C8-ADDA-EE7D529E4779}" destId="{A59A4190-ECD2-4C2F-AAAE-AEBEDD3A3907}" srcOrd="1" destOrd="0" presId="urn:microsoft.com/office/officeart/2005/8/layout/orgChart1"/>
    <dgm:cxn modelId="{675EAB98-F17C-4307-A474-CEE518DAFE91}" type="presParOf" srcId="{386440B5-0F45-407E-8F14-69DE357942A2}" destId="{C131562B-DD74-49EC-937F-633E32E148CC}" srcOrd="1" destOrd="0" presId="urn:microsoft.com/office/officeart/2005/8/layout/orgChart1"/>
    <dgm:cxn modelId="{CBC0EFE7-A43F-433F-85EF-AF7EC0BC1948}" type="presParOf" srcId="{386440B5-0F45-407E-8F14-69DE357942A2}" destId="{F754DAD9-BB94-4AC2-ACE3-5485AC2E1263}" srcOrd="2" destOrd="0" presId="urn:microsoft.com/office/officeart/2005/8/layout/orgChart1"/>
    <dgm:cxn modelId="{FA71DFF8-248D-4BC2-8325-264D1C32726C}" type="presParOf" srcId="{B79FE1F6-5A0A-4BAE-9369-580727ABAA5D}" destId="{E71F34DD-4935-4578-815F-A7F90E12C017}" srcOrd="4" destOrd="0" presId="urn:microsoft.com/office/officeart/2005/8/layout/orgChart1"/>
    <dgm:cxn modelId="{07E5369A-DCFF-428B-B73D-41873F7F69C1}" type="presParOf" srcId="{B79FE1F6-5A0A-4BAE-9369-580727ABAA5D}" destId="{5D07A82F-4177-47EA-AB18-33DCFEB1333B}" srcOrd="5" destOrd="0" presId="urn:microsoft.com/office/officeart/2005/8/layout/orgChart1"/>
    <dgm:cxn modelId="{FF0ADABB-553A-443A-9CE9-99D5B6EC6646}" type="presParOf" srcId="{5D07A82F-4177-47EA-AB18-33DCFEB1333B}" destId="{4115433C-7B08-4914-A4EA-A55BDB560E64}" srcOrd="0" destOrd="0" presId="urn:microsoft.com/office/officeart/2005/8/layout/orgChart1"/>
    <dgm:cxn modelId="{8AE83BFF-A5E8-4F0C-9CD1-16B7B3B139D3}" type="presParOf" srcId="{4115433C-7B08-4914-A4EA-A55BDB560E64}" destId="{5564E9F3-9F23-4034-AB00-895067130746}" srcOrd="0" destOrd="0" presId="urn:microsoft.com/office/officeart/2005/8/layout/orgChart1"/>
    <dgm:cxn modelId="{E74ECF70-7A1E-4F44-B350-73725617B6F4}" type="presParOf" srcId="{4115433C-7B08-4914-A4EA-A55BDB560E64}" destId="{F20A905B-B450-4D70-82C2-1F9C4549F5D0}" srcOrd="1" destOrd="0" presId="urn:microsoft.com/office/officeart/2005/8/layout/orgChart1"/>
    <dgm:cxn modelId="{8130E81A-9752-44FB-9196-50D9EE21E23F}" type="presParOf" srcId="{5D07A82F-4177-47EA-AB18-33DCFEB1333B}" destId="{C8289380-8B2B-4012-81D6-042E1C1D7145}" srcOrd="1" destOrd="0" presId="urn:microsoft.com/office/officeart/2005/8/layout/orgChart1"/>
    <dgm:cxn modelId="{B55F7410-0C51-4518-B4CD-C321381DCEDA}" type="presParOf" srcId="{5D07A82F-4177-47EA-AB18-33DCFEB1333B}" destId="{C0D8FF34-2D8C-44D9-B5BD-41AC8BD0C5EF}" srcOrd="2" destOrd="0" presId="urn:microsoft.com/office/officeart/2005/8/layout/orgChart1"/>
    <dgm:cxn modelId="{ACD214E3-9A62-4440-8C5F-AD06D4F5F190}" type="presParOf" srcId="{B79FE1F6-5A0A-4BAE-9369-580727ABAA5D}" destId="{9ED73A22-CA79-445B-8441-84EBD3BBB87F}" srcOrd="6" destOrd="0" presId="urn:microsoft.com/office/officeart/2005/8/layout/orgChart1"/>
    <dgm:cxn modelId="{B360972D-421F-4447-A524-82C021435A04}" type="presParOf" srcId="{B79FE1F6-5A0A-4BAE-9369-580727ABAA5D}" destId="{A172E4C3-4E11-4B4C-927C-0135960EF835}" srcOrd="7" destOrd="0" presId="urn:microsoft.com/office/officeart/2005/8/layout/orgChart1"/>
    <dgm:cxn modelId="{7CB17EAD-3887-47F9-9E70-89ABBE7EA1CC}" type="presParOf" srcId="{A172E4C3-4E11-4B4C-927C-0135960EF835}" destId="{A3243D5F-F695-448B-BA67-86DFA5DFD66F}" srcOrd="0" destOrd="0" presId="urn:microsoft.com/office/officeart/2005/8/layout/orgChart1"/>
    <dgm:cxn modelId="{78F68D2A-712E-408B-81D3-E66BBD17CE06}" type="presParOf" srcId="{A3243D5F-F695-448B-BA67-86DFA5DFD66F}" destId="{C40FAE77-FF3E-4CB3-9B4D-A93301016D94}" srcOrd="0" destOrd="0" presId="urn:microsoft.com/office/officeart/2005/8/layout/orgChart1"/>
    <dgm:cxn modelId="{FE64655E-0148-48D0-BD4C-ED1AB1C28B6B}" type="presParOf" srcId="{A3243D5F-F695-448B-BA67-86DFA5DFD66F}" destId="{2FC1D2B8-0815-4262-A1FB-5AF15239432F}" srcOrd="1" destOrd="0" presId="urn:microsoft.com/office/officeart/2005/8/layout/orgChart1"/>
    <dgm:cxn modelId="{D5190ACD-262C-41F8-B05D-67105D32A6B6}" type="presParOf" srcId="{A172E4C3-4E11-4B4C-927C-0135960EF835}" destId="{3ACD82A3-8675-4D8F-ACFD-E3E032C8E200}" srcOrd="1" destOrd="0" presId="urn:microsoft.com/office/officeart/2005/8/layout/orgChart1"/>
    <dgm:cxn modelId="{4F666F99-BDE1-4D3E-A131-5278071C3C96}" type="presParOf" srcId="{A172E4C3-4E11-4B4C-927C-0135960EF835}" destId="{CDA0A012-7514-4135-A0A1-1F255BB5476D}" srcOrd="2" destOrd="0" presId="urn:microsoft.com/office/officeart/2005/8/layout/orgChart1"/>
    <dgm:cxn modelId="{AB379C45-FE97-4A98-A110-CA10DF0D6DFF}" type="presParOf" srcId="{1549B460-24ED-46E4-AA5E-D051F70BAB69}" destId="{79709757-05D1-44E0-B10F-9D80A2EEA820}" srcOrd="2" destOrd="0" presId="urn:microsoft.com/office/officeart/2005/8/layout/orgChart1"/>
    <dgm:cxn modelId="{42B3E985-664F-4DC2-8F96-8FE4A60AF266}" type="presParOf" srcId="{8DF6B8E5-6307-42C2-B94B-9DB0F6704F88}" destId="{926EF27C-E9A1-4602-9D7E-06179A20741A}" srcOrd="2" destOrd="0" presId="urn:microsoft.com/office/officeart/2005/8/layout/orgChart1"/>
    <dgm:cxn modelId="{1324108C-9AC8-476A-B0A0-005292D6CEFB}" type="presParOf" srcId="{8DF6B8E5-6307-42C2-B94B-9DB0F6704F88}" destId="{CC16683D-797C-4E5B-9726-5FEDAB9A277E}" srcOrd="3" destOrd="0" presId="urn:microsoft.com/office/officeart/2005/8/layout/orgChart1"/>
    <dgm:cxn modelId="{15A54B72-F92C-446F-BBE3-D7E4DCFD2397}" type="presParOf" srcId="{CC16683D-797C-4E5B-9726-5FEDAB9A277E}" destId="{B06FF62D-AD5B-445E-8B4A-13DD98D555F0}" srcOrd="0" destOrd="0" presId="urn:microsoft.com/office/officeart/2005/8/layout/orgChart1"/>
    <dgm:cxn modelId="{C2B79C5C-E7B8-466E-B8C3-044DBE1C4866}" type="presParOf" srcId="{B06FF62D-AD5B-445E-8B4A-13DD98D555F0}" destId="{298C5907-9A56-43DB-80DC-EEB06CD2606E}" srcOrd="0" destOrd="0" presId="urn:microsoft.com/office/officeart/2005/8/layout/orgChart1"/>
    <dgm:cxn modelId="{CD216674-D98B-40E5-9F94-325E45BC4AA9}" type="presParOf" srcId="{B06FF62D-AD5B-445E-8B4A-13DD98D555F0}" destId="{2825DF00-384A-4D39-A87A-35544E8191E6}" srcOrd="1" destOrd="0" presId="urn:microsoft.com/office/officeart/2005/8/layout/orgChart1"/>
    <dgm:cxn modelId="{A3DC350C-7927-4EF6-BD2F-48ACF4A8C53C}" type="presParOf" srcId="{CC16683D-797C-4E5B-9726-5FEDAB9A277E}" destId="{3772CB03-E4CF-4CFD-A969-B0AF18B91B4E}" srcOrd="1" destOrd="0" presId="urn:microsoft.com/office/officeart/2005/8/layout/orgChart1"/>
    <dgm:cxn modelId="{61C5BC3F-3F77-448A-9025-E72BD1D722AC}" type="presParOf" srcId="{3772CB03-E4CF-4CFD-A969-B0AF18B91B4E}" destId="{1627E1BD-F0DB-45F4-9650-99D7E9043AAF}" srcOrd="0" destOrd="0" presId="urn:microsoft.com/office/officeart/2005/8/layout/orgChart1"/>
    <dgm:cxn modelId="{E2C3659E-2690-41FA-A838-2949A202144B}" type="presParOf" srcId="{3772CB03-E4CF-4CFD-A969-B0AF18B91B4E}" destId="{A7B60617-8B2C-4D6C-821F-98AB0F261FCD}" srcOrd="1" destOrd="0" presId="urn:microsoft.com/office/officeart/2005/8/layout/orgChart1"/>
    <dgm:cxn modelId="{239D5679-1F59-4410-A669-E5F69B4FC989}" type="presParOf" srcId="{A7B60617-8B2C-4D6C-821F-98AB0F261FCD}" destId="{D1B69373-66B3-4085-986D-59F09D78A654}" srcOrd="0" destOrd="0" presId="urn:microsoft.com/office/officeart/2005/8/layout/orgChart1"/>
    <dgm:cxn modelId="{F7BE8E8A-E4AB-4379-804B-D411BE4F61C8}" type="presParOf" srcId="{D1B69373-66B3-4085-986D-59F09D78A654}" destId="{F7514AB4-9BEE-4B3C-B1D3-600AD2545702}" srcOrd="0" destOrd="0" presId="urn:microsoft.com/office/officeart/2005/8/layout/orgChart1"/>
    <dgm:cxn modelId="{55E00E9F-C811-474C-99F0-882A436DD711}" type="presParOf" srcId="{D1B69373-66B3-4085-986D-59F09D78A654}" destId="{F03583E8-49A7-4513-92CC-AF4AAAE9ECDE}" srcOrd="1" destOrd="0" presId="urn:microsoft.com/office/officeart/2005/8/layout/orgChart1"/>
    <dgm:cxn modelId="{6E16F890-41FA-4391-8C46-893EA63F4A7E}" type="presParOf" srcId="{A7B60617-8B2C-4D6C-821F-98AB0F261FCD}" destId="{10C84730-4E36-4BB9-B4A5-E1293575F218}" srcOrd="1" destOrd="0" presId="urn:microsoft.com/office/officeart/2005/8/layout/orgChart1"/>
    <dgm:cxn modelId="{2941A057-F591-45E9-BE4A-431F41419694}" type="presParOf" srcId="{A7B60617-8B2C-4D6C-821F-98AB0F261FCD}" destId="{E8D3F072-D84B-4F1C-A8C9-5411169B4C57}" srcOrd="2" destOrd="0" presId="urn:microsoft.com/office/officeart/2005/8/layout/orgChart1"/>
    <dgm:cxn modelId="{2F378AEF-0A62-4AEA-B4D2-3F3BCE3D6B97}" type="presParOf" srcId="{3772CB03-E4CF-4CFD-A969-B0AF18B91B4E}" destId="{B3C1B11B-6C90-478A-8F2A-1B29C9CC6B7F}" srcOrd="2" destOrd="0" presId="urn:microsoft.com/office/officeart/2005/8/layout/orgChart1"/>
    <dgm:cxn modelId="{42BD787D-F37A-4A99-B08A-1D00A4738635}" type="presParOf" srcId="{3772CB03-E4CF-4CFD-A969-B0AF18B91B4E}" destId="{1B9C6148-9EF8-436B-A80E-74489429B5D1}" srcOrd="3" destOrd="0" presId="urn:microsoft.com/office/officeart/2005/8/layout/orgChart1"/>
    <dgm:cxn modelId="{80DBD056-F775-4C0E-B95F-5D6181E3E122}" type="presParOf" srcId="{1B9C6148-9EF8-436B-A80E-74489429B5D1}" destId="{D26AB33C-A7EC-4AB3-8878-5FA27FD3CF16}" srcOrd="0" destOrd="0" presId="urn:microsoft.com/office/officeart/2005/8/layout/orgChart1"/>
    <dgm:cxn modelId="{29F5D4E8-82BB-4927-A557-AF361AFC0706}" type="presParOf" srcId="{D26AB33C-A7EC-4AB3-8878-5FA27FD3CF16}" destId="{5F4F00A9-6DB2-48DF-97A1-B3B99AA26E58}" srcOrd="0" destOrd="0" presId="urn:microsoft.com/office/officeart/2005/8/layout/orgChart1"/>
    <dgm:cxn modelId="{4D732C12-AC73-4B2E-8F7C-E2AA8FFB8589}" type="presParOf" srcId="{D26AB33C-A7EC-4AB3-8878-5FA27FD3CF16}" destId="{3CE7FDE3-652C-4D00-B52F-37D36FB40B57}" srcOrd="1" destOrd="0" presId="urn:microsoft.com/office/officeart/2005/8/layout/orgChart1"/>
    <dgm:cxn modelId="{8EF0AF67-A25E-4C98-85D0-148B3F6B226A}" type="presParOf" srcId="{1B9C6148-9EF8-436B-A80E-74489429B5D1}" destId="{C763D207-6601-41CC-A36C-5848E6C1EFD4}" srcOrd="1" destOrd="0" presId="urn:microsoft.com/office/officeart/2005/8/layout/orgChart1"/>
    <dgm:cxn modelId="{4446DE0E-3B6F-4F30-B49C-A311C0CE74AD}" type="presParOf" srcId="{1B9C6148-9EF8-436B-A80E-74489429B5D1}" destId="{455AB35C-7E1F-4E18-98E3-0A7F9025BCFF}" srcOrd="2" destOrd="0" presId="urn:microsoft.com/office/officeart/2005/8/layout/orgChart1"/>
    <dgm:cxn modelId="{6F489137-CDAC-4CE6-8548-79B861420AF8}" type="presParOf" srcId="{CC16683D-797C-4E5B-9726-5FEDAB9A277E}" destId="{A8AB1920-9FCA-4DF8-80C2-86A55DDC59F3}" srcOrd="2" destOrd="0" presId="urn:microsoft.com/office/officeart/2005/8/layout/orgChart1"/>
    <dgm:cxn modelId="{0D155A71-9415-43D2-8EB1-EA9F41CC0C00}" type="presParOf" srcId="{8DF6B8E5-6307-42C2-B94B-9DB0F6704F88}" destId="{891A5E8D-E5B9-4CF4-9277-3B8066BC8BD7}" srcOrd="4" destOrd="0" presId="urn:microsoft.com/office/officeart/2005/8/layout/orgChart1"/>
    <dgm:cxn modelId="{E51CB2AD-A132-43B8-A283-E93D52A4F074}" type="presParOf" srcId="{8DF6B8E5-6307-42C2-B94B-9DB0F6704F88}" destId="{9B0C2271-6B9F-4FCA-B135-714BD72325AF}" srcOrd="5" destOrd="0" presId="urn:microsoft.com/office/officeart/2005/8/layout/orgChart1"/>
    <dgm:cxn modelId="{3892F5B9-1BBF-4A3D-8C04-59336757AFB5}" type="presParOf" srcId="{9B0C2271-6B9F-4FCA-B135-714BD72325AF}" destId="{FEA7565A-73F2-4909-8683-3A793879C8B8}" srcOrd="0" destOrd="0" presId="urn:microsoft.com/office/officeart/2005/8/layout/orgChart1"/>
    <dgm:cxn modelId="{626043D3-19C5-4677-9653-BF7E7DC19765}" type="presParOf" srcId="{FEA7565A-73F2-4909-8683-3A793879C8B8}" destId="{0CC623EF-734D-47B1-9620-AA494A12F0CE}" srcOrd="0" destOrd="0" presId="urn:microsoft.com/office/officeart/2005/8/layout/orgChart1"/>
    <dgm:cxn modelId="{6ABCB484-857B-41D5-83D5-6D04219217BF}" type="presParOf" srcId="{FEA7565A-73F2-4909-8683-3A793879C8B8}" destId="{06576A14-8FC9-45FE-A358-E0BBB9CC4F46}" srcOrd="1" destOrd="0" presId="urn:microsoft.com/office/officeart/2005/8/layout/orgChart1"/>
    <dgm:cxn modelId="{C7414B0D-D403-416C-9A5C-3D56B244EAED}" type="presParOf" srcId="{9B0C2271-6B9F-4FCA-B135-714BD72325AF}" destId="{4FA0517F-3A7A-47FB-BE7A-F4F3F5F46B0D}" srcOrd="1" destOrd="0" presId="urn:microsoft.com/office/officeart/2005/8/layout/orgChart1"/>
    <dgm:cxn modelId="{49C0AB67-196F-493E-B7AF-B5FB056683AD}" type="presParOf" srcId="{4FA0517F-3A7A-47FB-BE7A-F4F3F5F46B0D}" destId="{F35B306E-637C-4574-A03B-1D306664076A}" srcOrd="0" destOrd="0" presId="urn:microsoft.com/office/officeart/2005/8/layout/orgChart1"/>
    <dgm:cxn modelId="{A0999D4A-4BC9-4BC0-8D4D-35E770DA2CE0}" type="presParOf" srcId="{4FA0517F-3A7A-47FB-BE7A-F4F3F5F46B0D}" destId="{D233CA16-9DA1-465A-A132-E67C27DAD786}" srcOrd="1" destOrd="0" presId="urn:microsoft.com/office/officeart/2005/8/layout/orgChart1"/>
    <dgm:cxn modelId="{E2FD3079-DDC2-46A1-AAC6-22F8F628E748}" type="presParOf" srcId="{D233CA16-9DA1-465A-A132-E67C27DAD786}" destId="{249A6143-8E85-4F43-B06E-781E0BE31BF8}" srcOrd="0" destOrd="0" presId="urn:microsoft.com/office/officeart/2005/8/layout/orgChart1"/>
    <dgm:cxn modelId="{9E1E2697-5371-44A1-A87C-2500FA18C942}" type="presParOf" srcId="{249A6143-8E85-4F43-B06E-781E0BE31BF8}" destId="{92A8B90C-780A-4096-8B7A-41BCFBF8826C}" srcOrd="0" destOrd="0" presId="urn:microsoft.com/office/officeart/2005/8/layout/orgChart1"/>
    <dgm:cxn modelId="{7108072C-D237-4EEB-946B-0A738661FEC5}" type="presParOf" srcId="{249A6143-8E85-4F43-B06E-781E0BE31BF8}" destId="{45C6F53B-2837-48F6-91A4-696E7B2C253D}" srcOrd="1" destOrd="0" presId="urn:microsoft.com/office/officeart/2005/8/layout/orgChart1"/>
    <dgm:cxn modelId="{DE0849D1-3731-4713-9EC7-203291F0B903}" type="presParOf" srcId="{D233CA16-9DA1-465A-A132-E67C27DAD786}" destId="{1C12B85E-3352-47DE-92DE-AC6349A6A794}" srcOrd="1" destOrd="0" presId="urn:microsoft.com/office/officeart/2005/8/layout/orgChart1"/>
    <dgm:cxn modelId="{98EFB232-2773-4560-B928-FEC0190ECB99}" type="presParOf" srcId="{D233CA16-9DA1-465A-A132-E67C27DAD786}" destId="{A30F0B4C-435C-40D0-810D-E8B78C132CE5}" srcOrd="2" destOrd="0" presId="urn:microsoft.com/office/officeart/2005/8/layout/orgChart1"/>
    <dgm:cxn modelId="{5CDBB1E1-9FB0-439C-85B1-4BEEF33E3BCA}" type="presParOf" srcId="{9B0C2271-6B9F-4FCA-B135-714BD72325AF}" destId="{5C6A0AB6-7866-4794-814D-E608D500096E}" srcOrd="2" destOrd="0" presId="urn:microsoft.com/office/officeart/2005/8/layout/orgChart1"/>
    <dgm:cxn modelId="{63C75A0F-CD64-499D-ADD1-9CF0F7278BBE}" type="presParOf" srcId="{8DF6B8E5-6307-42C2-B94B-9DB0F6704F88}" destId="{5C80077A-0C42-4487-A5C5-BC99B69BF7CA}" srcOrd="6" destOrd="0" presId="urn:microsoft.com/office/officeart/2005/8/layout/orgChart1"/>
    <dgm:cxn modelId="{25F71682-3662-49C0-B0FB-C682F3DD887E}" type="presParOf" srcId="{8DF6B8E5-6307-42C2-B94B-9DB0F6704F88}" destId="{F1C2966A-B2B7-4F83-BBF3-E2A8F6625FB9}" srcOrd="7" destOrd="0" presId="urn:microsoft.com/office/officeart/2005/8/layout/orgChart1"/>
    <dgm:cxn modelId="{6F11F3F5-2BD2-447C-9FC7-51ABCE77ED6F}" type="presParOf" srcId="{F1C2966A-B2B7-4F83-BBF3-E2A8F6625FB9}" destId="{50EC92F2-5093-4C65-8026-12AFCAC5A985}" srcOrd="0" destOrd="0" presId="urn:microsoft.com/office/officeart/2005/8/layout/orgChart1"/>
    <dgm:cxn modelId="{ACB83FDF-17BB-4143-9715-C7C8D2CF62E8}" type="presParOf" srcId="{50EC92F2-5093-4C65-8026-12AFCAC5A985}" destId="{C496AAD1-EAFE-4981-85E5-F0B1269F6B0A}" srcOrd="0" destOrd="0" presId="urn:microsoft.com/office/officeart/2005/8/layout/orgChart1"/>
    <dgm:cxn modelId="{7D19376A-1993-4E61-BBDC-8140E8BFE8BE}" type="presParOf" srcId="{50EC92F2-5093-4C65-8026-12AFCAC5A985}" destId="{E384CEE5-0B16-48E5-880D-299E115881C1}" srcOrd="1" destOrd="0" presId="urn:microsoft.com/office/officeart/2005/8/layout/orgChart1"/>
    <dgm:cxn modelId="{CDD99CCE-81AA-4A82-A241-0ECC0A5CD457}" type="presParOf" srcId="{F1C2966A-B2B7-4F83-BBF3-E2A8F6625FB9}" destId="{44DC7350-4E2C-466D-A0A5-428B63EABBCE}" srcOrd="1" destOrd="0" presId="urn:microsoft.com/office/officeart/2005/8/layout/orgChart1"/>
    <dgm:cxn modelId="{26B5124D-ACB8-483B-AC58-C34F1F34F1F3}" type="presParOf" srcId="{44DC7350-4E2C-466D-A0A5-428B63EABBCE}" destId="{368EF358-0F5D-4274-B550-4B7731166CF2}" srcOrd="0" destOrd="0" presId="urn:microsoft.com/office/officeart/2005/8/layout/orgChart1"/>
    <dgm:cxn modelId="{C51B0F52-59AD-4259-B66D-7BC8109E8D50}" type="presParOf" srcId="{44DC7350-4E2C-466D-A0A5-428B63EABBCE}" destId="{0B1BE3B1-2870-49E3-9A1E-33D0A26801C3}" srcOrd="1" destOrd="0" presId="urn:microsoft.com/office/officeart/2005/8/layout/orgChart1"/>
    <dgm:cxn modelId="{AA1A08CF-8251-4E2B-9F1A-65B56B488A4E}" type="presParOf" srcId="{0B1BE3B1-2870-49E3-9A1E-33D0A26801C3}" destId="{8EB51867-3170-40E5-A2AA-DA0F6BC8F5DB}" srcOrd="0" destOrd="0" presId="urn:microsoft.com/office/officeart/2005/8/layout/orgChart1"/>
    <dgm:cxn modelId="{3ADCC0CC-75CD-4689-8058-07D2E299381F}" type="presParOf" srcId="{8EB51867-3170-40E5-A2AA-DA0F6BC8F5DB}" destId="{537B6B4E-C3A2-42ED-840F-7B5320FB71B8}" srcOrd="0" destOrd="0" presId="urn:microsoft.com/office/officeart/2005/8/layout/orgChart1"/>
    <dgm:cxn modelId="{A8CAFBC8-F32D-49AE-B452-0C3C731F4F2C}" type="presParOf" srcId="{8EB51867-3170-40E5-A2AA-DA0F6BC8F5DB}" destId="{7BBC44D6-9F9D-4B66-BE95-CE51EB13AFE1}" srcOrd="1" destOrd="0" presId="urn:microsoft.com/office/officeart/2005/8/layout/orgChart1"/>
    <dgm:cxn modelId="{F1B3976C-3717-4B9A-B3BA-05E0ECF1CE6D}" type="presParOf" srcId="{0B1BE3B1-2870-49E3-9A1E-33D0A26801C3}" destId="{638FEAC3-B607-4138-995A-58DB32FAC7CE}" srcOrd="1" destOrd="0" presId="urn:microsoft.com/office/officeart/2005/8/layout/orgChart1"/>
    <dgm:cxn modelId="{51185B7E-54BA-410D-847C-613CA2B24E63}" type="presParOf" srcId="{0B1BE3B1-2870-49E3-9A1E-33D0A26801C3}" destId="{E48AA120-173D-4216-A727-011CD8D7DB0B}" srcOrd="2" destOrd="0" presId="urn:microsoft.com/office/officeart/2005/8/layout/orgChart1"/>
    <dgm:cxn modelId="{725FB856-A9CC-402A-9E4B-40253B2CDF4C}" type="presParOf" srcId="{44DC7350-4E2C-466D-A0A5-428B63EABBCE}" destId="{F8C586E3-6E57-4B5B-84EB-BF6872E2D618}" srcOrd="2" destOrd="0" presId="urn:microsoft.com/office/officeart/2005/8/layout/orgChart1"/>
    <dgm:cxn modelId="{34409D18-7DE4-4342-B32C-629FD19CEC20}" type="presParOf" srcId="{44DC7350-4E2C-466D-A0A5-428B63EABBCE}" destId="{93FC4195-3111-4790-AB67-8B8E98E03EB3}" srcOrd="3" destOrd="0" presId="urn:microsoft.com/office/officeart/2005/8/layout/orgChart1"/>
    <dgm:cxn modelId="{6F721CE4-64F6-4AD5-A667-11C2D84CCF9C}" type="presParOf" srcId="{93FC4195-3111-4790-AB67-8B8E98E03EB3}" destId="{EC60DA91-295B-4EC0-AEB0-5995375E9FB0}" srcOrd="0" destOrd="0" presId="urn:microsoft.com/office/officeart/2005/8/layout/orgChart1"/>
    <dgm:cxn modelId="{5479C41A-10F9-4B78-98B0-ED26A3F07E11}" type="presParOf" srcId="{EC60DA91-295B-4EC0-AEB0-5995375E9FB0}" destId="{F6450CC4-91C3-4B61-B140-4E65535022D6}" srcOrd="0" destOrd="0" presId="urn:microsoft.com/office/officeart/2005/8/layout/orgChart1"/>
    <dgm:cxn modelId="{CB257FB7-0F4E-4890-97FF-F845393C4DB8}" type="presParOf" srcId="{EC60DA91-295B-4EC0-AEB0-5995375E9FB0}" destId="{7BB5F0AE-113F-46F4-9C61-02FD393199AE}" srcOrd="1" destOrd="0" presId="urn:microsoft.com/office/officeart/2005/8/layout/orgChart1"/>
    <dgm:cxn modelId="{775E3959-BCA4-43C8-B9E6-8D2DD7216CA2}" type="presParOf" srcId="{93FC4195-3111-4790-AB67-8B8E98E03EB3}" destId="{2B5A3FB7-2065-46DD-8FE0-A821D327765F}" srcOrd="1" destOrd="0" presId="urn:microsoft.com/office/officeart/2005/8/layout/orgChart1"/>
    <dgm:cxn modelId="{6465A4D4-72F7-4B08-8D74-8F37915F3922}" type="presParOf" srcId="{93FC4195-3111-4790-AB67-8B8E98E03EB3}" destId="{C0E1D013-E26A-40AE-AA8F-BCAC56E662E5}" srcOrd="2" destOrd="0" presId="urn:microsoft.com/office/officeart/2005/8/layout/orgChart1"/>
    <dgm:cxn modelId="{29C47049-1D21-4EF5-AF6A-7E64E024155C}" type="presParOf" srcId="{44DC7350-4E2C-466D-A0A5-428B63EABBCE}" destId="{DF39F255-B330-4D63-A65A-D46248DD4DF4}" srcOrd="4" destOrd="0" presId="urn:microsoft.com/office/officeart/2005/8/layout/orgChart1"/>
    <dgm:cxn modelId="{69D339AB-1E9E-49F5-A59C-F286B9030E3E}" type="presParOf" srcId="{44DC7350-4E2C-466D-A0A5-428B63EABBCE}" destId="{4D7A7E30-601C-463A-BA3C-1B151A2B01E9}" srcOrd="5" destOrd="0" presId="urn:microsoft.com/office/officeart/2005/8/layout/orgChart1"/>
    <dgm:cxn modelId="{498E8DBC-6767-44B0-89F3-E32FCA103D07}" type="presParOf" srcId="{4D7A7E30-601C-463A-BA3C-1B151A2B01E9}" destId="{9B77B436-EA5F-493D-85C6-AD7D41922E29}" srcOrd="0" destOrd="0" presId="urn:microsoft.com/office/officeart/2005/8/layout/orgChart1"/>
    <dgm:cxn modelId="{D6EFAFC4-97A5-4DE8-9943-5FA69B3B6EA6}" type="presParOf" srcId="{9B77B436-EA5F-493D-85C6-AD7D41922E29}" destId="{C3305E87-0530-48FA-8EA0-E1CE809FE9DA}" srcOrd="0" destOrd="0" presId="urn:microsoft.com/office/officeart/2005/8/layout/orgChart1"/>
    <dgm:cxn modelId="{3726D119-3D86-4216-8F15-5C3BF33B2125}" type="presParOf" srcId="{9B77B436-EA5F-493D-85C6-AD7D41922E29}" destId="{0D4DB1BF-25AC-42B9-8A42-6AEA826FD890}" srcOrd="1" destOrd="0" presId="urn:microsoft.com/office/officeart/2005/8/layout/orgChart1"/>
    <dgm:cxn modelId="{796DDE90-4486-43E8-BC33-FDE4D7E31332}" type="presParOf" srcId="{4D7A7E30-601C-463A-BA3C-1B151A2B01E9}" destId="{036F7BA5-9BB6-46ED-A615-1E7A8705D8E7}" srcOrd="1" destOrd="0" presId="urn:microsoft.com/office/officeart/2005/8/layout/orgChart1"/>
    <dgm:cxn modelId="{75BDE6FD-10EA-4A94-B7D8-8BDF4B031017}" type="presParOf" srcId="{4D7A7E30-601C-463A-BA3C-1B151A2B01E9}" destId="{45FE0C9A-5B4D-473A-B535-768EC4029019}" srcOrd="2" destOrd="0" presId="urn:microsoft.com/office/officeart/2005/8/layout/orgChart1"/>
    <dgm:cxn modelId="{1DF847B9-EAF1-403F-9652-564F2F63017E}" type="presParOf" srcId="{F1C2966A-B2B7-4F83-BBF3-E2A8F6625FB9}" destId="{DB6F4A62-A69B-4D03-8E3A-249BC9F1E2F7}" srcOrd="2" destOrd="0" presId="urn:microsoft.com/office/officeart/2005/8/layout/orgChart1"/>
    <dgm:cxn modelId="{CCC40385-A20D-44D3-BAE1-BEECC7885081}" type="presParOf" srcId="{73ABE62A-801B-431B-A78F-A79EFBE5896D}" destId="{4BF4EBC9-A426-4906-B562-CE1F89D067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9F255-B330-4D63-A65A-D46248DD4DF4}">
      <dsp:nvSpPr>
        <dsp:cNvPr id="0" name=""/>
        <dsp:cNvSpPr/>
      </dsp:nvSpPr>
      <dsp:spPr>
        <a:xfrm>
          <a:off x="5788694" y="1619700"/>
          <a:ext cx="200545" cy="251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508"/>
              </a:lnTo>
              <a:lnTo>
                <a:pt x="200545" y="2513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586E3-6E57-4B5B-84EB-BF6872E2D618}">
      <dsp:nvSpPr>
        <dsp:cNvPr id="0" name=""/>
        <dsp:cNvSpPr/>
      </dsp:nvSpPr>
      <dsp:spPr>
        <a:xfrm>
          <a:off x="5788694" y="1619700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EF358-0F5D-4274-B550-4B7731166CF2}">
      <dsp:nvSpPr>
        <dsp:cNvPr id="0" name=""/>
        <dsp:cNvSpPr/>
      </dsp:nvSpPr>
      <dsp:spPr>
        <a:xfrm>
          <a:off x="5788694" y="1619700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0077A-0C42-4487-A5C5-BC99B69BF7CA}">
      <dsp:nvSpPr>
        <dsp:cNvPr id="0" name=""/>
        <dsp:cNvSpPr/>
      </dsp:nvSpPr>
      <dsp:spPr>
        <a:xfrm>
          <a:off x="3896878" y="670450"/>
          <a:ext cx="2426605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2426605" y="140382"/>
              </a:lnTo>
              <a:lnTo>
                <a:pt x="2426605" y="280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B306E-637C-4574-A03B-1D306664076A}">
      <dsp:nvSpPr>
        <dsp:cNvPr id="0" name=""/>
        <dsp:cNvSpPr/>
      </dsp:nvSpPr>
      <dsp:spPr>
        <a:xfrm>
          <a:off x="4170957" y="1619700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A5E8D-E5B9-4CF4-9277-3B8066BC8BD7}">
      <dsp:nvSpPr>
        <dsp:cNvPr id="0" name=""/>
        <dsp:cNvSpPr/>
      </dsp:nvSpPr>
      <dsp:spPr>
        <a:xfrm>
          <a:off x="3896878" y="67045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808868" y="140382"/>
              </a:lnTo>
              <a:lnTo>
                <a:pt x="808868" y="280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1B11B-6C90-478A-8F2A-1B29C9CC6B7F}">
      <dsp:nvSpPr>
        <dsp:cNvPr id="0" name=""/>
        <dsp:cNvSpPr/>
      </dsp:nvSpPr>
      <dsp:spPr>
        <a:xfrm>
          <a:off x="2553220" y="1619700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7E1BD-F0DB-45F4-9650-99D7E9043AAF}">
      <dsp:nvSpPr>
        <dsp:cNvPr id="0" name=""/>
        <dsp:cNvSpPr/>
      </dsp:nvSpPr>
      <dsp:spPr>
        <a:xfrm>
          <a:off x="2553220" y="1619700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EF27C-E9A1-4602-9D7E-06179A20741A}">
      <dsp:nvSpPr>
        <dsp:cNvPr id="0" name=""/>
        <dsp:cNvSpPr/>
      </dsp:nvSpPr>
      <dsp:spPr>
        <a:xfrm>
          <a:off x="3088009" y="67045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73A22-CA79-445B-8441-84EBD3BBB87F}">
      <dsp:nvSpPr>
        <dsp:cNvPr id="0" name=""/>
        <dsp:cNvSpPr/>
      </dsp:nvSpPr>
      <dsp:spPr>
        <a:xfrm>
          <a:off x="935483" y="1619700"/>
          <a:ext cx="200545" cy="3462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2759"/>
              </a:lnTo>
              <a:lnTo>
                <a:pt x="200545" y="3462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F34DD-4935-4578-815F-A7F90E12C017}">
      <dsp:nvSpPr>
        <dsp:cNvPr id="0" name=""/>
        <dsp:cNvSpPr/>
      </dsp:nvSpPr>
      <dsp:spPr>
        <a:xfrm>
          <a:off x="935483" y="1619700"/>
          <a:ext cx="200545" cy="251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508"/>
              </a:lnTo>
              <a:lnTo>
                <a:pt x="200545" y="2513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0364E-B136-4FE0-B5C5-6D4F417A6099}">
      <dsp:nvSpPr>
        <dsp:cNvPr id="0" name=""/>
        <dsp:cNvSpPr/>
      </dsp:nvSpPr>
      <dsp:spPr>
        <a:xfrm>
          <a:off x="935483" y="1619700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EE28A-3F8F-48E4-A93E-D3D437AA1101}">
      <dsp:nvSpPr>
        <dsp:cNvPr id="0" name=""/>
        <dsp:cNvSpPr/>
      </dsp:nvSpPr>
      <dsp:spPr>
        <a:xfrm>
          <a:off x="935483" y="1619700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4A070-DC2F-47CD-A620-B701509BDA7B}">
      <dsp:nvSpPr>
        <dsp:cNvPr id="0" name=""/>
        <dsp:cNvSpPr/>
      </dsp:nvSpPr>
      <dsp:spPr>
        <a:xfrm>
          <a:off x="1470273" y="670450"/>
          <a:ext cx="2426605" cy="280764"/>
        </a:xfrm>
        <a:custGeom>
          <a:avLst/>
          <a:gdLst/>
          <a:ahLst/>
          <a:cxnLst/>
          <a:rect l="0" t="0" r="0" b="0"/>
          <a:pathLst>
            <a:path>
              <a:moveTo>
                <a:pt x="2426605" y="0"/>
              </a:moveTo>
              <a:lnTo>
                <a:pt x="2426605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43D14-FB4D-4DF3-A759-CEB8B6545810}">
      <dsp:nvSpPr>
        <dsp:cNvPr id="0" name=""/>
        <dsp:cNvSpPr/>
      </dsp:nvSpPr>
      <dsp:spPr>
        <a:xfrm>
          <a:off x="3228392" y="1963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Typhoon</a:t>
          </a:r>
        </a:p>
      </dsp:txBody>
      <dsp:txXfrm>
        <a:off x="3228392" y="1963"/>
        <a:ext cx="1336972" cy="668486"/>
      </dsp:txXfrm>
    </dsp:sp>
    <dsp:sp modelId="{AC2EE7D3-AA4E-4769-AABA-E3441CCE3072}">
      <dsp:nvSpPr>
        <dsp:cNvPr id="0" name=""/>
        <dsp:cNvSpPr/>
      </dsp:nvSpPr>
      <dsp:spPr>
        <a:xfrm>
          <a:off x="801786" y="951214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Core</a:t>
          </a:r>
        </a:p>
      </dsp:txBody>
      <dsp:txXfrm>
        <a:off x="801786" y="951214"/>
        <a:ext cx="1336972" cy="668486"/>
      </dsp:txXfrm>
    </dsp:sp>
    <dsp:sp modelId="{C98ABBAD-E0A4-47E7-8639-123B48DF998C}">
      <dsp:nvSpPr>
        <dsp:cNvPr id="0" name=""/>
        <dsp:cNvSpPr/>
      </dsp:nvSpPr>
      <dsp:spPr>
        <a:xfrm>
          <a:off x="1136029" y="190046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Vector</a:t>
          </a:r>
        </a:p>
      </dsp:txBody>
      <dsp:txXfrm>
        <a:off x="1136029" y="1900465"/>
        <a:ext cx="1336972" cy="668486"/>
      </dsp:txXfrm>
    </dsp:sp>
    <dsp:sp modelId="{3CC3D79F-1B7D-4215-83E1-7C8A59D472C9}">
      <dsp:nvSpPr>
        <dsp:cNvPr id="0" name=""/>
        <dsp:cNvSpPr/>
      </dsp:nvSpPr>
      <dsp:spPr>
        <a:xfrm>
          <a:off x="1136029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Quaternion</a:t>
          </a:r>
        </a:p>
      </dsp:txBody>
      <dsp:txXfrm>
        <a:off x="1136029" y="2849715"/>
        <a:ext cx="1336972" cy="668486"/>
      </dsp:txXfrm>
    </dsp:sp>
    <dsp:sp modelId="{5564E9F3-9F23-4034-AB00-895067130746}">
      <dsp:nvSpPr>
        <dsp:cNvPr id="0" name=""/>
        <dsp:cNvSpPr/>
      </dsp:nvSpPr>
      <dsp:spPr>
        <a:xfrm>
          <a:off x="1136029" y="379896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Matrix3</a:t>
          </a:r>
        </a:p>
      </dsp:txBody>
      <dsp:txXfrm>
        <a:off x="1136029" y="3798966"/>
        <a:ext cx="1336972" cy="668486"/>
      </dsp:txXfrm>
    </dsp:sp>
    <dsp:sp modelId="{C40FAE77-FF3E-4CB3-9B4D-A93301016D94}">
      <dsp:nvSpPr>
        <dsp:cNvPr id="0" name=""/>
        <dsp:cNvSpPr/>
      </dsp:nvSpPr>
      <dsp:spPr>
        <a:xfrm>
          <a:off x="1136029" y="474821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Matrix4</a:t>
          </a:r>
        </a:p>
      </dsp:txBody>
      <dsp:txXfrm>
        <a:off x="1136029" y="4748216"/>
        <a:ext cx="1336972" cy="668486"/>
      </dsp:txXfrm>
    </dsp:sp>
    <dsp:sp modelId="{298C5907-9A56-43DB-80DC-EEB06CD2606E}">
      <dsp:nvSpPr>
        <dsp:cNvPr id="0" name=""/>
        <dsp:cNvSpPr/>
      </dsp:nvSpPr>
      <dsp:spPr>
        <a:xfrm>
          <a:off x="2419523" y="951214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Particle System Engine</a:t>
          </a:r>
        </a:p>
      </dsp:txBody>
      <dsp:txXfrm>
        <a:off x="2419523" y="951214"/>
        <a:ext cx="1336972" cy="668486"/>
      </dsp:txXfrm>
    </dsp:sp>
    <dsp:sp modelId="{F7514AB4-9BEE-4B3C-B1D3-600AD2545702}">
      <dsp:nvSpPr>
        <dsp:cNvPr id="0" name=""/>
        <dsp:cNvSpPr/>
      </dsp:nvSpPr>
      <dsp:spPr>
        <a:xfrm>
          <a:off x="2753766" y="190046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Force Generators</a:t>
          </a:r>
        </a:p>
      </dsp:txBody>
      <dsp:txXfrm>
        <a:off x="2753766" y="1900465"/>
        <a:ext cx="1336972" cy="668486"/>
      </dsp:txXfrm>
    </dsp:sp>
    <dsp:sp modelId="{5F4F00A9-6DB2-48DF-97A1-B3B99AA26E58}">
      <dsp:nvSpPr>
        <dsp:cNvPr id="0" name=""/>
        <dsp:cNvSpPr/>
      </dsp:nvSpPr>
      <dsp:spPr>
        <a:xfrm>
          <a:off x="2753766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Contacts</a:t>
          </a:r>
        </a:p>
      </dsp:txBody>
      <dsp:txXfrm>
        <a:off x="2753766" y="2849715"/>
        <a:ext cx="1336972" cy="668486"/>
      </dsp:txXfrm>
    </dsp:sp>
    <dsp:sp modelId="{0CC623EF-734D-47B1-9620-AA494A12F0CE}">
      <dsp:nvSpPr>
        <dsp:cNvPr id="0" name=""/>
        <dsp:cNvSpPr/>
      </dsp:nvSpPr>
      <dsp:spPr>
        <a:xfrm>
          <a:off x="4037260" y="951214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Mass Aggregate Engine</a:t>
          </a:r>
        </a:p>
      </dsp:txBody>
      <dsp:txXfrm>
        <a:off x="4037260" y="951214"/>
        <a:ext cx="1336972" cy="668486"/>
      </dsp:txXfrm>
    </dsp:sp>
    <dsp:sp modelId="{92A8B90C-780A-4096-8B7A-41BCFBF8826C}">
      <dsp:nvSpPr>
        <dsp:cNvPr id="0" name=""/>
        <dsp:cNvSpPr/>
      </dsp:nvSpPr>
      <dsp:spPr>
        <a:xfrm>
          <a:off x="4371503" y="190046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Links</a:t>
          </a:r>
        </a:p>
      </dsp:txBody>
      <dsp:txXfrm>
        <a:off x="4371503" y="1900465"/>
        <a:ext cx="1336972" cy="668486"/>
      </dsp:txXfrm>
    </dsp:sp>
    <dsp:sp modelId="{C496AAD1-EAFE-4981-85E5-F0B1269F6B0A}">
      <dsp:nvSpPr>
        <dsp:cNvPr id="0" name=""/>
        <dsp:cNvSpPr/>
      </dsp:nvSpPr>
      <dsp:spPr>
        <a:xfrm>
          <a:off x="5654997" y="951214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Rigid Body Engine</a:t>
          </a:r>
        </a:p>
      </dsp:txBody>
      <dsp:txXfrm>
        <a:off x="5654997" y="951214"/>
        <a:ext cx="1336972" cy="668486"/>
      </dsp:txXfrm>
    </dsp:sp>
    <dsp:sp modelId="{537B6B4E-C3A2-42ED-840F-7B5320FB71B8}">
      <dsp:nvSpPr>
        <dsp:cNvPr id="0" name=""/>
        <dsp:cNvSpPr/>
      </dsp:nvSpPr>
      <dsp:spPr>
        <a:xfrm>
          <a:off x="5989240" y="190046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Force &amp; Torque Generator</a:t>
          </a:r>
        </a:p>
      </dsp:txBody>
      <dsp:txXfrm>
        <a:off x="5989240" y="1900465"/>
        <a:ext cx="1336972" cy="668486"/>
      </dsp:txXfrm>
    </dsp:sp>
    <dsp:sp modelId="{F6450CC4-91C3-4B61-B140-4E65535022D6}">
      <dsp:nvSpPr>
        <dsp:cNvPr id="0" name=""/>
        <dsp:cNvSpPr/>
      </dsp:nvSpPr>
      <dsp:spPr>
        <a:xfrm>
          <a:off x="5989240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Contacts</a:t>
          </a:r>
        </a:p>
      </dsp:txBody>
      <dsp:txXfrm>
        <a:off x="5989240" y="2849715"/>
        <a:ext cx="1336972" cy="668486"/>
      </dsp:txXfrm>
    </dsp:sp>
    <dsp:sp modelId="{C3305E87-0530-48FA-8EA0-E1CE809FE9DA}">
      <dsp:nvSpPr>
        <dsp:cNvPr id="0" name=""/>
        <dsp:cNvSpPr/>
      </dsp:nvSpPr>
      <dsp:spPr>
        <a:xfrm>
          <a:off x="5989240" y="379896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Contact resolution</a:t>
          </a:r>
        </a:p>
      </dsp:txBody>
      <dsp:txXfrm>
        <a:off x="5989240" y="3798966"/>
        <a:ext cx="1336972" cy="668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6E30-BF60-49AF-A0EA-66B14EFE7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76963-F956-4001-80B8-2E0FDA994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07D0-0659-4DCD-80AB-395AD0FB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4E7F-EEEB-4B4F-B27E-B4403CCFB2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A50E-D719-41A3-9FB6-BCF1F9FD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F2F12-8DEC-4AF9-B35A-F58E1795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D408-A684-4B35-8003-A8F5281060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5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07B3-18B6-4353-9BD5-D4D61AF6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42DF5-2396-4359-8F23-9246EF909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22B5-B967-4700-BDAD-FE1EC6C9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4E7F-EEEB-4B4F-B27E-B4403CCFB2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B2B03-0058-4EAD-A5A7-9AB72E9B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33EC-C45F-4CDE-9611-0A6596E2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D408-A684-4B35-8003-A8F5281060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45F96-99FF-4262-AF20-5E708419C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3B9A4-5CA2-43A4-9283-517A274F5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0A669-99F9-400B-86D0-460C1939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4E7F-EEEB-4B4F-B27E-B4403CCFB2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8B88-68F2-4507-A67C-18ED8CA8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46E8-08CB-47BF-B6FB-91787095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D408-A684-4B35-8003-A8F5281060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0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85A6-EE76-44A9-AA77-90DB0188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9208-1029-4546-B62C-B0E8D246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6FBF-B9AA-4544-8E74-39BB9A39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4E7F-EEEB-4B4F-B27E-B4403CCFB2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91A9B-95A1-49E6-8FDC-B2C59B2A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EDB63-063A-49AD-B7B9-8729C71C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D408-A684-4B35-8003-A8F5281060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3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E960-9F91-4FD4-A330-6177CDE1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42FE2-D44E-404D-BF3B-8535BE67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FA4B0-9520-49ED-B164-435ACB01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4E7F-EEEB-4B4F-B27E-B4403CCFB2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2231A-B350-47D6-B6C3-B3B94F3F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275FB-B4FA-4E25-9351-CDC39970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D408-A684-4B35-8003-A8F5281060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6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1099-8091-4FC8-9B93-7C6E8CB1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9265-0A59-4A9B-88D9-B3CFE5ED6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639F0-1B48-47A9-BE81-8B42447F0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0DAD3-A416-41FF-A8C2-8E3BC078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4E7F-EEEB-4B4F-B27E-B4403CCFB2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E7703-7F79-4460-96B0-28422551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1E8A2-F049-4AFF-B2C4-7F485CFD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D408-A684-4B35-8003-A8F5281060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0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E98D-06E1-45F4-83E7-F2EF5466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AE8D6-D5A1-49C2-8042-6C77AD80C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35B6C-AF53-4086-A69E-6F6AABC53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77E1A-C986-4AFF-8756-2F7EF2E88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9DA7-37AA-490A-9374-49BCDCF6E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11F6D-5784-4EFF-BAD8-5AED3E0A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4E7F-EEEB-4B4F-B27E-B4403CCFB2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F1238-378E-42A0-9006-FCA8EF32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2D280-F415-4318-83B1-44D9145C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D408-A684-4B35-8003-A8F5281060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42B3-5181-48E2-8111-8226B5DF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1F6E7-FC84-40D9-AC05-B0968E9C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4E7F-EEEB-4B4F-B27E-B4403CCFB2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7FA8A-A3CD-42B0-B018-F2059D7B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5447B-6B01-419C-BE9F-CCEE3B3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D408-A684-4B35-8003-A8F5281060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5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8C08F-14F1-4193-84FC-620B4BA1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4E7F-EEEB-4B4F-B27E-B4403CCFB2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36BA0-97E6-4D38-A420-BCD52B39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C6D3F-B4EA-480C-97BB-F8AC1973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D408-A684-4B35-8003-A8F5281060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B9CC-0A4A-46B3-A718-EA73EDBE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AFE6-E666-42ED-BAF6-193A2E97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66D74-FD98-4A97-8C9A-D3010C5A3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D3F62-DAA5-47C5-BA48-818B69A5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4E7F-EEEB-4B4F-B27E-B4403CCFB2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74793-5086-4565-AFB3-6290DD1B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DF029-FA51-4572-A0AA-52CF1BB2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D408-A684-4B35-8003-A8F5281060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3223-0AF7-4B40-A77A-0A78E0D5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6C767-9E50-413C-860E-038D20350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FF60-9295-436D-9669-8BDB7ACFE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C0ED3-F263-41A2-8F26-60BCF34E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4E7F-EEEB-4B4F-B27E-B4403CCFB2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36F1D-EAA8-4B9B-8FBB-EFA74D7B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41A46-C0F2-482F-8682-1318E77B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D408-A684-4B35-8003-A8F5281060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8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D3CA8-DEEB-425C-914E-05EC2155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580ED-9812-49CA-B591-04EFE10B2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8F08F-2CCC-4466-837E-90E3205D3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4E7F-EEEB-4B4F-B27E-B4403CCFB202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1803-B90E-4EB3-9766-6368D7058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5166-1BCC-424C-B39D-0C9C5B769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0D408-A684-4B35-8003-A8F5281060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9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4" Type="http://schemas.openxmlformats.org/officeDocument/2006/relationships/video" Target="../media/media2.mp4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5.mp4"/><Relationship Id="rId7" Type="http://schemas.openxmlformats.org/officeDocument/2006/relationships/image" Target="../media/image6.png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2.xml"/><Relationship Id="rId4" Type="http://schemas.openxmlformats.org/officeDocument/2006/relationships/video" Target="../media/media5.mp4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C661-A81E-41BB-8B60-5FED776E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Engine (Typhoon)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F909-01FB-4D52-A78E-B376459815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8921" y="1416754"/>
            <a:ext cx="11046047" cy="4974336"/>
          </a:xfrm>
        </p:spPr>
        <p:txBody>
          <a:bodyPr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Particle Engine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Mass Aggregate Engine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Rigid bodies Engine</a:t>
            </a:r>
          </a:p>
        </p:txBody>
      </p:sp>
    </p:spTree>
    <p:extLst>
      <p:ext uri="{BB962C8B-B14F-4D97-AF65-F5344CB8AC3E}">
        <p14:creationId xmlns:p14="http://schemas.microsoft.com/office/powerpoint/2010/main" val="29377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C661-A81E-41BB-8B60-5FED776E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4088500" cy="640080"/>
          </a:xfrm>
        </p:spPr>
        <p:txBody>
          <a:bodyPr/>
          <a:lstStyle/>
          <a:p>
            <a:r>
              <a:rPr lang="en-US" dirty="0"/>
              <a:t>Physics Engine (Typhoon)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DAF6FDA-2A38-49DF-A008-844EDC353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8240505"/>
              </p:ext>
            </p:extLst>
          </p:nvPr>
        </p:nvGraphicFramePr>
        <p:xfrm>
          <a:off x="2032000" y="12664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833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C661-A81E-41BB-8B60-5FED776E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Engine (Typhoon)</a:t>
            </a:r>
          </a:p>
        </p:txBody>
      </p:sp>
      <p:pic>
        <p:nvPicPr>
          <p:cNvPr id="7" name="BallisticsDemox2">
            <a:hlinkClick r:id="" action="ppaction://media"/>
            <a:extLst>
              <a:ext uri="{FF2B5EF4-FFF2-40B4-BE49-F238E27FC236}">
                <a16:creationId xmlns:a16="http://schemas.microsoft.com/office/drawing/2014/main" id="{9A48FE9A-A55F-4E80-94F1-661D2C6D56A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22249" t="-199" r="22094" b="-199"/>
          <a:stretch/>
        </p:blipFill>
        <p:spPr>
          <a:xfrm>
            <a:off x="963735" y="1594279"/>
            <a:ext cx="4428000" cy="4481783"/>
          </a:xfrm>
          <a:prstGeom prst="rect">
            <a:avLst/>
          </a:prstGeom>
        </p:spPr>
      </p:pic>
      <p:pic>
        <p:nvPicPr>
          <p:cNvPr id="8" name="FireworkDemox1">
            <a:hlinkClick r:id="" action="ppaction://media"/>
            <a:extLst>
              <a:ext uri="{FF2B5EF4-FFF2-40B4-BE49-F238E27FC236}">
                <a16:creationId xmlns:a16="http://schemas.microsoft.com/office/drawing/2014/main" id="{522447ED-2054-4021-BED0-0491C9136B13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7"/>
          <a:srcRect l="22438" r="21829"/>
          <a:stretch/>
        </p:blipFill>
        <p:spPr>
          <a:xfrm>
            <a:off x="6800267" y="1594279"/>
            <a:ext cx="4440612" cy="448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93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C661-A81E-41BB-8B60-5FED776E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Engine (Typhoon)</a:t>
            </a:r>
          </a:p>
        </p:txBody>
      </p:sp>
      <p:pic>
        <p:nvPicPr>
          <p:cNvPr id="6" name="BridgeDemox2">
            <a:hlinkClick r:id="" action="ppaction://media"/>
            <a:extLst>
              <a:ext uri="{FF2B5EF4-FFF2-40B4-BE49-F238E27FC236}">
                <a16:creationId xmlns:a16="http://schemas.microsoft.com/office/drawing/2014/main" id="{3D7D2D2C-CCCE-4B09-B4F5-BB7A36049A52}"/>
              </a:ext>
            </a:extLst>
          </p:cNvPr>
          <p:cNvPicPr>
            <a:picLocks noGrp="1" noChangeAspect="1"/>
          </p:cNvPicPr>
          <p:nvPr>
            <p:ph sz="quarter" idx="10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2171" t="1" r="21634" b="107"/>
          <a:stretch/>
        </p:blipFill>
        <p:spPr>
          <a:xfrm>
            <a:off x="3480740" y="1317406"/>
            <a:ext cx="5230519" cy="5230519"/>
          </a:xfrm>
        </p:spPr>
      </p:pic>
    </p:spTree>
    <p:extLst>
      <p:ext uri="{BB962C8B-B14F-4D97-AF65-F5344CB8AC3E}">
        <p14:creationId xmlns:p14="http://schemas.microsoft.com/office/powerpoint/2010/main" val="41945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C661-A81E-41BB-8B60-5FED776E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Engine (Typhoon)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F86271-0AFB-4E35-BEB3-27EDB58C8D9D}"/>
              </a:ext>
            </a:extLst>
          </p:cNvPr>
          <p:cNvGrpSpPr/>
          <p:nvPr/>
        </p:nvGrpSpPr>
        <p:grpSpPr>
          <a:xfrm>
            <a:off x="2522726" y="1481297"/>
            <a:ext cx="6958012" cy="4746025"/>
            <a:chOff x="2616994" y="1509577"/>
            <a:chExt cx="6958012" cy="47460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D4A500-FC54-4C22-BE47-5CBA80BE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6994" y="1509577"/>
              <a:ext cx="6958012" cy="47460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FE959C-8D64-4671-96D2-FE7E92FCD7FF}"/>
                </a:ext>
              </a:extLst>
            </p:cNvPr>
            <p:cNvSpPr/>
            <p:nvPr/>
          </p:nvSpPr>
          <p:spPr>
            <a:xfrm>
              <a:off x="3214540" y="4647414"/>
              <a:ext cx="1357460" cy="701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809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C661-A81E-41BB-8B60-5FED776E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Engine (Typhoon)</a:t>
            </a:r>
          </a:p>
        </p:txBody>
      </p:sp>
      <p:pic>
        <p:nvPicPr>
          <p:cNvPr id="6" name="SailBoatDemo">
            <a:hlinkClick r:id="" action="ppaction://media"/>
            <a:extLst>
              <a:ext uri="{FF2B5EF4-FFF2-40B4-BE49-F238E27FC236}">
                <a16:creationId xmlns:a16="http://schemas.microsoft.com/office/drawing/2014/main" id="{0195013C-9BB3-4F2B-9771-D2F7E1CAF7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21365" t="1" r="21669" b="-488"/>
          <a:stretch/>
        </p:blipFill>
        <p:spPr>
          <a:xfrm>
            <a:off x="846306" y="1568279"/>
            <a:ext cx="4529440" cy="4494598"/>
          </a:xfrm>
          <a:prstGeom prst="rect">
            <a:avLst/>
          </a:prstGeom>
        </p:spPr>
      </p:pic>
      <p:pic>
        <p:nvPicPr>
          <p:cNvPr id="7" name="RagDollDemo">
            <a:hlinkClick r:id="" action="ppaction://media"/>
            <a:extLst>
              <a:ext uri="{FF2B5EF4-FFF2-40B4-BE49-F238E27FC236}">
                <a16:creationId xmlns:a16="http://schemas.microsoft.com/office/drawing/2014/main" id="{2BDE30F0-43F3-49B2-ACD7-C70EBA29B78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7"/>
          <a:srcRect l="21953" r="21938"/>
          <a:stretch/>
        </p:blipFill>
        <p:spPr>
          <a:xfrm>
            <a:off x="6816256" y="1568278"/>
            <a:ext cx="4482802" cy="44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6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8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C661-A81E-41BB-8B60-5FED776E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Engine (Typhoon)</a:t>
            </a:r>
          </a:p>
        </p:txBody>
      </p:sp>
      <p:pic>
        <p:nvPicPr>
          <p:cNvPr id="7" name="DroneDemo">
            <a:hlinkClick r:id="" action="ppaction://media"/>
            <a:extLst>
              <a:ext uri="{FF2B5EF4-FFF2-40B4-BE49-F238E27FC236}">
                <a16:creationId xmlns:a16="http://schemas.microsoft.com/office/drawing/2014/main" id="{A3DA3AC0-C42C-4C12-9B28-E4F98E3811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2053" r="21849"/>
          <a:stretch/>
        </p:blipFill>
        <p:spPr>
          <a:xfrm>
            <a:off x="3524936" y="1322379"/>
            <a:ext cx="5142127" cy="51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5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C661-A81E-41BB-8B60-5FED776E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Engine (Typhoon)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CAF41-733E-466C-AD5A-4A7524E6C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1447419"/>
            <a:ext cx="67722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9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74</Words>
  <Application>Microsoft Office PowerPoint</Application>
  <PresentationFormat>Widescreen</PresentationFormat>
  <Paragraphs>26</Paragraphs>
  <Slides>8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Physics Engine (Typhoon)</vt:lpstr>
      <vt:lpstr>Physics Engine (Typhoon)</vt:lpstr>
      <vt:lpstr>Physics Engine (Typhoon)</vt:lpstr>
      <vt:lpstr>Physics Engine (Typhoon)</vt:lpstr>
      <vt:lpstr>Physics Engine (Typhoon)</vt:lpstr>
      <vt:lpstr>Physics Engine (Typhoon)</vt:lpstr>
      <vt:lpstr>Physics Engine (Typhoon)</vt:lpstr>
      <vt:lpstr>Physics Engine (Typhoon)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Engine (Typhoon)</dc:title>
  <dc:creator>Ahmed Emad Anwer Elsyed Mahmoud 18P3597</dc:creator>
  <cp:lastModifiedBy>Ahmed Emad Anwer Elsyed Mahmoud 18P3597</cp:lastModifiedBy>
  <cp:revision>2</cp:revision>
  <dcterms:created xsi:type="dcterms:W3CDTF">2021-02-10T21:46:00Z</dcterms:created>
  <dcterms:modified xsi:type="dcterms:W3CDTF">2021-12-22T16:11:26Z</dcterms:modified>
</cp:coreProperties>
</file>