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26" d="100"/>
          <a:sy n="26" d="100"/>
        </p:scale>
        <p:origin x="-113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B8ABB09-4A1D-463E-8065-109CC2B7EFAA}" type="datetimeFigureOut">
              <a:rPr lang="ar-SA" smtClean="0"/>
              <a:t>17/03/1443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136" y="3645024"/>
            <a:ext cx="7543800" cy="2532112"/>
          </a:xfrm>
        </p:spPr>
        <p:txBody>
          <a:bodyPr/>
          <a:lstStyle/>
          <a:p>
            <a:pPr algn="ctr"/>
            <a:r>
              <a:rPr lang="en-US" sz="6600" dirty="0" smtClean="0"/>
              <a:t>SMART HOME</a:t>
            </a:r>
            <a:br>
              <a:rPr lang="en-US" sz="6600" dirty="0" smtClean="0"/>
            </a:br>
            <a:r>
              <a:rPr lang="en-US" sz="6600" dirty="0" smtClean="0"/>
              <a:t>name </a:t>
            </a:r>
            <a:r>
              <a:rPr lang="en-US" sz="6600" dirty="0"/>
              <a:t>: </a:t>
            </a:r>
            <a:r>
              <a:rPr lang="en-US" sz="6600" dirty="0" smtClean="0"/>
              <a:t>AHMED EMAM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7350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20688"/>
            <a:ext cx="6781800" cy="1312168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For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351112"/>
            <a:ext cx="7543800" cy="3886200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spcBef>
                <a:spcPts val="0"/>
              </a:spcBef>
              <a:buSzPts val="1600"/>
              <a:buChar char="►"/>
            </a:pPr>
            <a:r>
              <a:rPr lang="en-US" dirty="0" smtClean="0"/>
              <a:t>Use </a:t>
            </a:r>
            <a:r>
              <a:rPr lang="en-US" dirty="0"/>
              <a:t>Bluetooth module to transmit data to the first microcontroller</a:t>
            </a:r>
          </a:p>
          <a:p>
            <a:pPr marL="0" lvl="0" indent="0">
              <a:spcBef>
                <a:spcPts val="1000"/>
              </a:spcBef>
              <a:buSzPts val="1600"/>
              <a:buNone/>
            </a:pPr>
            <a:r>
              <a:rPr lang="en-US" dirty="0"/>
              <a:t>with communication protocol ( UART ).</a:t>
            </a:r>
          </a:p>
          <a:p>
            <a:pPr marL="342900" lvl="0" indent="-342900">
              <a:spcBef>
                <a:spcPts val="1000"/>
              </a:spcBef>
              <a:buSzPts val="1600"/>
              <a:buChar char="►"/>
            </a:pPr>
            <a:r>
              <a:rPr lang="en-US" dirty="0"/>
              <a:t>Then send data from first microcontroller to second microcontroller</a:t>
            </a:r>
          </a:p>
          <a:p>
            <a:pPr marL="0" lvl="0" indent="0">
              <a:spcBef>
                <a:spcPts val="1000"/>
              </a:spcBef>
              <a:buSzPts val="1600"/>
              <a:buNone/>
            </a:pPr>
            <a:r>
              <a:rPr lang="en-US" dirty="0"/>
              <a:t>with communication protocol ( SPI ).</a:t>
            </a:r>
          </a:p>
          <a:p>
            <a:pPr marL="342900" lvl="0" indent="-342900">
              <a:spcBef>
                <a:spcPts val="1000"/>
              </a:spcBef>
              <a:buSzPts val="1600"/>
              <a:buChar char="►"/>
            </a:pPr>
            <a:r>
              <a:rPr lang="en-US" dirty="0"/>
              <a:t>The first microcontroller is master and the second microcontroller is slave.</a:t>
            </a:r>
          </a:p>
          <a:p>
            <a:pPr marL="342900" lvl="0" indent="-342900">
              <a:spcBef>
                <a:spcPts val="1000"/>
              </a:spcBef>
              <a:buSzPts val="1600"/>
              <a:buChar char="►"/>
            </a:pPr>
            <a:r>
              <a:rPr lang="en-US" dirty="0"/>
              <a:t>In the second micro we use the data taken through the SPI to light a led. </a:t>
            </a:r>
          </a:p>
          <a:p>
            <a:pPr marL="342900" lvl="0" indent="-342900">
              <a:spcBef>
                <a:spcPts val="1000"/>
              </a:spcBef>
              <a:buSzPts val="1600"/>
              <a:buChar char="►"/>
            </a:pPr>
            <a:r>
              <a:rPr lang="en-US" dirty="0"/>
              <a:t>Use </a:t>
            </a:r>
            <a:r>
              <a:rPr lang="en-US" dirty="0" err="1"/>
              <a:t>proteus</a:t>
            </a:r>
            <a:r>
              <a:rPr lang="en-US" dirty="0"/>
              <a:t> to simulation the code.</a:t>
            </a:r>
          </a:p>
          <a:p>
            <a:pPr marL="342900" lvl="0" indent="-342900">
              <a:spcBef>
                <a:spcPts val="1000"/>
              </a:spcBef>
              <a:buSzPts val="1600"/>
              <a:buChar char="►"/>
            </a:pPr>
            <a:r>
              <a:rPr lang="en-US" dirty="0"/>
              <a:t>Also use hardware circuits to test the code for a best results and we take a video for sure.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2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944"/>
            <a:ext cx="7543800" cy="3886200"/>
          </a:xfrm>
        </p:spPr>
        <p:txBody>
          <a:bodyPr>
            <a:normAutofit lnSpcReduction="10000"/>
          </a:bodyPr>
          <a:lstStyle/>
          <a:p>
            <a:pPr marL="342900" lvl="0" indent="-342900">
              <a:spcBef>
                <a:spcPts val="0"/>
              </a:spcBef>
              <a:buSzPts val="1600"/>
              <a:buChar char="►"/>
            </a:pPr>
            <a:r>
              <a:rPr lang="en-US" dirty="0"/>
              <a:t>What is the project content ?</a:t>
            </a:r>
          </a:p>
          <a:p>
            <a:pPr marL="457200" lvl="0" indent="-457200">
              <a:spcBef>
                <a:spcPts val="1000"/>
              </a:spcBef>
              <a:buSzPts val="1600"/>
              <a:buFont typeface="+mj-lt"/>
              <a:buAutoNum type="arabicPeriod"/>
            </a:pPr>
            <a:r>
              <a:rPr lang="en-US" dirty="0"/>
              <a:t>The project is divided into 3 sections:</a:t>
            </a:r>
          </a:p>
          <a:p>
            <a:pPr marL="457200" lvl="0" indent="-457200">
              <a:spcBef>
                <a:spcPts val="1000"/>
              </a:spcBef>
              <a:buSzPts val="1600"/>
              <a:buFont typeface="+mj-lt"/>
              <a:buAutoNum type="arabicPeriod"/>
            </a:pPr>
            <a:r>
              <a:rPr lang="en-US" dirty="0"/>
              <a:t>MCAL</a:t>
            </a:r>
          </a:p>
          <a:p>
            <a:pPr marL="457200" lvl="0" indent="-457200">
              <a:spcBef>
                <a:spcPts val="1000"/>
              </a:spcBef>
              <a:buSzPts val="1600"/>
              <a:buFont typeface="+mj-lt"/>
              <a:buAutoNum type="arabicPeriod"/>
            </a:pPr>
            <a:r>
              <a:rPr lang="en-US" dirty="0"/>
              <a:t>HAL</a:t>
            </a:r>
          </a:p>
          <a:p>
            <a:pPr marL="457200" lvl="0" indent="-457200">
              <a:spcBef>
                <a:spcPts val="1000"/>
              </a:spcBef>
              <a:buSzPts val="1600"/>
              <a:buFont typeface="+mj-lt"/>
              <a:buAutoNum type="arabicPeriod"/>
            </a:pPr>
            <a:r>
              <a:rPr lang="en-US" dirty="0"/>
              <a:t>APP</a:t>
            </a:r>
          </a:p>
          <a:p>
            <a:pPr marL="0" lvl="0" indent="0">
              <a:spcBef>
                <a:spcPts val="1000"/>
              </a:spcBef>
              <a:buSzPts val="1600"/>
              <a:buNone/>
            </a:pPr>
            <a:r>
              <a:rPr lang="en-US" dirty="0"/>
              <a:t>In MCAL: DIO, UART, SPI</a:t>
            </a:r>
          </a:p>
          <a:p>
            <a:pPr marL="0" lvl="0" indent="0">
              <a:spcBef>
                <a:spcPts val="1000"/>
              </a:spcBef>
              <a:buSzPts val="1600"/>
              <a:buNone/>
            </a:pPr>
            <a:r>
              <a:rPr lang="en-US" dirty="0"/>
              <a:t>In HAL: LED</a:t>
            </a:r>
          </a:p>
          <a:p>
            <a:pPr marL="0" lvl="0" indent="0">
              <a:spcBef>
                <a:spcPts val="1000"/>
              </a:spcBef>
              <a:buSzPts val="1600"/>
              <a:buNone/>
            </a:pPr>
            <a:r>
              <a:rPr lang="en-US" dirty="0"/>
              <a:t>In APP: </a:t>
            </a:r>
            <a:r>
              <a:rPr lang="en-US" dirty="0" err="1"/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9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9128"/>
            <a:ext cx="6781800" cy="1600200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3" y="2067085"/>
            <a:ext cx="7543800" cy="3730306"/>
          </a:xfrm>
        </p:spPr>
      </p:pic>
    </p:spTree>
    <p:extLst>
      <p:ext uri="{BB962C8B-B14F-4D97-AF65-F5344CB8AC3E}">
        <p14:creationId xmlns:p14="http://schemas.microsoft.com/office/powerpoint/2010/main" val="4178670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12</TotalTime>
  <Words>126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NewsPrint</vt:lpstr>
      <vt:lpstr>SMART HOME name : AHMED EMAM</vt:lpstr>
      <vt:lpstr>Documentation For Project</vt:lpstr>
      <vt:lpstr>PowerPoint Presentation</vt:lpstr>
      <vt:lpstr>simulation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H</dc:creator>
  <cp:lastModifiedBy>Windows User</cp:lastModifiedBy>
  <cp:revision>5</cp:revision>
  <dcterms:created xsi:type="dcterms:W3CDTF">2021-10-12T10:32:50Z</dcterms:created>
  <dcterms:modified xsi:type="dcterms:W3CDTF">2021-10-23T10:55:34Z</dcterms:modified>
</cp:coreProperties>
</file>