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635341" y="4994880"/>
            <a:ext cx="1729740" cy="594360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95936" y="215300"/>
            <a:ext cx="952500" cy="6934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635341" y="4130784"/>
            <a:ext cx="1729740" cy="594360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/>
              <a:t>Check flag = 1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635341" y="3194680"/>
            <a:ext cx="1729740" cy="66636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/>
              <a:t>Send data to the second micro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635341" y="2073074"/>
            <a:ext cx="1729740" cy="851870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/>
              <a:t>Read the Bluetooth terminal Data 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634348" y="1169734"/>
            <a:ext cx="1729740" cy="594360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/>
            <a:r>
              <a:rPr lang="en-US" dirty="0" smtClean="0"/>
              <a:t>I</a:t>
            </a:r>
          </a:p>
          <a:p>
            <a:pPr lvl="0" algn="ctr"/>
            <a:r>
              <a:rPr lang="en-US" dirty="0"/>
              <a:t>Initialize </a:t>
            </a:r>
            <a:r>
              <a:rPr lang="en-US" dirty="0" smtClean="0"/>
              <a:t>Bluetooth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5936" y="5877272"/>
            <a:ext cx="952500" cy="6934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9" idx="0"/>
          </p:cNvCxnSpPr>
          <p:nvPr/>
        </p:nvCxnSpPr>
        <p:spPr>
          <a:xfrm>
            <a:off x="4472186" y="908720"/>
            <a:ext cx="27032" cy="26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4499218" y="1764094"/>
            <a:ext cx="993" cy="30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7" idx="0"/>
          </p:cNvCxnSpPr>
          <p:nvPr/>
        </p:nvCxnSpPr>
        <p:spPr>
          <a:xfrm>
            <a:off x="4500211" y="2924944"/>
            <a:ext cx="0" cy="26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4500211" y="3788276"/>
            <a:ext cx="555" cy="3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4486476" y="4686698"/>
            <a:ext cx="13735" cy="308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0"/>
          </p:cNvCxnSpPr>
          <p:nvPr/>
        </p:nvCxnSpPr>
        <p:spPr>
          <a:xfrm>
            <a:off x="4472186" y="55892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سمة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</dc:creator>
  <cp:lastModifiedBy>Windows User</cp:lastModifiedBy>
  <cp:revision>3</cp:revision>
  <dcterms:created xsi:type="dcterms:W3CDTF">2021-10-23T11:15:26Z</dcterms:created>
  <dcterms:modified xsi:type="dcterms:W3CDTF">2021-10-23T11:36:46Z</dcterms:modified>
</cp:coreProperties>
</file>