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9" r:id="rId3"/>
    <p:sldId id="269" r:id="rId4"/>
    <p:sldId id="27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71" r:id="rId17"/>
    <p:sldId id="277" r:id="rId18"/>
    <p:sldId id="272" r:id="rId19"/>
    <p:sldId id="278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77"/>
  </p:normalViewPr>
  <p:slideViewPr>
    <p:cSldViewPr snapToGrid="0">
      <p:cViewPr>
        <p:scale>
          <a:sx n="80" d="100"/>
          <a:sy n="80" d="100"/>
        </p:scale>
        <p:origin x="36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C1B9-2392-6457-CA70-FA36D98F8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47E16-6996-F254-15C3-7A23E9CA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8FF5F-158A-53E3-DAF5-B41C9B69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5F1-9BBA-8440-9390-B79F38A4BEE8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2E2E4-067F-CBD4-1F95-F9FF98DF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D4D75-20B6-ECB1-1419-EE5E9F43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89B9-B045-A645-A0BB-AD47C6ED2DB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8202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E7A8-1038-FABD-A8EC-774BBD38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01BC8-4548-4812-D196-942128AB5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9227C-5FF1-47FA-1574-F5A52DDC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5F1-9BBA-8440-9390-B79F38A4BEE8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DB61D-9E60-1BBE-F8DB-F56F6EA8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F9516-0348-80A7-EF32-64BBED40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89B9-B045-A645-A0BB-AD47C6ED2DB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8552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CB898-555E-7132-C613-23DB19DBC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3FCDF-8B1F-2FBB-99AA-E4BF57D63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F1E80-CD66-859E-EEC4-2A1A50AF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5F1-9BBA-8440-9390-B79F38A4BEE8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C73B4-B857-01A2-B6CB-01B29F29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B3312-088B-2D9E-7314-B3A063D6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89B9-B045-A645-A0BB-AD47C6ED2DB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5537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780E-3FC0-DEF0-7DAC-272338E2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77B6-36B6-AFDA-9CA7-04DB1CD75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C8A49-A41A-0340-EE86-8D031A7F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5F1-9BBA-8440-9390-B79F38A4BEE8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6487D-29BC-D480-C878-E7FF1C5B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C063F-C122-2230-A643-F252F9A0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89B9-B045-A645-A0BB-AD47C6ED2DB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1327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A9F1-EA49-71A3-3151-19BF8EFA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9D012-2CBB-A6D6-9FD2-CEAEF1D19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9A74-00E9-A98D-57F4-83162D5B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5F1-9BBA-8440-9390-B79F38A4BEE8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72CDC-42FD-E281-A260-8DD86D4A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9E8C8-C760-AC12-6F1C-62C10DB8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89B9-B045-A645-A0BB-AD47C6ED2DB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4529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5A8D-8ACA-E94C-C066-03A9A841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16209-8FDB-69FF-1188-A878AEB4A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1237F-161A-A3F6-B30E-DB84DB212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E2C41-6583-EFEB-359D-C8510103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5F1-9BBA-8440-9390-B79F38A4BEE8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BF7E2-75AD-D05D-776D-A88EDB32D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48214-C209-750F-D25E-9FA612AB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89B9-B045-A645-A0BB-AD47C6ED2DB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0102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9F0A-C327-8B9A-3A4B-63915000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C4085-34B1-023A-7A3A-92302D3E2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E990D-0DFC-B542-9EFF-839EBDE4F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F5925-B860-461E-7AC7-171165EA1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59D14-E0E0-8A37-1D79-88F8FAA95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DC0F5-2820-893F-E68B-B4DDA078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5F1-9BBA-8440-9390-B79F38A4BEE8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472A1-DAC3-41B0-DAA4-853B6D34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C7D4E-CD81-9820-1642-BC5116A4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89B9-B045-A645-A0BB-AD47C6ED2DB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5230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CC3-5EE7-6F94-AA5F-3213E9AD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ED5C8-E9F0-4D0A-B678-9D434F78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5F1-9BBA-8440-9390-B79F38A4BEE8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5F120-3392-4CB1-3BEB-0CD29CB5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C9957-AAAE-259E-86D3-33B4CF0D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89B9-B045-A645-A0BB-AD47C6ED2DB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1058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2AEC0-AD78-B6FB-9C0D-588A76CA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5F1-9BBA-8440-9390-B79F38A4BEE8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51128-6CAD-C0BF-27CD-10F4DCB2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BB981-A022-3C95-4ED0-E33EC8CC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89B9-B045-A645-A0BB-AD47C6ED2DB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2306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B858-32AA-3558-233F-366AC22B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F6062-8687-59E2-6EBD-6A1F443D4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8221C-7A68-B021-3205-2A4545F06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F6EB9-90A7-561A-9D89-02C41BF8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5F1-9BBA-8440-9390-B79F38A4BEE8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6BA0-539E-E477-18FA-2A3EB6B6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283C3-53B1-4740-3E96-795592FD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89B9-B045-A645-A0BB-AD47C6ED2DB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3830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059E-3810-EB19-E585-3BF18507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56CB8-F216-0CED-8479-0E9AAC1F7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FD90D-7F93-FCF3-D978-14F67F4CF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AF6B-27F0-3151-BEE5-89CF3F04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25F1-9BBA-8440-9390-B79F38A4BEE8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9C193-96B9-628C-2145-EE81842D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56E01-B90B-DC14-F04F-EE19AEEF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189B9-B045-A645-A0BB-AD47C6ED2DB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937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31E64-133A-C7BE-ECD2-D9BC1FA95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15663-91A8-72FA-F3A7-5EC518D6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CBA2C-C214-2171-3532-F38E75073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A725F1-9BBA-8440-9390-B79F38A4BEE8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FF593-D88D-0F79-C748-65FF9DB51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0B3D-CABE-F31B-AE9A-B895C3635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E189B9-B045-A645-A0BB-AD47C6ED2DB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886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diagram&#10;&#10;Description automatically generated">
            <a:extLst>
              <a:ext uri="{FF2B5EF4-FFF2-40B4-BE49-F238E27FC236}">
                <a16:creationId xmlns:a16="http://schemas.microsoft.com/office/drawing/2014/main" id="{7A93F9D2-3B4C-8A38-53C9-45F9612E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50" y="400050"/>
            <a:ext cx="69469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7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B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362838-703F-9B8E-DE8A-206D3993E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21466DE2-F7BC-E778-B6B4-332E62BFF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9" y="0"/>
            <a:ext cx="11646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0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B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764CDA-CBF4-B809-116F-09BD1636B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42147E0A-735F-3713-878D-014D15365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" y="0"/>
            <a:ext cx="11283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23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B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211AC2-41ED-05C6-E258-078A1C675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EDA22E4C-BE82-4347-004F-F8B3638DA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995" y="269095"/>
            <a:ext cx="12801989" cy="631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74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4738B-F3C5-EEBD-A8B1-556B20556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9D24B745-458E-F0D0-34CF-2ABEE321C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995" y="269095"/>
            <a:ext cx="12801989" cy="631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9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B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80200D-3860-25EE-DED3-21708EB9A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ign with black text&#10;&#10;Description automatically generated">
            <a:extLst>
              <a:ext uri="{FF2B5EF4-FFF2-40B4-BE49-F238E27FC236}">
                <a16:creationId xmlns:a16="http://schemas.microsoft.com/office/drawing/2014/main" id="{2998F464-C9BF-C71A-302D-873956E80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208" y="1047485"/>
            <a:ext cx="9371584" cy="476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57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B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B0E319-199A-94F9-0142-3F0857D05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fferent layer&#10;&#10;Description automatically generated with medium confidence">
            <a:extLst>
              <a:ext uri="{FF2B5EF4-FFF2-40B4-BE49-F238E27FC236}">
                <a16:creationId xmlns:a16="http://schemas.microsoft.com/office/drawing/2014/main" id="{0B516E48-1744-672D-599B-DB8B10D3F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57" y="148971"/>
            <a:ext cx="11287347" cy="656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51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B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FAC77A-3BBE-3F5B-4ACF-F4DE0CA3C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FF411A2-348E-9609-88AC-4953B220A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49" y="1670558"/>
            <a:ext cx="10227102" cy="351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71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B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56A58F-7F08-1BE3-1E4B-F8D2641FD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performance indicators&#10;&#10;Description automatically generated">
            <a:extLst>
              <a:ext uri="{FF2B5EF4-FFF2-40B4-BE49-F238E27FC236}">
                <a16:creationId xmlns:a16="http://schemas.microsoft.com/office/drawing/2014/main" id="{31667186-50A8-6B72-289D-4B9D91081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361950"/>
            <a:ext cx="7772400" cy="610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29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B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0FFCAB-6953-E93E-D1E9-06BDDF46B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performance of a project&#10;&#10;Description automatically generated with medium confidence">
            <a:extLst>
              <a:ext uri="{FF2B5EF4-FFF2-40B4-BE49-F238E27FC236}">
                <a16:creationId xmlns:a16="http://schemas.microsoft.com/office/drawing/2014/main" id="{D19323BF-BDCE-D6C7-3C09-DDD5684E3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882649"/>
            <a:ext cx="9414510" cy="509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59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B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4C9FD1-3DB4-29B0-590D-26B9F4B7B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rectangular with black text&#10;&#10;Description automatically generated">
            <a:extLst>
              <a:ext uri="{FF2B5EF4-FFF2-40B4-BE49-F238E27FC236}">
                <a16:creationId xmlns:a16="http://schemas.microsoft.com/office/drawing/2014/main" id="{1FF07DA5-0596-4345-F6E5-3AFE41C34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87350"/>
            <a:ext cx="74676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7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77481A-467F-74CC-82D3-1D1F594E8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47" y="1086196"/>
            <a:ext cx="11462106" cy="468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07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B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4A1FEF-D25A-01A7-18D4-323F4D841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sign&#10;&#10;Description automatically generated">
            <a:extLst>
              <a:ext uri="{FF2B5EF4-FFF2-40B4-BE49-F238E27FC236}">
                <a16:creationId xmlns:a16="http://schemas.microsoft.com/office/drawing/2014/main" id="{A8833540-2C58-CBF6-641C-E1E3125D4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66" y="1499870"/>
            <a:ext cx="10392467" cy="45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20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B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FA0A50-AB1A-CCE2-722C-451CCF00C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thanks and a note&#10;&#10;Description automatically generated with medium confidence">
            <a:extLst>
              <a:ext uri="{FF2B5EF4-FFF2-40B4-BE49-F238E27FC236}">
                <a16:creationId xmlns:a16="http://schemas.microsoft.com/office/drawing/2014/main" id="{F4722BAC-FF58-A03F-2A7E-E7A6C24CE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42" y="1042670"/>
            <a:ext cx="10549916" cy="499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49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B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0B24B7-5030-34EF-CAED-B3AE68A98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rectangular card with black text&#10;&#10;Description automatically generated">
            <a:extLst>
              <a:ext uri="{FF2B5EF4-FFF2-40B4-BE49-F238E27FC236}">
                <a16:creationId xmlns:a16="http://schemas.microsoft.com/office/drawing/2014/main" id="{19626066-77AA-E7A7-75BB-D30D53A12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92" y="746760"/>
            <a:ext cx="11008616" cy="58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8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CDB0-E8EE-1637-C076-CBBE137C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 </a:t>
            </a:r>
          </a:p>
        </p:txBody>
      </p:sp>
      <p:pic>
        <p:nvPicPr>
          <p:cNvPr id="5" name="Content Placeholder 4" descr="A close-up of a sign&#10;&#10;Description automatically generated">
            <a:extLst>
              <a:ext uri="{FF2B5EF4-FFF2-40B4-BE49-F238E27FC236}">
                <a16:creationId xmlns:a16="http://schemas.microsoft.com/office/drawing/2014/main" id="{2A7907BA-9296-9324-D938-3D86C707E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800" y="1625600"/>
            <a:ext cx="9042400" cy="3606800"/>
          </a:xfrm>
        </p:spPr>
      </p:pic>
    </p:spTree>
    <p:extLst>
      <p:ext uri="{BB962C8B-B14F-4D97-AF65-F5344CB8AC3E}">
        <p14:creationId xmlns:p14="http://schemas.microsoft.com/office/powerpoint/2010/main" val="410602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B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F92312-5F54-1B61-5912-8F74E0DB5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C75B-9478-49FF-35A5-8B44D873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 </a:t>
            </a:r>
          </a:p>
        </p:txBody>
      </p:sp>
      <p:pic>
        <p:nvPicPr>
          <p:cNvPr id="7" name="Content Placeholder 6" descr="A diagram of data and information&#10;&#10;Description automatically generated">
            <a:extLst>
              <a:ext uri="{FF2B5EF4-FFF2-40B4-BE49-F238E27FC236}">
                <a16:creationId xmlns:a16="http://schemas.microsoft.com/office/drawing/2014/main" id="{43E56D56-BF36-A0C5-53E8-0A517EA61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041" y="365125"/>
            <a:ext cx="8723918" cy="6176963"/>
          </a:xfrm>
        </p:spPr>
      </p:pic>
    </p:spTree>
    <p:extLst>
      <p:ext uri="{BB962C8B-B14F-4D97-AF65-F5344CB8AC3E}">
        <p14:creationId xmlns:p14="http://schemas.microsoft.com/office/powerpoint/2010/main" val="255995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B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624478-BA40-FC3C-D360-8095FF665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sign&#10;&#10;Description automatically generated">
            <a:extLst>
              <a:ext uri="{FF2B5EF4-FFF2-40B4-BE49-F238E27FC236}">
                <a16:creationId xmlns:a16="http://schemas.microsoft.com/office/drawing/2014/main" id="{1BC18D25-A34C-535B-270B-8C419D522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18" y="1555494"/>
            <a:ext cx="9202964" cy="374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8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B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5EC098-E432-0EBB-7440-ACACA793C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model&#10;&#10;Description automatically generated">
            <a:extLst>
              <a:ext uri="{FF2B5EF4-FFF2-40B4-BE49-F238E27FC236}">
                <a16:creationId xmlns:a16="http://schemas.microsoft.com/office/drawing/2014/main" id="{FBC4D920-7471-07DB-1E83-925D20EC6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6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B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33297F-E409-3F54-6575-2A764BC28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model&#10;&#10;Description automatically generated">
            <a:extLst>
              <a:ext uri="{FF2B5EF4-FFF2-40B4-BE49-F238E27FC236}">
                <a16:creationId xmlns:a16="http://schemas.microsoft.com/office/drawing/2014/main" id="{705AB2F5-5B12-BDAF-CAEF-2ADBCDC8C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3" y="0"/>
            <a:ext cx="11958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40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B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C2C168-B34A-7DCE-1983-5E717FC07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model&#10;&#10;Description automatically generated">
            <a:extLst>
              <a:ext uri="{FF2B5EF4-FFF2-40B4-BE49-F238E27FC236}">
                <a16:creationId xmlns:a16="http://schemas.microsoft.com/office/drawing/2014/main" id="{A5343963-4BC8-72AF-63AA-56D813B26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3" y="0"/>
            <a:ext cx="11332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4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B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508AA2-6939-5551-0A66-E1ED1DF1B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AF8AE095-4B56-7AC2-AF2A-FC0085F5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28" y="-12146"/>
            <a:ext cx="10609943" cy="687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95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Macintosh PowerPoint</Application>
  <PresentationFormat>Widescreen</PresentationFormat>
  <Paragraphs>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l227503Ahmad Abdullah</dc:creator>
  <cp:lastModifiedBy>l227503Ahmad Abdullah</cp:lastModifiedBy>
  <cp:revision>2</cp:revision>
  <dcterms:created xsi:type="dcterms:W3CDTF">2024-11-24T07:57:24Z</dcterms:created>
  <dcterms:modified xsi:type="dcterms:W3CDTF">2024-11-24T11:39:41Z</dcterms:modified>
</cp:coreProperties>
</file>