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1"/>
            <a:ext cx="7772400" cy="10668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609600" y="1524000"/>
            <a:ext cx="6441233" cy="7620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</a:t>
            </a:r>
            <a:r>
              <a:rPr lang="en-US" b="1" dirty="0" smtClean="0">
                <a:solidFill>
                  <a:srgbClr val="0070C0"/>
                </a:solidFill>
              </a:rPr>
              <a:t>layers </a:t>
            </a:r>
            <a:r>
              <a:rPr lang="en-US" b="1" dirty="0">
                <a:solidFill>
                  <a:srgbClr val="0070C0"/>
                </a:solidFill>
              </a:rPr>
              <a:t>T</a:t>
            </a:r>
            <a:r>
              <a:rPr lang="en-US" b="1" dirty="0" smtClean="0">
                <a:solidFill>
                  <a:srgbClr val="0070C0"/>
                </a:solidFill>
              </a:rPr>
              <a:t>ransfer Dataset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429000"/>
            <a:ext cx="8229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following is a list of most expensive association football transfers, which details the highest transfer fees ever paid for players, as well as transfers which set new world transfer records.</a:t>
            </a:r>
          </a:p>
        </p:txBody>
      </p:sp>
    </p:spTree>
    <p:extLst>
      <p:ext uri="{BB962C8B-B14F-4D97-AF65-F5344CB8AC3E}">
        <p14:creationId xmlns:p14="http://schemas.microsoft.com/office/powerpoint/2010/main" val="1256795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boxplot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72287"/>
            <a:ext cx="4040188" cy="335646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histplot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21581"/>
            <a:ext cx="4041775" cy="3057875"/>
          </a:xfrm>
        </p:spPr>
      </p:pic>
    </p:spTree>
    <p:extLst>
      <p:ext uri="{BB962C8B-B14F-4D97-AF65-F5344CB8AC3E}">
        <p14:creationId xmlns:p14="http://schemas.microsoft.com/office/powerpoint/2010/main" val="269241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barplot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76400"/>
            <a:ext cx="5972374" cy="4777899"/>
          </a:xfrm>
        </p:spPr>
      </p:pic>
    </p:spTree>
    <p:extLst>
      <p:ext uri="{BB962C8B-B14F-4D97-AF65-F5344CB8AC3E}">
        <p14:creationId xmlns:p14="http://schemas.microsoft.com/office/powerpoint/2010/main" val="953808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barplot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438400"/>
            <a:ext cx="6826488" cy="4015581"/>
          </a:xfrm>
        </p:spPr>
      </p:pic>
    </p:spTree>
    <p:extLst>
      <p:ext uri="{BB962C8B-B14F-4D97-AF65-F5344CB8AC3E}">
        <p14:creationId xmlns:p14="http://schemas.microsoft.com/office/powerpoint/2010/main" val="3013295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pieplot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81200"/>
            <a:ext cx="5943600" cy="4754880"/>
          </a:xfrm>
        </p:spPr>
      </p:pic>
    </p:spTree>
    <p:extLst>
      <p:ext uri="{BB962C8B-B14F-4D97-AF65-F5344CB8AC3E}">
        <p14:creationId xmlns:p14="http://schemas.microsoft.com/office/powerpoint/2010/main" val="488148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pieplot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00201"/>
            <a:ext cx="6534149" cy="4953000"/>
          </a:xfrm>
        </p:spPr>
      </p:pic>
    </p:spTree>
    <p:extLst>
      <p:ext uri="{BB962C8B-B14F-4D97-AF65-F5344CB8AC3E}">
        <p14:creationId xmlns:p14="http://schemas.microsoft.com/office/powerpoint/2010/main" val="4212983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68621"/>
            <a:ext cx="5334000" cy="4267200"/>
          </a:xfrm>
        </p:spPr>
      </p:pic>
    </p:spTree>
    <p:extLst>
      <p:ext uri="{BB962C8B-B14F-4D97-AF65-F5344CB8AC3E}">
        <p14:creationId xmlns:p14="http://schemas.microsoft.com/office/powerpoint/2010/main" val="215403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barplot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226" y="1729580"/>
            <a:ext cx="5362774" cy="4290219"/>
          </a:xfrm>
        </p:spPr>
      </p:pic>
    </p:spTree>
    <p:extLst>
      <p:ext uri="{BB962C8B-B14F-4D97-AF65-F5344CB8AC3E}">
        <p14:creationId xmlns:p14="http://schemas.microsoft.com/office/powerpoint/2010/main" val="1803958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85741"/>
            <a:ext cx="5715000" cy="4572000"/>
          </a:xfrm>
        </p:spPr>
      </p:pic>
    </p:spTree>
    <p:extLst>
      <p:ext uri="{BB962C8B-B14F-4D97-AF65-F5344CB8AC3E}">
        <p14:creationId xmlns:p14="http://schemas.microsoft.com/office/powerpoint/2010/main" val="2008564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76400"/>
            <a:ext cx="6639124" cy="4854099"/>
          </a:xfrm>
        </p:spPr>
      </p:pic>
    </p:spTree>
    <p:extLst>
      <p:ext uri="{BB962C8B-B14F-4D97-AF65-F5344CB8AC3E}">
        <p14:creationId xmlns:p14="http://schemas.microsoft.com/office/powerpoint/2010/main" val="168891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7772400" cy="1470025"/>
          </a:xfrm>
        </p:spPr>
        <p:txBody>
          <a:bodyPr/>
          <a:lstStyle/>
          <a:p>
            <a:r>
              <a:rPr lang="en-US" dirty="0"/>
              <a:t>The aim of the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362200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Analyzing players' data and knowing the highest market values for them</a:t>
            </a:r>
          </a:p>
        </p:txBody>
      </p:sp>
    </p:spTree>
    <p:extLst>
      <p:ext uri="{BB962C8B-B14F-4D97-AF65-F5344CB8AC3E}">
        <p14:creationId xmlns:p14="http://schemas.microsoft.com/office/powerpoint/2010/main" val="214131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7772400" cy="1470025"/>
          </a:xfrm>
        </p:spPr>
        <p:txBody>
          <a:bodyPr/>
          <a:lstStyle/>
          <a:p>
            <a:r>
              <a:rPr lang="en-US" b="1" dirty="0" smtClean="0"/>
              <a:t>Problems in dataset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590800"/>
            <a:ext cx="6400800" cy="1752600"/>
          </a:xfrm>
        </p:spPr>
        <p:txBody>
          <a:bodyPr/>
          <a:lstStyle/>
          <a:p>
            <a:r>
              <a:rPr lang="ar-EG" dirty="0" smtClean="0">
                <a:solidFill>
                  <a:srgbClr val="002060"/>
                </a:solidFill>
              </a:rPr>
              <a:t>-</a:t>
            </a:r>
            <a:r>
              <a:rPr lang="en-US" dirty="0">
                <a:solidFill>
                  <a:srgbClr val="002060"/>
                </a:solidFill>
              </a:rPr>
              <a:t>Delete the </a:t>
            </a:r>
            <a:r>
              <a:rPr lang="en-US" dirty="0" smtClean="0">
                <a:solidFill>
                  <a:srgbClr val="002060"/>
                </a:solidFill>
              </a:rPr>
              <a:t>column</a:t>
            </a:r>
            <a:r>
              <a:rPr lang="ar-EG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“unnamed”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- Outliers in column “ age”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366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1470025"/>
          </a:xfrm>
        </p:spPr>
        <p:txBody>
          <a:bodyPr/>
          <a:lstStyle/>
          <a:p>
            <a:r>
              <a:rPr lang="en-US" b="1" dirty="0" smtClean="0"/>
              <a:t>Questions about players Transfer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09800"/>
            <a:ext cx="8305800" cy="43434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en-US" dirty="0">
                <a:solidFill>
                  <a:srgbClr val="C00000"/>
                </a:solidFill>
              </a:rPr>
              <a:t>Q1: Who is the player with the highest market value in England</a:t>
            </a:r>
            <a:r>
              <a:rPr lang="en-US" dirty="0" smtClean="0">
                <a:solidFill>
                  <a:srgbClr val="C00000"/>
                </a:solidFill>
              </a:rPr>
              <a:t>?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en-US" dirty="0">
                <a:solidFill>
                  <a:srgbClr val="C00000"/>
                </a:solidFill>
              </a:rPr>
              <a:t>Q2: Who is the player with the highest market value in </a:t>
            </a:r>
            <a:r>
              <a:rPr lang="en-US" dirty="0" smtClean="0">
                <a:solidFill>
                  <a:srgbClr val="C00000"/>
                </a:solidFill>
              </a:rPr>
              <a:t>Brazil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en-US" dirty="0">
                <a:solidFill>
                  <a:srgbClr val="C00000"/>
                </a:solidFill>
              </a:rPr>
              <a:t>Q3: What is the name of the club with the most goals</a:t>
            </a:r>
            <a:r>
              <a:rPr lang="en-US" dirty="0" smtClean="0">
                <a:solidFill>
                  <a:srgbClr val="C00000"/>
                </a:solidFill>
              </a:rPr>
              <a:t>?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en-US" dirty="0">
                <a:solidFill>
                  <a:srgbClr val="C00000"/>
                </a:solidFill>
              </a:rPr>
              <a:t>Q4: Where is the position of the most scoring player in France?</a:t>
            </a:r>
          </a:p>
        </p:txBody>
      </p:sp>
    </p:spTree>
    <p:extLst>
      <p:ext uri="{BB962C8B-B14F-4D97-AF65-F5344CB8AC3E}">
        <p14:creationId xmlns:p14="http://schemas.microsoft.com/office/powerpoint/2010/main" val="2323757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772400" cy="1470025"/>
          </a:xfrm>
        </p:spPr>
        <p:txBody>
          <a:bodyPr/>
          <a:lstStyle/>
          <a:p>
            <a:r>
              <a:rPr lang="en-US" b="1" dirty="0"/>
              <a:t>Questions about players Transfer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86000"/>
            <a:ext cx="8534400" cy="41910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en-US" dirty="0">
                <a:solidFill>
                  <a:srgbClr val="C00000"/>
                </a:solidFill>
              </a:rPr>
              <a:t>Q5: Where is Roberto </a:t>
            </a:r>
            <a:r>
              <a:rPr lang="en-US" dirty="0" err="1">
                <a:solidFill>
                  <a:srgbClr val="C00000"/>
                </a:solidFill>
              </a:rPr>
              <a:t>Firmino</a:t>
            </a:r>
            <a:r>
              <a:rPr lang="en-US" dirty="0">
                <a:solidFill>
                  <a:srgbClr val="C00000"/>
                </a:solidFill>
              </a:rPr>
              <a:t> position in Liverpool</a:t>
            </a:r>
            <a:r>
              <a:rPr lang="en-US" dirty="0" smtClean="0">
                <a:solidFill>
                  <a:srgbClr val="C00000"/>
                </a:solidFill>
              </a:rPr>
              <a:t>?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en-US" dirty="0">
                <a:solidFill>
                  <a:srgbClr val="C00000"/>
                </a:solidFill>
              </a:rPr>
              <a:t>Q6: Who is the player who has two red cards</a:t>
            </a:r>
            <a:r>
              <a:rPr lang="en-US" dirty="0" smtClean="0">
                <a:solidFill>
                  <a:srgbClr val="C00000"/>
                </a:solidFill>
              </a:rPr>
              <a:t>?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en-US" dirty="0">
                <a:solidFill>
                  <a:srgbClr val="C00000"/>
                </a:solidFill>
              </a:rPr>
              <a:t>Q7: Who is the player who has a high marketing value and sits on the bench </a:t>
            </a:r>
            <a:r>
              <a:rPr lang="en-US" dirty="0" smtClean="0">
                <a:solidFill>
                  <a:srgbClr val="C00000"/>
                </a:solidFill>
              </a:rPr>
              <a:t>?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en-US" dirty="0">
                <a:solidFill>
                  <a:srgbClr val="C00000"/>
                </a:solidFill>
              </a:rPr>
              <a:t>Q8:Who is the most scoring player with a red card?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2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1470025"/>
          </a:xfrm>
        </p:spPr>
        <p:txBody>
          <a:bodyPr/>
          <a:lstStyle/>
          <a:p>
            <a:r>
              <a:rPr lang="en-US" b="1" dirty="0"/>
              <a:t>Questions about players Transfer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905000"/>
            <a:ext cx="7772400" cy="44196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en-US" dirty="0">
                <a:solidFill>
                  <a:srgbClr val="C00000"/>
                </a:solidFill>
              </a:rPr>
              <a:t>Q9:How many matches did </a:t>
            </a:r>
            <a:r>
              <a:rPr lang="en-US" dirty="0" err="1">
                <a:solidFill>
                  <a:srgbClr val="C00000"/>
                </a:solidFill>
              </a:rPr>
              <a:t>Vinícius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Júnior</a:t>
            </a:r>
            <a:r>
              <a:rPr lang="en-US" dirty="0">
                <a:solidFill>
                  <a:srgbClr val="C00000"/>
                </a:solidFill>
              </a:rPr>
              <a:t> play and how many goals did he score</a:t>
            </a:r>
            <a:r>
              <a:rPr lang="en-US" dirty="0" smtClean="0">
                <a:solidFill>
                  <a:srgbClr val="C00000"/>
                </a:solidFill>
              </a:rPr>
              <a:t>?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en-US" dirty="0">
                <a:solidFill>
                  <a:srgbClr val="C00000"/>
                </a:solidFill>
              </a:rPr>
              <a:t>Q10:Which club did Eden Hazard move to and how old is he</a:t>
            </a:r>
            <a:r>
              <a:rPr lang="en-US" dirty="0" smtClean="0">
                <a:solidFill>
                  <a:srgbClr val="C00000"/>
                </a:solidFill>
              </a:rPr>
              <a:t>?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en-US" dirty="0">
                <a:solidFill>
                  <a:srgbClr val="C00000"/>
                </a:solidFill>
              </a:rPr>
              <a:t>Q11:How many transfers does </a:t>
            </a:r>
            <a:r>
              <a:rPr lang="en-US" dirty="0" err="1">
                <a:solidFill>
                  <a:srgbClr val="C00000"/>
                </a:solidFill>
              </a:rPr>
              <a:t>Atletico</a:t>
            </a:r>
            <a:r>
              <a:rPr lang="en-US" dirty="0">
                <a:solidFill>
                  <a:srgbClr val="C00000"/>
                </a:solidFill>
              </a:rPr>
              <a:t> Madrid have</a:t>
            </a:r>
            <a:r>
              <a:rPr lang="en-US" dirty="0" smtClean="0">
                <a:solidFill>
                  <a:srgbClr val="C00000"/>
                </a:solidFill>
              </a:rPr>
              <a:t>?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en-US" dirty="0">
                <a:solidFill>
                  <a:srgbClr val="C00000"/>
                </a:solidFill>
              </a:rPr>
              <a:t>Q12:Who is the player who made the most assists at the age of 24?</a:t>
            </a:r>
          </a:p>
        </p:txBody>
      </p:sp>
    </p:spTree>
    <p:extLst>
      <p:ext uri="{BB962C8B-B14F-4D97-AF65-F5344CB8AC3E}">
        <p14:creationId xmlns:p14="http://schemas.microsoft.com/office/powerpoint/2010/main" val="727091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1470025"/>
          </a:xfrm>
        </p:spPr>
        <p:txBody>
          <a:bodyPr/>
          <a:lstStyle/>
          <a:p>
            <a:r>
              <a:rPr lang="en-US" b="1" dirty="0"/>
              <a:t>Questions about players Transfer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33600"/>
            <a:ext cx="8001000" cy="43434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en-US" dirty="0">
                <a:solidFill>
                  <a:srgbClr val="C00000"/>
                </a:solidFill>
              </a:rPr>
              <a:t>Q13: How many French players has he moved to Real Madrid Hotspur</a:t>
            </a:r>
            <a:r>
              <a:rPr lang="en-US" dirty="0" smtClean="0">
                <a:solidFill>
                  <a:srgbClr val="C00000"/>
                </a:solidFill>
              </a:rPr>
              <a:t>?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en-US" dirty="0">
                <a:solidFill>
                  <a:srgbClr val="C00000"/>
                </a:solidFill>
              </a:rPr>
              <a:t>Q14: To which club did the player </a:t>
            </a:r>
            <a:r>
              <a:rPr lang="en-US" dirty="0" err="1">
                <a:solidFill>
                  <a:srgbClr val="C00000"/>
                </a:solidFill>
              </a:rPr>
              <a:t>Gavi</a:t>
            </a:r>
            <a:r>
              <a:rPr lang="en-US" dirty="0">
                <a:solidFill>
                  <a:srgbClr val="C00000"/>
                </a:solidFill>
              </a:rPr>
              <a:t> move and how many times did he </a:t>
            </a:r>
            <a:r>
              <a:rPr lang="en-US" dirty="0" smtClean="0">
                <a:solidFill>
                  <a:srgbClr val="C00000"/>
                </a:solidFill>
              </a:rPr>
              <a:t>replaced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en-US" dirty="0">
                <a:solidFill>
                  <a:srgbClr val="C00000"/>
                </a:solidFill>
              </a:rPr>
              <a:t>Q15: What is the marketing value of the players of a player who moved to Real Madrid to play as </a:t>
            </a:r>
            <a:r>
              <a:rPr lang="en-US" dirty="0" smtClean="0">
                <a:solidFill>
                  <a:srgbClr val="C00000"/>
                </a:solidFill>
              </a:rPr>
              <a:t>a Right </a:t>
            </a:r>
            <a:r>
              <a:rPr lang="en-US" dirty="0">
                <a:solidFill>
                  <a:srgbClr val="C00000"/>
                </a:solidFill>
              </a:rPr>
              <a:t>Winger?</a:t>
            </a:r>
          </a:p>
        </p:txBody>
      </p:sp>
    </p:spTree>
    <p:extLst>
      <p:ext uri="{BB962C8B-B14F-4D97-AF65-F5344CB8AC3E}">
        <p14:creationId xmlns:p14="http://schemas.microsoft.com/office/powerpoint/2010/main" val="63106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distplot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5448"/>
            <a:ext cx="4040188" cy="3030141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histplot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704026"/>
            <a:ext cx="4041775" cy="2892986"/>
          </a:xfrm>
        </p:spPr>
      </p:pic>
    </p:spTree>
    <p:extLst>
      <p:ext uri="{BB962C8B-B14F-4D97-AF65-F5344CB8AC3E}">
        <p14:creationId xmlns:p14="http://schemas.microsoft.com/office/powerpoint/2010/main" val="2164440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histplot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8030"/>
            <a:ext cx="4040188" cy="308497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distplot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53"/>
            <a:ext cx="4041775" cy="3031331"/>
          </a:xfrm>
        </p:spPr>
      </p:pic>
    </p:spTree>
    <p:extLst>
      <p:ext uri="{BB962C8B-B14F-4D97-AF65-F5344CB8AC3E}">
        <p14:creationId xmlns:p14="http://schemas.microsoft.com/office/powerpoint/2010/main" val="3365153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331</Words>
  <Application>Microsoft Office PowerPoint</Application>
  <PresentationFormat>On-screen Show (4:3)</PresentationFormat>
  <Paragraphs>42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Introduction</vt:lpstr>
      <vt:lpstr>The aim of the project</vt:lpstr>
      <vt:lpstr>Problems in dataset</vt:lpstr>
      <vt:lpstr>Questions about players Transfer</vt:lpstr>
      <vt:lpstr>Questions about players Transfer</vt:lpstr>
      <vt:lpstr>Questions about players Transfer</vt:lpstr>
      <vt:lpstr>Questions about players Transfer</vt:lpstr>
      <vt:lpstr>Visualization</vt:lpstr>
      <vt:lpstr>PowerPoint Presentation</vt:lpstr>
      <vt:lpstr>PowerPoint Presentation</vt:lpstr>
      <vt:lpstr>barplot</vt:lpstr>
      <vt:lpstr>barplot</vt:lpstr>
      <vt:lpstr>pieplot</vt:lpstr>
      <vt:lpstr>pieplot</vt:lpstr>
      <vt:lpstr>scatterplot</vt:lpstr>
      <vt:lpstr>barplot</vt:lpstr>
      <vt:lpstr>scatterplot</vt:lpstr>
      <vt:lpstr>boxplot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10</cp:revision>
  <dcterms:created xsi:type="dcterms:W3CDTF">2006-08-16T00:00:00Z</dcterms:created>
  <dcterms:modified xsi:type="dcterms:W3CDTF">2023-03-28T17:16:35Z</dcterms:modified>
</cp:coreProperties>
</file>