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85" r:id="rId2"/>
  </p:sldMasterIdLst>
  <p:sldIdLst>
    <p:sldId id="258" r:id="rId3"/>
    <p:sldId id="259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2B8BCC-A06F-4612-85D9-3A97E9F5E583}" v="347" dt="2022-03-08T14:00:50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0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55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31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31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21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2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11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44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78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6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39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455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21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4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2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0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3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5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4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3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7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1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zz81800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habdelhaqe@mail.com" TargetMode="External"/><Relationship Id="rId4" Type="http://schemas.openxmlformats.org/officeDocument/2006/relationships/hyperlink" Target="mailto:ahmadbatto3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4E5EDB1-23D0-423E-8127-62624A5DE115}"/>
              </a:ext>
            </a:extLst>
          </p:cNvPr>
          <p:cNvSpPr txBox="1"/>
          <p:nvPr/>
        </p:nvSpPr>
        <p:spPr>
          <a:xfrm>
            <a:off x="789708" y="666351"/>
            <a:ext cx="10558405" cy="304433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cap="all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Controlling Car with hand motion </a:t>
            </a: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4C3A1-5293-46E7-B81E-5B81C5B5C0CA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224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urful envelopes">
            <a:extLst>
              <a:ext uri="{FF2B5EF4-FFF2-40B4-BE49-F238E27FC236}">
                <a16:creationId xmlns:a16="http://schemas.microsoft.com/office/drawing/2014/main" id="{64925A0E-C887-4C97-8595-89997CE80A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8622" r="-2" b="71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D19E6-C102-4590-AE3B-E82D9AA6415B}"/>
              </a:ext>
            </a:extLst>
          </p:cNvPr>
          <p:cNvSpPr txBox="1"/>
          <p:nvPr/>
        </p:nvSpPr>
        <p:spPr>
          <a:xfrm>
            <a:off x="4050889" y="2324100"/>
            <a:ext cx="6784259" cy="38750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Group:Alex 25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Ahmed Ezz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Ahmed abdelhak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Ahmed Ehab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Mail: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hlinkClick r:id="rId3"/>
              </a:rPr>
              <a:t>Ezz81800@gmail.com</a:t>
            </a: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hlinkClick r:id="rId4"/>
              </a:rPr>
              <a:t>mailto:ahmadbatto3@gmail.com</a:t>
            </a: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hlinkClick r:id="rId5"/>
              </a:rPr>
              <a:t>mailto:habdelhaqe@mail.com</a:t>
            </a: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625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C998CF04-ED09-4075-9A14-D0C31A2F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81" y="156287"/>
            <a:ext cx="10751812" cy="687021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FE5C16-6BEA-4ADA-8935-09EBC32119A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129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D77E-3DB1-46FB-A38B-DB57E6E9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venir Next LT Pro"/>
                <a:cs typeface="Calibri Light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81F52-A6D4-42CC-8D8E-7A5BF1050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3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LuminousVTI</vt:lpstr>
      <vt:lpstr>PowerPoint Presentation</vt:lpstr>
      <vt:lpstr>PowerPoint Presentation</vt:lpstr>
      <vt:lpstr>PowerPoint Presentation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132</cp:revision>
  <dcterms:created xsi:type="dcterms:W3CDTF">2022-03-08T13:10:02Z</dcterms:created>
  <dcterms:modified xsi:type="dcterms:W3CDTF">2022-03-08T14:02:49Z</dcterms:modified>
</cp:coreProperties>
</file>