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222B5-1B03-4509-BD36-0192B0D69642}" v="62" dt="2022-03-20T22:44:32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slide" Target="slides/slide2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microsoft.com/office/2015/10/relationships/revisionInfo" Target="revisionInfo.xml" Id="rId11" /><Relationship Type="http://schemas.openxmlformats.org/officeDocument/2006/relationships/slide" Target="slides/slide4.xml" Id="rId5" /><Relationship Type="http://schemas.openxmlformats.org/officeDocument/2006/relationships/slide" Target="slides/slide3.xml" Id="rId4" /><Relationship Type="http://schemas.openxmlformats.org/officeDocument/2006/relationships/tableStyles" Target="tableStyle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6579DF-BEE0-48E8-AB34-B3E330FB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3" y="317047"/>
            <a:ext cx="11429997" cy="58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6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44AA7-670E-4FDC-8915-45817CEC930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6976AE3B-756C-40D1-B7ED-790E93C9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19"/>
            <a:ext cx="12137571" cy="69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5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A2912391-C5FD-499C-BB1E-D24ECCB3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320011"/>
            <a:ext cx="11048997" cy="62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F1A2-F3B6-4DB5-B97E-22FAB2C434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Black"/>
                <a:cs typeface="Calibri Light"/>
              </a:rPr>
              <a:t>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4DDB-9FBD-4A36-92EF-DB712423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https://github.com/ahmedezz3/alex25_car.git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139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Git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</cp:revision>
  <dcterms:created xsi:type="dcterms:W3CDTF">2022-03-17T12:45:07Z</dcterms:created>
  <dcterms:modified xsi:type="dcterms:W3CDTF">2022-03-20T22:45:14Z</dcterms:modified>
</cp:coreProperties>
</file>