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86" r:id="rId5"/>
    <p:sldId id="287" r:id="rId6"/>
    <p:sldId id="288" r:id="rId7"/>
    <p:sldId id="261" r:id="rId8"/>
    <p:sldId id="262" r:id="rId9"/>
    <p:sldId id="267" r:id="rId10"/>
    <p:sldId id="270" r:id="rId11"/>
    <p:sldId id="269" r:id="rId12"/>
    <p:sldId id="271" r:id="rId13"/>
    <p:sldId id="272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79" r:id="rId26"/>
    <p:sldId id="280" r:id="rId27"/>
    <p:sldId id="306" r:id="rId28"/>
    <p:sldId id="281" r:id="rId29"/>
    <p:sldId id="305" r:id="rId30"/>
    <p:sldId id="301" r:id="rId31"/>
    <p:sldId id="282" r:id="rId32"/>
    <p:sldId id="302" r:id="rId33"/>
    <p:sldId id="283" r:id="rId34"/>
    <p:sldId id="303" r:id="rId35"/>
    <p:sldId id="284" r:id="rId36"/>
    <p:sldId id="304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47:44.0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9674 6375 0,'0'0'0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12:47.6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7814 13345 0,'-25'0'16,"25"25"15,0-50 157,25 25-173,-25-25 1,25 25 0,-1 0 31,-24-25-32,0 1 32,25 24-31,0-25-1,0 25 63,-25-25 47</inkml:trace>
  <inkml:trace contextRef="#ctx0" brushRef="#br0" timeOffset="1190.96">7863 13469 0,'-24'0'16,"48"0"155,-24-25-155,25 0 0,0 1-1,0 24 32,-25-25-31,25 25 31,-25-25 0,24 25-16,-24-25 63</inkml:trace>
  <inkml:trace contextRef="#ctx0" brushRef="#br0" timeOffset="3774.83">6450 13692 0,'0'-25'78,"0"50"78,0 0-140,0 25-16,0-26 15,24 26 1,-24 0-1,0-1 1,0-24 0,25-25 171,-25-25-156,25-49-15,0 24 0,-25 25 15,25 25 0,-25-24-31,24 24 203,1 0-187,0 24 15,-25 1 0,0 0 94,25 0 219,-25 0-328,0-1 15,0 1 47</inkml:trace>
  <inkml:trace contextRef="#ctx0" brushRef="#br0" timeOffset="4343.81">6871 13891 0</inkml:trace>
  <inkml:trace contextRef="#ctx0" brushRef="#br0" timeOffset="6028.05">7020 13791 0,'25'0'47,"-25"25"0,0 0-16,0-50 125,0 0-140,0 1 0,0-1 15,0 0 0,0 0 16,0 0 0,25 25 156,24 25-203,-24-25 31,25 25-15,-25 0 62,-25 0 0,24-25-15</inkml:trace>
  <inkml:trace contextRef="#ctx0" brushRef="#br0" timeOffset="7643.97">6946 13692 0,'24'-25'125,"-24"1"-109,25 24-1,25-25 1,-25 25 15,-25-25-31,24 25 32,1 0 93</inkml:trace>
  <inkml:trace contextRef="#ctx0" brushRef="#br0" timeOffset="9344.05">9277 13345 0,'25'-25'15,"-25"50"204,0 0-188,0 0-15,-25-1 0,25 1-1,0 0 16,0 0 1,0 0-1,-25-25-15,25 24 15</inkml:trace>
  <inkml:trace contextRef="#ctx0" brushRef="#br0" timeOffset="10627.98">9426 13320 0,'0'25'125,"0"0"-109,0 24-16,0-24 16,0 0-1,0 0 1,-25-25-1,25 25 1,0-1 15,0 1-31</inkml:trace>
  <inkml:trace contextRef="#ctx0" brushRef="#br0" timeOffset="12601.46">8980 13816 0,'0'25'250,"0"25"-234,0-1 0,0 26-1,0-26 1,0-24-1,0 0-15,0 0 32,24-50 186,-24 0-202,25-25-16,-25 26 16,25-1-1,-25 0 17,25 25 14,0 0 79,-1 0-93,-24 25-17,0 0 1,0-1 0,25 26-1,-25-25 48,0 0-48,0-1 32</inkml:trace>
  <inkml:trace contextRef="#ctx0" brushRef="#br0" timeOffset="13278.03">9302 14114 0</inkml:trace>
  <inkml:trace contextRef="#ctx0" brushRef="#br0" timeOffset="20961.18">9377 13791 0,'0'25'172,"0"25"-156,0-1 0,0-24-1,0 0 1,0 0 15,24-25 0,-24 25-15,0-1 15,0 1 16,0 0 156,25-25 0,-25-25-187,25 0 0,0 25-1,-25-24 1,25 24 78,-25-25-16,24 0-16,-24 0-46,25 25 15,0 0 0,-25-25 1,-25 50 311,25 0-343,-25-25 16,25 25 0,-24-25 77,24 25-15,0-1 63,24-24 78,1 0-188,0 0-15,0 0 93,0 0 0,-1 0-77,1 0-17,0 0 1,0 0 0,0 0-1,-1 0 63,-24-24 0,25 24-46,-25-25-1,0 0 0,0 0 0,25 25 1,-25-25-1,0 1-15,0-1 15,0 0-16,-25 25 173,0 0-157,25 25 0,-24-25-15,24 25 15,-25-1 1,25 1-1,0 0-16,0 0 1,0 0 125,0-1-126,25 1 17,-1-25-17,1 0 1,0 0 15,0 0 0,0 0 1,-1 0-17,-24-25 110,25 1-109,-25-1 46,0 0-15,0 0 31,0 0 16,25 50 187,-25 0-265,25 25 15,-25-26 16,25-24-31,-1 0 93,1 0 0,0 0-15,-25-24-78,0-1 62,0 0 31,0 0 1,0 0-95,0 1 79,0-1 0,25 124 140,-25-74-234,0 24 31,0-24 1,25-25-17,-25 50-15,24-25 32,-24-1-17,0 1 1,25 25-1,0 24-15,-25-49 32,0 0-1,0 0-15,0 0 15,0-1 16,-25-24-16,25 25 0,-25-25-15,1 0 15,-1 0 16,0 0 31,25-25 16,0 1-63,0-1-15,0 0-1,0 0 32,0 0-31,0-24 15,25 24 0,-25 0-15,25 25 0,-25-25-1,24 25 1,-24-25 46,25 25-30,0 0-17,-25-24 1,25-1 109,0-25 78</inkml:trace>
  <inkml:trace contextRef="#ctx0" brushRef="#br1" timeOffset="64708.56">7987 5655 0,'-74'25'203,"-149"74"-187,-224 100 15,199-100-31,-25 0 16,1 25-1,-1 0-15,25 25 16,74 0 0,-24 0-1,49 49 1,25-49-1,0-50-15,0 25 16,24 0 0,26-49-1,-25 49 1,-100 174 15,125-125-31,-25-24 16,0 0-16,-1-25 15,-24-25 1,75-25-16,-51 1 16,51-1-1,-1 50 1,-24 0 0,-1 25-16,26 25 15,-1-1 1,-24 1-1,24 25 1,1-51 0,-1 1-16,50-99 15,0 99 188,0 49-187,50 0 0,24 75-16,75 25 15,0 74 1,-1-25 0,26-74-16,-25-25 15,25 50 1,-50-75-1,74 25 1,-24-25-16,24-24 16,25 24-1,1-74 1,-76-25 0,-24 25-16,0-50 15,-24 0 1,-26-24-16,50-51 281,0 26-265,124-25-1,50-25-15,148 0 16,224 0 0,769 49 15,-745-24-31,-148 25 15,99 24 1,-149-24-16,-149 24 16,-49-24-1,-75-25 1,-49 0 0,-75-25-1,-25 0 1,-24 0-1,148-25 204,621-124-188,595-174-15,-645 199 0,-124 50-1,-124-25-15,24-50 16,-98 50 0,-150-25-1,26 0-15,-50-25 16,0 25-1,-50-50 1,-25 50-16,-49 0 16,-25 0-1,-25-25 1,-24 100 0,-50 24-1,-25-50 188,0-98-187,24-50 0,1-1-1,25-49-15,24-24 16,1-1-1,-1 25 1,75-347 0,-99 397-1,-26 0 1,26-25-16,-25 74 16,-25 50-1,0 50 1,0-1-16,0 50 15,0 1 1,0-1 15,-50-174 1,1-24-17,49 173-15,0 26 16,-25-1-1,0 25 17,25-25-1,-50-74 16,26 99 140,-26-50-171,0-24-16,-49-50 16,-25-50-1,-50-49 1,26 49-16,-51-49 31,26 25-31,24 49 16,-50 50-1,50-1 1,50 51 0,-50-26-16,1 51 15,-26-26-15,0 0 16,-24 1-1,-1-1 1,-49-24-16,0 24 16,-25-74-1,1 50 1,48-1 0,-24 26-1,50-1 1,-50 0-16,25-24 15,-25 49 1,-224-99 0,249 99-1,-25 1 1,50-1-16,-1 0 16,25-25-1,75 26 1,25 24-16,24-25 15,1 25 17,24 0-32,-50 0 250,-24 0-235,-298-100 17,75 51-32,24-26 15,1 51 1,24-26-16,74 25 15,1 25 1,-199 0 0,298 0-1,-1 0 1,1 0-16,0 0 16,25 0-1,-174 0 16,-50 0-15,174 0 0,-25 0-16,75 0 15,-26 0 1,1 0 0,0 0-1,-25 0-15,-25 0 16,25 0-1,-25 0 1,50 0 0,0 0-16,24 0 15,-73 0 17,98 0-17,0 0-15,-24 0 16,24 0-1,1 0 1,-1 0-16,25 0 16,1 0-1,-1 0 48,0 0-48,25 25 1,-25 0 0,-24 0 15,24-25-31,0 0 31,0 24-15,0-24-1,1 0-15,24 25 16,-50-25 0,25 0-1,0 0 1,-24 0-16,24 0 31,0 25-15,0-25-1,0 0 407,1 0-406,-1 0 15,-25 0 16,25 0-16,1 0-15,-1 0 0</inkml:trace>
  <inkml:trace contextRef="#ctx0" brushRef="#br1" timeOffset="67534.61">9153 4589 0,'0'25'125,"0"24"-109,-25 1 0,25-1-1,-49 1 1,49 0-16,0-25 16,0-1-1,0 1 1,0 25 15,0-25-15,0-1-1,0 1 1,0 0 0,25-25-1,-1 25 1,1-25-1,0 0 17,0 0-17,24 0 17,-24 0-32,0 0 15,0 0 1,0 0-1,0-25 1,-1 0 0,1 0-1,-25 1-15,25-1 32,-25 0-17,25 25-15,-25-25 16,0-24-1,0 24 1,0-25 0,0-24-1,0-1 1,0 50-16,0 1 16,0-1 15,0 0 63,-25 25-79,25-25 1,-25 25-1,-24 0 17,24 0-1,0 0 0,-50 0 0,51 0-15,-1 0-16,0 0 16,0 0-1,0 25 17,25 0 61,-24 24-77,-1-49 0,25 25 30,0 0 33,0 0-48,0 0 0,0-1 0,25-24 1,-25 25-17,24-25 1,-24 25 15,25-25-15,-25 25-1,50-25 17,-25 25-32,-1-25 31,-24 25-16,50-25-15,-25 0 32,0 0-17,0 24 1,-1 1 0,1-25-1,0 0 16,0 25-31,0-25 32,-1 0-1,1 25-15,0-25 15,-25 25-16,25-25 1,-25 24-16,25-24 31,-1 0-15,-24 25 0,25-25-1,-25 25 48</inkml:trace>
  <inkml:trace contextRef="#ctx0" brushRef="#br1" timeOffset="83634.75">5780 10567 0,'49'-25'172,"1"25"-157,-25 0 1,0-25 0,24 25-1,-24-25 1,0 25-16,0 0 31,-1 0 63,1 0-78,-50 0 202,-24 0-186,-1 0-17,25 25 1,1-25 15,-1 0 16</inkml:trace>
  <inkml:trace contextRef="#ctx0" brushRef="#br1" timeOffset="84778.87">5829 10641 0,'25'0'234,"0"0"-218,0-25 0,0 25-1,-1 0 1,1 0-16,0 0 15,-25-24 1,25 24 0,0 0-16,-1 0 62,1 0-31,-25-25 126,25 25-142</inkml:trace>
  <inkml:trace contextRef="#ctx0" brushRef="#br1" timeOffset="180753.7">8037 6697 0,'0'50'187,"0"-25"-171,0-1-16,0 26 31,0 0-15,0-25 15,0-1-15,0 1-1,0 0-15,0 0 16,0 24 0,0 1-1,0 74 1,0-74-1,0-1 1,0 1-16,0-1 16,0 75 15,0-49-15,0-1-16,0 1 15,0 24 1,0-50-16,0 26 15,0-1 1,-25 1 0,25-26-16,-25 51 15,1-26 1,-1 0 0,25 1-1,0-1-15,0-24 16,0-1-1,0 1 17,0-25-32,0 0 31,0-1-15,0 26 202,-25 24-202,0 1 0,0 24-1,1 50-15,-1-50 16,25 0-1,0 125 1,0-51 15,0-123-31,0 24 16,0-24 0,0 0-1,0-1-15,0 26 16,0 24-1,0 0 1,0-25 0,0-24-16,0 24 15,0-49 1,0 0 0,0 25-16,0-1 15,0 100 16,0-99-15,0-26-16,0 1 16,0 0-1,0 25 157,-25-26-156,0 26-1,0 49-15,-24-24 16,24-1 0,-25 1-1,1 24 1,24-25 0,-25-24-1,-74 123 1,50-73-1,0-1 17,-1-50-32,50 1 15,-24-25 1,-1 25 0,0-1-1,1-24-15,-26 25 16,26-26-1,-1 26 1,-24-25-16,-1 0 16,1-1-1,0 1 1,-1 25 0,26-25-16,-51 99 31,1-50-16,49 50-15,-24 50 16,0-25 0,-1-25-1,1-50 1,49 0 0,0-24-16,75 49 265,-25-49-249,24-1-1,26 51 1,24-1 0,-25-25-16,75 25 15,0-24 1,0-26 0,-50 1-1,25 25 1,0-51-16,-25 26 15,-24 0 1,49-1 0,-50-24-1,50 25-15,-25-1 32,-49-49-17,-25 25-15,99-25 266,74 0-266,1-25 15,-1 25 1,100 0 0,-1 0-1,26 0-15,-25 0 16,-1 0 0,174 0 15,-297 0-31,-75 0 15,-24-25 1,-26 25-16,-24 0 16,0 0-1,595 0 267,-124-74-267,0 49 1,1067-124 15,-1216 125-31,-49-1 16,-50 25-1,-50-50 1,-24 50 0,-100-25-1,-24 0 1,-50 1-1,25 24 173,49-25-172,25 0-1,25 0-15,50-24 16,25-26-1,-1 26 1,248-150 0,-272 100-1,25-25 1,-100 25-16,50 24 16,-25-24-1,0 25 1,-25-26-16,50 1 15,0-25 1,-25 0 0,0-25-16,-25 25 15,-25 0 1,25 50 0,-24-50-1,-26 0 16,26 49 157,74-24-172,24 25-16,-24-25 15,-25-1 1,0 26-1,-49 24 1,-26 26 0,125-100-1,-125 99 1,1-25-16,24 1 16,1-26-1,-1 25 1,50-74-1,-24 50 17,-76 24-32,51 26 15,-75-26-15,0 25 172,49-49-141,-49 24-31,50 25 16,-50-24 0,25 24-1,0 0 1,-25 0-16,49 1 16,-49-1-1,25 25 1,0-50-1,-25 25-15,49 1 32,-49-1-32,25 0 15,-25-25-15,25 50 16,-25-24 0,0-1-1,25 25 1,-25-25-1,25 0 17,-25 0-17,24 25 1,1-24 0,-25-1 15,0 0 0,25 0-15,-25-25-1,0 26 1,25-1 0,-25 0-16,0-25 31,25 50-16,-25-24 1,0-26-16,0 25 63,0-74-32,0 49-16,0 1 1,0 24 0,-25-25 109,0-24-110,-25 49-15,1-24 16,24-1 0,-49 25-16,24-24 15,0 24 1,1-74-1,-50 24 1,-25-24-16,-25-50 16,0 0-1,-50-49 1,-24 49 0,74-49-16,1 49 31,24 25-31,24 49 15,51 75-15,-1 0 16,50-25 265,-99-49-265,24 24 0,51-24-1,-76 0 1,76 49-1,-1 0 1,0 0 0,-25 0-16,50 1 15,-24 24 1,24-25 0,-50-25 46,-24 50-46,49-49-16,-25 24 15,-24-25 17,49 50-17,-25 0-15,26-25 16,-1 1-1,-25 24-15,25-25 16,-24 0 0,-1 0-1,25 25 1,-24 0-16,24 0 16,-25-25-1,25 1 1,-24 24-1,-1 0 1,25-25 0,1 0-16,-26 25 15,25 0-15,0 0 16,1-25 0,-1 25-1,0 0-15,25-25 16,-25 25 15,-24 0 219,-1 0-250,-24-49 31,24 49-15,0-25-16,26 0 16,-1 25-1,-25-25 1,1 0-16,24 1 15,-25 24 1,25 0 0,1-25-16,-26 0 15,25 25 1,0 0 0,-24-25-1,24 25-15,-25-25 31,25 25-15,1 0-16,-26-24 16,25-1-1,-24 25 1,-26 0 0,26 0-16,-51-25 15,-24 0 1,-24 0-1,-76 1 1,-24-26-16,-25 0 16,-24 26-1,-224-76 17,273 76-17,49 24-15,150 0 391,-75 0-376,-50 0-15,-24-50 16,-26 25 0,-48 0-16,-26 1 15,0-26 1,1 50-16,24-50 16,50 26-1,-26-1 1,76 0-1,-26 0-15,26 25 16,24 0 0,-198-25 15,148 25-31,26 0 16,-26 0-1,1 0 1,-1 0-16,26 0 15,-1 25 1,-24 0 0,24 0-16,0 0 15,75-1 1,0-24 0,49 25-1,1 0-15,-1 0 31,25 0-15,-24-1 0,-1-24-16,50 25 281,0 25-265,0-1-1,0 1 16,0-25 1,25 0-17,-25-1-15,0 26 16,25-25 0,-25 0-16,0-1 15,24 1 1,-24 0-16,25 0 15,-25 0 1,0-1 0,25 1-1,-25 0 1,25 0 31,0-25-32,-25 25 95,24-25-110,-24 24 15,0 1 32,0 0 16,0 0-48</inkml:trace>
  <inkml:trace contextRef="#ctx0" brushRef="#br1" timeOffset="189200.22">7268 6995 0,'0'25'172,"-25"24"-172,-24 26 16,24-1-1,-25 25 1,50-49 0,-25 0-1,25-26 1,0 26-1,0-25 17,50-25-32,-50 25 15,25-25 1,25 0 0,-26 0-16,26 0 15,-25 0 1,24 0-1,-24 0-15,0 0 16,25-75 0,49-148 15,-74 149-31,-25 24 16,0 0-1,0 1 1,0-1-16,0 25 15,0 1 1,0-1 0,-25 25-1,25-25 1,-25 25 15,0 0 32,0 0-48,1 0 1,-1 0 0,0 0-1,0 0 1,25 25-1,-25-25 1,1 25 15,24-1-15,-25 1 0,0 0-1,25 0-15,-25 0 16,0-1-1,1 1-15,24 0 32,0 0 46,0 0-63,0-1 17,0 1-32,0 0 15,0 0-15,49-25 16,-24 49 0,0-24-1,0 0 1,-1-25-1,1 25 1,0-25-16,-25 25 16,25-1-1,0 1 1,-1 0 15,-24 0-15,25-25 15,-25 25 0,25-1 1,0-24 46,-25 25-47,0 0 78,25-25-77</inkml:trace>
  <inkml:trace contextRef="#ctx0" brushRef="#br1" timeOffset="201334.95">9377 7218 0,'24'0'172,"26"0"-172,-25 0 15,24 0 1,-24 0-1,0 0-15,0 0 16,0 0 78,-1 0-47,1 0-32,0 25 79,0-25-47,0 0 15,-1 0-46,-48 0 156,-1 0-156,0 0-1,0 25 1,0-25-16,1 25 15,-1-25 1,0 0 0,0 0 15,0 0 0,1 0 0,-1 0 1,0 0 15,0 0-1,0 0 1,1 0 31,73 0 297,1 0-359,-1 0 0,-24 0-1,0 0 1,0 0 0,0 0 30,-1 0-14,1 0-17,-50 0 251,-24 0-250,24 0-1,0 0 1,-24 0-1,-1 0-15,25 0 32,0 0 124,25-25-15,-24 25 62</inkml:trace>
  <inkml:trace contextRef="#ctx0" brushRef="#br1" timeOffset="204518.01">9302 13221 0,'-25'0'78,"75"0"62,-25 0-140,24-25 16,-24 25 0,0 0-1,0 0-15,0 0 63,-1 0-48,1 0 1,0 0 15,0 0 0,0 0-15,-25-25 172,-25 25-79,0 0-93,0 0 15,0 0 0,1 0-15,24-25-1,-25 25 63,0 0 16,0 0-63,0 0-15,1 0 31,-1 0-16,0 0 79,0 25 15,0-25-79</inkml:trace>
  <inkml:trace contextRef="#ctx0" brushRef="#br1" timeOffset="210160.14">7467 8285 0,'-25'25'125,"25"-1"-109,-25-24 15,0 25 0,25 25 0,-74 49 1,74-49-17,-25-50-15,0 24 16,25 1-1,0 0-15,0 0 16,0 24 0,0-24 15,0 0-15,0 0-1,0 0 1,0-1-16,0 1 31,0 0 0,0 0 16,0 0 0,25-1-16,0-24-15,0 0 0,-25 25 15,24-25-16,1 0 1,0 0 0,0 25-1,0-25 32,-1 0-31,1 0 15,0 0 16,0 0 15,-25-25-15,25 0-15,-25 1-32,24 24 15,-24-25 16,25 25 1,-25-25-17,0 0 17,25 25 14,-25-25-30,0 1 0,0-1-1,0 0 17,0 0-17,0 0 1,25 25-1,-25-49 1,0 24-16,0 0 16,0 0-1,0 1 1,0-1 15,0 0 0,0 0 1,0 0-1,0 1-15,0-1 15,-25 25-31,25-25 31,-25 25 0,25-25-15,-25 25 0,1-25 15,-1 25 0,0 0 78,0 0-93,0 0 15,1 0 32,-1 0 15,0 0-16,0 0-30,0 0 15,25 25-32</inkml:trace>
  <inkml:trace contextRef="#ctx0" brushRef="#br1" timeOffset="-211917.31">9600 6722 0,'0'-25'375,"0"-24"-328,25 49 31,-25 24 79,-75 100-142,50-99 1,1 25-1,-26 0 1,50 24-16,-25-24 16,0-26-1,1 26 1,-1 0 0,0-26-1,25 26-15,-25-50 16,0 25-1,25 24 1,-25-49 0,25 25-1,0 0 17</inkml:trace>
  <inkml:trace contextRef="#ctx0" brushRef="#br1" timeOffset="-209729.09">9525 6623 0,'0'25'47,"25"-25"47,0-25-79,25 0-15,-1 0 16,-49 0-1,25 25 1,0 0 31,-25 25 234,0 0-265,0 0-1,0 0 1,0-1 31,0 1 125</inkml:trace>
  <inkml:trace contextRef="#ctx0" brushRef="#br1" timeOffset="-206273.13">9947 6325 0,'0'25'219,"-25"0"-204,0 0 16,25-1-31,0 1 16,-24 0 0,-1 0-1,25 0 1,0-1-16,0 1 62,0 0-30,0 0 30,25-25 141,-1 0-171,1 0-17,0 0-15,0 0 47,0 0 94,-1-25-110,1 25-15,-25-25 46,25-24 32,-25-1-79,0 25 48,0 50 296,0 0-343,0 24 0,0-24 15,0 25-16,0-25-15,0-1 16,0 1 0,0 25-1,0-25 32,0-1 0,0 1 16,0 0-48</inkml:trace>
  <inkml:trace contextRef="#ctx0" brushRef="#br1" timeOffset="-197227.17">9352 12849 0,'0'-25'156,"-25"25"-109,0-25 62,25 50 423,50 0-517,-25 0 1,-1-1-1,1 1 1,0 0 0,0 0-16,0-25 15,-25 25 1,24-1 0,1-24-16,-25 25 15,25-25 1,-25 25 15,25-25-15,-25 25 202,25-25-202,-25 25 0,24-25-1,1 0 17,-25 24-17,50 26 95,-50-25-110,25 0 15,-1 24 1,26-24-1</inkml:trace>
  <inkml:trace contextRef="#ctx0" brushRef="#br1" timeOffset="-194525.42">9749 13345 0,'-25'0'47,"0"0"-31,0 0 15,75 0 328,-25 0-343,24 0-1,-24 0 1,0 0 0,-25-25 265,0 0-265,0 1 30,0-26 1,25 50-31,-25-25 0,0 0 93</inkml:trace>
  <inkml:trace contextRef="#ctx0" brushRef="#br1" timeOffset="-191689.9">10195 13320 0,'0'-25'141,"-25"25"-141,0 0 16,1-24-1,-1 24 95,0 0-79,0 0-16,0 0 1,1 24 15,-1-24-15,0 25 0,25 0 62,0 25-78,-25-26 31,25 1 0,25 0 47,25-25-46,-1 25-1,-24-25-16,0 0 17,0 0-1,-1 0 0,-24 25 16,25-25 47,-25 24-47,0 1 46,0 0-61,-25-25-17,1 0 17,-1 0-1,25 25-16,-25-25-15,0 0 16,0 0 31,1 0-16,-1 0-15,0 0 15,0 0 16,25-25 156,0 0-172,25 0-15,0 1 0,0-1-1,-1 25 16,1-50-15,0 25 15,0 25-15,0-24 0,-25-1 15,24 25-16,-24-25 1,0 0 0,25 25-1,-25-25 1,25 25 15</inkml:trace>
  <inkml:trace contextRef="#ctx0" brushRef="#br1" timeOffset="-154969.72">8558 7218 0,'0'0'0,"0"-25"282,25-99-267,-25 100 1,49-26-1,-24 0 1,-25 1-16,50 24 16,-25-25-1,-1 1 1,-24 24 0,25 0-1,0 0 1,-25-24 15,25 49-15,-25-25 31,0 0-16,25 0-16,-1 25 17,-24-25 46,-24 25 94,-1 0-157,0 0 1,0 0 15,0 0 47,50 0 375,0 0-437,0 0 0,0 0-1,-1 0 48,-24-24-63,25 24 31,-25-25 16,0 50 156,0 24-172,0-24-15,0 0 31</inkml:trace>
  <inkml:trace contextRef="#ctx0" brushRef="#br1" timeOffset="-152452.72">9128 6375 0,'0'-25'31,"-24"25"235,24-25-250,-25 25 15,0 0 47,0 0-62,0 0 46,25 25-46,0 0-1,0 0 48,0-1-48,0 1 32,25-25-15,0 25-1,0-25 16,0 0 156,-25-25-94,24 0-93,1 1-1,-25-1 64,25 25 264,-25 25-327,25-25 0,-25 24-1,0 1 1,25-25-1,-1 25 17,1-25-17</inkml:trace>
  <inkml:trace contextRef="#ctx0" brushRef="#br1" timeOffset="-148740.8">8434 12824 0,'0'-25'63,"0"0"-47,0 1-1,0 48 313,0 1-312,0 0 15,25 0-31,-25 0 31,0-1-31,0 26 32,0 0-17,0-26 1,0 1-16,0 0 47,0 0-16,0 0 0,0-1-31,0 1 32,0 0-32,0 0 15,0 0-15,0 24 31,0-24 1,0 25-17,0-25 17,0-1 14,-25-24 251,0 0-281,25-24 0,-25 24-1,25-25 220,0 50-1,0-1-109,0 1-78,25-25 93,0 0-93,0 0-15,0-25-32,-25 1 31,24 24 156,-24-25-155,25 0 61,0 25-61,-25-25-1</inkml:trace>
  <inkml:trace contextRef="#ctx0" brushRef="#br1" timeOffset="-145602.72">8459 13717 0,'-25'0'375,"25"-25"-313,-25 25-46,0-25-1,1 25 79,-1 0-78,-25 0-1,25 0 17,1 25 14,24 0 1,-25 0-31,25 0 0,0-1 15,0 1 16,0 0-16,0 0 0,25-25 0,-1 0 1,26 0 15,-25 0-16,0-25 0,-25 0 32,24 25-48,1-25 1,-25 1 46,0-1 32,25 0-47,-25 0 109,0 50 16,0 25-141,0-26 1,0 1-1,0 0 31,0 0-30,0 0 14,25-25-30,0 0 109,-1 0-109,1 0 31,0 0 93,0 0-124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14:35.83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8484 6127 0,'-50'74'188,"25"-49"-172,0 49-1,-49 75 1,74-124-16,-25 25 15,25 24 1,0-49 0,-25 24-1,25-24 1,0 25 0,0-25 62,0-1 47,0 1-94,0 0-15,0 0-16,-24 25 15,-1-1 1,25 26-1,-25-1 1,25 0 0,0 75-16,-25-25 15,25 0 1,0 0-16,0 50 16,0-25-1,0 24 1,0 100-1,0-198 1,0-1 0,0 0-16,0-24 15,0 0 1,-25 24 0,25-24-1,0 24 173,-25 25-173,-24 75 1,-1 49 0,-24 25-1,-25 0-15,49-24 16,0 24-1,26-75 1,-51 100 0,50-174-1,25 25 1,0-24-16,-24-26 16,-1 25-1,0-24 1,25-1-16,-25 0 15,25-24 1,0 24 0,0-24-16,0-25 15,0 0 1,0 24 0,0 1-1,0-1 1,0 26-16,0-1 15,25 1 1,0-26-16,-25 1 16,25-25 187,-1 24-188,26 51 1,24-26 0,50 25-16,0 50 15,0 0 1,1 0 0,271 421-1,-272-371 1,0-51-1,0-48-15,-24-26 16,-26 0 0,-24-49 281,24-25-282,100 25 1,49 25-16,75 24 15,843 174 17,-571-149-17,100 25-15,-149-24 16,-199-26 0,497-49-1,-670-25 1,-50 0-1,-50 0 204,26-25-219,99-25 16,49-24-1,50 0 1,74-1 0,-25 26-16,-24-26 31,322-123-15,-273 74-16,-49 0 15,0-25 1,-1 25-1,-49-50 1,-24-24-16,24 49 16,-50-25-1,-49 75 1,-75 25 0,1-26-16,-26 51 15,-24-1 1,-25 1-1,50-1 189,-50-24-189,74-50-15,25-75 16,25-49-1,0 0 1,25-25 0,0 0-1,25 0-15,-25 25 16,-25 25 0,0 74-1,-25 1 1,0 24-1,50-224-15,-25 26 32,-74 198-17,-1 0 1,-49 74-16,25 1 16,-25-26-1,25 75 1,-25-25-16,0 1 31,0-1-15,0 0-1,0 0 1,0-25 187,0 26-187,-75-76-1,1 1-15,-224-223 32,50 74-32,-99-100 15,49 1 1,100 99-1,-1 50 1,1 24 0,-25 0-16,24-49 15,-49 25 1,50 49 0,24 25-1,1 50-15,24-1 16,0 1-1,-174-26 1,224 76 0,-25-1-1,50 25 1,49 0-16,-49 25 16,24-1-1,0-24 204,-297 50-203,74-50-1,-49 25-15,-50-25 16,-75 0-1,-123 0 1,-1-75 0,150 51-16,-348-76 31,471 76-15,25 24-16,75 0 15,-26 24 1,51 1-1,-50 25 1,24-1 0,25 1-1,-98 24-15,197-74 16,50 0 0,-24 0 202,-1 0-202,-148 0 15,74 0-31,0 0 16,24 0-1,-24 0 1,-24 0-16,24 0 16,0 25-1,24 25 1,26-25-16,-1 0 16,51-1-1,-26 1 1,25-25-1,-49 25 1,49 0 15,0-25-31,0 0 16,1 0 0,-1 0-1,25 25 1,-25-25 31,0 24 0,0-24-32,1 25 1,-1-25 15,0 0-15,25 25-16,-25-25 31,0 0-15,1 25 15,-1-25-16,0 0 1,25 25 0,-25-25-16,0 0 31,1 24 16,-1-24-32,0 0 17,25 25-1,-25-25-15,0 0 15,1 0 16,-26 0 62,50 25-93,0 0-1</inkml:trace>
  <inkml:trace contextRef="#ctx0" brushRef="#br0" timeOffset="2783.75">10592 4589 0,'0'25'125,"0"-1"-109,-25 1-1,0 25 1,1-1 0,-1-24-1,25 25 1,0-25-16,0 0 15,0 24 1,0 1 0,0-25 15,0-1-31,25 1 16,-1-25-1,26 25 1,-25-25-1,0 0-15,-1 0 16,26 0 0,-25 0-1,0 0 1,74-25 0,-74 0-1,-1-24 1,1 24-1,-25 0 17,0 0-17,0-49 79,0 49-94,0 0 16,0 0-1,0 1 1,0-1 0,-25 25 77,1-25-77,-1 0 31,0 25-32,0 0 1,25-25 15,-25 25-15,1 0 0,24-24-1,-25 24 1,0 0-1,0 0 17,0-25-17,1 25 17,-1 0-1,0 0 16,-25 0-16,26 0 0,-1 0 16,25 25-31,-25-1-1,25 1 32,0 0 0,0 0-31,0 0 15,0-1 0,0 1-15,25-25 15,-25 25-31,25-25 16,-1 25-1,1-25 1,-25 25-16,50-25 16,-50 25-1,25-1 1,24-24-1,-49 25 1,50 0-16,-1 0 16,-24 0-1,25-25 1,-1 49-16,1-49 16,0 25-1,-1 0 1,-24 0-16,0-25 15,24 0 1,-24 0 0,-25 24-1,25-24 1,0 0 109</inkml:trace>
  <inkml:trace contextRef="#ctx0" brushRef="#br0" timeOffset="-201445.59">9054 7342 0,'50'0'125,"98"0"-125,-98 0 16,0 0-1,-1 0 1,1 0 0,0 0 15,-26 0 16,-48 0 234,-1 0-265,-25 0-1,25 0 17,-24 0-17,24 0-15,-25 0 31,1 25-15,24-25 31,0 0-16,0 0 16,0 0 0,1 0-16,-1 0 125,25 25-93,-25-25 46,75 0 219,-26 0-312,26 0 15,-25 0-31,0 0 32,-1 0-17,1 0 16,0 0 16,25 0-15,-25 0-1,-1 0 16,1 0 93,0 0-93,0-25 47,-75 25 859,25 0-937,1 0-1,-1 0 1,0 0 15,0 0-15,0 0 31,0 0-32,1 0 1,-1 0 0,0 0-1,0 0 1,0 0-16,1 0 15,-1 0 17,0 0-17,0 0 1,0 0 15,1 0 0,-1 0-15,0 0 15,-25 0-31,26 0 32,-1 0-17,0 0 16,0 0-15,0 0 0,1 0 15,-26 0-15,25-25 15,0 25-16,1 0 1,48 0 265,1 0-281,0 0 16,0 0 0,0 0 30,-1 0-14,1 0-17,0 0 1,0 0 15,0 0-15,-1 0-16,1 0 15,0 0 1,0 0 0,0 0-1,-1 0 1,1 0 0,0 0-1,-25 25-15,25-25 31,0 0-15,-1 0 15,1 0 1,0 0-1,0 0 0,0 0 0</inkml:trace>
  <inkml:trace contextRef="#ctx0" brushRef="#br0" timeOffset="-190443.78">10567 6499 0,'0'49'187,"-25"26"-171,1-1 0,-1-24-1,25 99 1,-50-100 0,50 1-16,-25 24 15,1 1 1,-1-1-1,0-24 1,0 24 0,0-24-16,-24 49 31,-75 149-15,74-198-1,0 24 1,50-24-16,-49 24 15,24 1 1,0-1 0,-24 0-16,24 1 15,25-1 1,-50 25 0,25-24-1,-24 24 1,24 25-16,-49 25 31,49-25-15,0-50-1,0-24 1,0 0 0,25-26-16,-24 26 15,24 0 16,-50 49 188,-24 50-203,-26 24-1,-24 1 1,0 24 0,0-24-1,-74 99 1,123-199-16,51-24 16,-1-25-1,0 24 1,25-24-1,0 25 1,-25-1-16,25-24 16,-25 0-1,25 24 1,-24-49 0,-1 25-1,25 0-15,0 0 31,-25 24-31,25-24 16,-25 0-16,25 25 16,-25-25-1,25-1 1,-24 26-16,24 0 16,0-26-1,0 26 1,0 0-1,0 24 1,0 0-16,0 1 16,0 24-1,0 0 1,0 0 0,0-24-16,0 24 15,0-49 1,0-1-1,0-24-15,0 25 16,24-25 15,-24-1 188,0 1-203,0 25-1,0-1 1,0 1-16,0 0 31,0 24-15,0-49-1,0 24-15,25-24 16,-25 0 0,25-25-1,-25 50 1,25-50-16,-25 49 16,25-49-1,-1 25 1,1 0-16,0 0 15,0-1 1,0 1 0,-1-25-1,26 50 1,-25-25 0,0-25-1,24 24-15,-24 1 16,0-25-1,0 25 1,-1 0 0,1-25-16,0 25 15,0-25 1,24 49 0,1-24-1,-25-25-15,49 50 31,25-25-15,-49-1-16,-25 1 16,25-25-1,-26 25 1,26-25 250,24 25-251,1 0 1,98-1-1,51 1-15,48 50 32,101-26-32,544 150 15,-520-100 1,-99-50 0,-50 26-1,-50-50 1,-98-1-16,-1-24 15,-25 0 1,-24 0 0,-25-49-16,223-26 265,49 26-249,522-100 0,-348 50-1,-74 0 1,-99 49-16,-1-24 15,-49 24 1,-49-24 0,-50 49-1,-1-50-15,-73 1 16,-1 24 0,-24-24-1,24 24 1,-24-24-16,-25 24 31,49 1 203,1-51-218,98 26 0,50-25-1,1-25-15,-26-25 16,50 0 0,-25 0-1,174-198 1,-297 223-16,-1 25 15,-50 49 1,1-24 15,24 24 219,-24-49-234,49 49-16,-49-49 16,223-124-1,-224 173 1,1 1-1,-1-26 1,26 75-16,-50-49 16,24 24 15,26-25-15,-26 1-16,1 24 15,0-25 1,-26 25-16,26-24 15,-25 24 220,24 0-220,-24-24 1,0 49 0,0-25-1,0-25 17,-25 25-17,24 25 1,1-24-1,-25-1 1,25 25 0,-25-25-16,25 25 15,0-25 1,-1 0 15,1 0-15,0 25 15,-25-24-15,25 24 15,-25-25-31,25 25 16,-1-25 15,-24 0-16,25 25 1,0 0 0,-25-25-1,0 1 32,25 24-31,-25-25 15,25 0-31,-25 0 16,24 25-1,1-25 1,-25 1 62,0-1-31,0 0-31,0-74-1,0 74 1,0 0-1,0-24 64,-25 49-79,1-25 15,-26-25 1,0 25-1,-24-24 17,49 24-32,0 0 15,-24-24 1,24-1-16,-49 25 16,24-49-1,0 24 1,-24 25-1,24-49-15,26 24 16,-76 1 0,26-26-1,0 26 1,24-1-16,0 25 16,25 0-1,1 1 1,-1-26-16,-25-49 15,1 49 1,24 25 203,-25 1-204,1-26 1,-26-24 0,1-26-1,-1 26 1,-24-50-16,0 0 16,49 49-1,-24 26 1,24-26-16,-49 1 31,25 49-31,24-24 16,-24 24-1,-26-50 1,26 26-16,0-1 16,-1 1-1,50 24 1,1 0-1,-1 25 1,0 0-16,-25-25 16,26 0-1,-1 1 1,-50-1 0,26 0-16,-1 0 15,-24-24 1,24 24-16,-49-25 15,49 50 1,-24-50 0,24 1-1,-24 24 1,24 0-16,1 0 16,-1 25-1,-24-24 1,24-1-1,-24 25 1,-1-25 0,1 0-1,49 0 1,0 25-16,0 0 16,-24-24 234,-75 24-235,0-25 1,-25 0-1,-50 25 1,-24-25-16,-25-24 16,25 24 15,-25 0-31,74 0 16,-24 0-16,-1 25 15,1-24 1,-1-1-16,75 25 15,-24-25 1,-1 0 0,25 0-16,-50 25 15,0-24 1,1 24 0,-1-25-1,50 25-15,25 0 16,0 0-1,0 0 17,74 0-32,0 0 15,0 0 1,0 0 296,-24 0-312,-26 0 32,-74 25-17,75-25-15,0 24 16,-1-24 0,1 25-1,-1-25 1,26 0-16,-1 25 15,1-25 1,-1 0-16,0 0 16,26 0-1,24 25 1,-50-25 0,25 0-16,0 0 15,-24 25 16,24-25-31,0 24 16,0-24-16,-24 0 16,24 25-1,0 0 1,-25-25 0,26 0-16,-1 0 15,0 25 1,0-25-1,0 25 1,1-25 0,-1 0-1,0 0 1,0 0-16,-24 0 31,24 0-15,0 24-16,0-24 15,0 0 17,1 0-32,-1 0 47,0 0-16,0 0 0,0 0-15,1 25 15,-1 0 0,0-25-15,0 0-1,0 0 1,25 25 62,-24-25-62,-1 25 46,0-25 1,25 24-16,0 1 15</inkml:trace>
  <inkml:trace contextRef="#ctx0" brushRef="#br0" timeOffset="-187432.25">10121 6152 0,'0'0'0,"-25"0"94,0 0-78,25 24-1,-25 26 1,0 0 15,1-26-15,24 1-1,0 0 17,0 0-17,0 0 1,0-1-1,0 1 17,0 0-17,24-25 1,1 0 0,0 0 15,0 0-16,0 0-15,-1 0 32,1 0-17,-25-25 1,25 25 15,-25-25-31,0 1 47,0-1-16,0 0-15,0 0 0,0 0-1,0-24 1,0 24 31,0 0-16,0 0 31,-25 25 48,0 0-79,1 0 47,-1 0-62,0 0 93,25 25-78,0 0 32,0 0-16,0 0-16,0-1 16,0 1-47,0 0 31,0 0 0,25-25-15,0 0-16,-25 25 31,24-25-31,-24 24 16,25 1 0,-25 0-1,25-25 1,0 25-1,-25 0 17,0-1 15,0 1-16,0 0 31,25-25-46</inkml:trace>
  <inkml:trace contextRef="#ctx0" brushRef="#br0" timeOffset="-168159.26">13023 7193 0,'74'0'375,"1"0"-359,-51 0 0,26 0-16,-25 0 15,0 0 1,24 0-1,-24 0 1,0 0 15,0 0-31,-1 0 32,1 0-1,0 0-16,0 0 1,0 0 0,-50 0 281,0 0-297,0 0 31,0 0 0,1 0 0,-1 0-31,0 0 16,0 25 15,-24-25-15,24 0 15,0 0-15,0 0-1,0 0 32,1 0-16,24 25-15,-25-25 15,0 0-31,0 0 32,0 0-17,1 0 16,-1 0 32,0 0-32,25 25 204,-25-25-220,50 0 204,0 0-203,0 0-16,24 0 31,-24 0 0,0 0-15,0 0 15,-1 0-31,1 0 31,0 0-15,0 0 15,0 0-15,-1 0-1,1 0 17,0 0 14,0 0-14,0 0-17,-1 0 32,1 0-16,0 0 16</inkml:trace>
  <inkml:trace contextRef="#ctx0" brushRef="#br0" timeOffset="-153850.35">12254 7268 0,'0'-25'188,"0"0"-173,25 25 1,-25-49-1,24-1-15,1 25 16,0-24 0,0-1-1,0 0 1,-1 26 0,1-26-1,75-49 1,-51 24-1,-24 50 1,-25-24 0,50 49-16,-50-25 15,0 0 17,24 0-17,1 25 1,-25-24 15,25-1-15,0 25-16,-25-25 15,25 25 17,-25-25-17,-25 25 220,0 0-220,-25 0 16,26 25-15,24 0 0,-25-25-1,0 0 63,50 0 266,24 0-313,-24 0-15,0 0 0,0 0 15,0 0 141,-25 25-157,0-1 1,0 1 15,0 0-31,0 0 47</inkml:trace>
  <inkml:trace contextRef="#ctx0" brushRef="#br0" timeOffset="-149846.34">12899 6276 0,'0'24'328,"0"1"-250,0 0-46,0 0-17,0 0 1,0-1 78,25-24-63,-25 25-15,0 0 46,0 0 1,0-50 358,24 25-421,-24-25 47,50 0-31,-50 1 15,25 24 63,-25-25 0,25 25-79,-1 0 1,1 0 15,0 0-15,0 0 46,-25 25 141,0 24-109,-25-49-78,25 25-1,-25-25 1,0 0 47,25 25-1,-24-25-46,-1 0 15,0 25 31,0-25-46,0 0 172</inkml:trace>
  <inkml:trace contextRef="#ctx0" brushRef="#br0" timeOffset="-147163.07">13147 6995 0,'25'0'157,"-1"0"-142,1-25 1,0 0 0,-25 1-1,50-1 1,-26 0-16,26-25 15,0 1 17,-26 24-17,1-50 1,50 51-16,-75-26 31,74 0-15,-49 26-1,-25-1-15,25 25 16,-25-25 78,-25 25 156,0 0-235,0 0 1,25 25-16,-24-25 16,24 25-1,-25-25 32,0 0 16,0 24-16,50-24 124,0 0-155,24 0 0,-24 0-1,0 0 17,0 0-17,-25 25 126,0 25-141,0-1 31,0-24 32,0 0 30</inkml:trace>
  <inkml:trace contextRef="#ctx0" brushRef="#br0" timeOffset="-144031.32">13965 6449 0,'0'-25'47,"-24"25"172,-1 0-173,0 0 17,0 0-32,0 0 0,1 25 1,24 0 77,0 0-46,0 0-63,24 24 31,1-49-31,-25 25 15,50 0 1,-25 0 0,-1-1 15,1 1-15,0-25 15,-25 25-16,0 0 32,0 0 0,0-1-31,0 1-1,0 0 1,-25 0 31,0-25-31,1 0 30,-1 0-14,0 0 30,25-50 48,0 25-79,0-24-16,0 24 1,0-25 15,0 26 1,0-26-17,25 0 1,-25 26-1,0-1 1,0 0 0,25 0 124,-25 0-46,24 25-31</inkml:trace>
  <inkml:trace contextRef="#ctx0" brushRef="#br0" timeOffset="-138742.55">12874 6226 0,'25'0'172,"-25"25"-156,25-25-1,-25 25 1,24-25 0,-24 24 62,0 1-16,0 0-46,0 0-1,0 0 17,0-1-17,0 1 17,0 0-1,0 0 31,-24-25 1,24 25-32,-25-25 297,25 24-297,0 1 32,0 0 31</inkml:trace>
  <inkml:trace contextRef="#ctx0" brushRef="#br0" timeOffset="-74875.13">8136 10393 0,'25'0'109,"0"0"-78,25 0 1,74 0-17,-50-25-15,-24 25 16,-1 0 0,1-24-1,-25 24 1,-1 0-16,1 0 15,-50 0 235,-49 0-234,49 0 0,-49 24-1,-1-24 1,51 0 0,24 25-1,-25-25 16,0 0-15,0 0 15,0 0 16,1 0 0,24 25-31,-25-25 15,25 25-15,-25-25-16,0 0 15,50 0 188,25 0-203,-26 0 16,1 0 0,25 0-1,-25 0 1,24 0-1,-24 0 1,25 0 15,-26 0-15,1 0 0,0 0-1,0-25 63,0 25 79</inkml:trace>
  <inkml:trace contextRef="#ctx0" brushRef="#br0" timeOffset="-70399.24">9203 13345 0,'49'-25'125,"-24"0"-110,0 1 1,25 24-1,-1-25-15,-24 0 16,0 25 0,-25-25-1,25 25 17,-50 0 249,0 25-250,0-25-15,1 25-16,-1 0 15,25-1 32,-25-24 109,0 0-93,25 25-16,-25-25 62,25 25-62,25-50 234,0 25-249,25-49-32,-26 49 46,-24-25-30,25 25 78,0-25-63,0 0 0,0 25 1,-25-25 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21:20.88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11857 6424 0,'0'25'422,"0"0"-406,0 25 0,-25 98-1,0-48 1,1 24-1,-26-75-15,0 26 16,-98 98 15,123-73-15,-50-26-16,1 0 16,-1 1-1,51-26 1,-51 26-16,50-26 15,-24-24 1,24 0 0,0 0-1,0 24 1,-49-24 0,24 0-16,26 25 15,-26-50 1,-49 74 15,49-24-31,1-25 16,24 24-1,0-24-15,-25 25 16,26-1 0,-51 26-1,1 24 1,-1 25-16,-49 0 15,-49 25 1,98-25 0,-49 0-1,25-25 1,49-25-16,-24-24 312,-75 49-296,50-24 0,0-1-1,-1-24 1,51 24-16,-1-24 16,-74 74 15,75-75-31,-1 1 15,25-1 1,-24-24 0,24 25-16,0 0 15,-25 24 1,26-24 0,-1-1-1,0 1 1,-25 24-16,26-24 15,-1-1 1,-25 26 0,50 49-1,-25-50 1,1-24 0,24-1-1,0 26-15,-25-26 16,25 1-1,0 0 1,0 24-16,0 1 16,0-1-1,-25 0 1,25 26 0,-25-26-16,0-24 15,25 24 1,-24 25 15,-1-49-31,25-1 16,0-24-1,0 0-15,-25 0 203,0 24-187,-25 26 0,-24 24-1,24 75-15,1 49 16,-1-25 0,1-24-1,24-75 1,25 0-1,-25 1-15,25 73 32,0-73-32,0 24 15,0-25 1,0 25 0,0-25-16,0 0 15,25 25 1,0-25-1,24 1-15,1 24 16,-25-50 0,24 25-1,50-24 1,-24-1 0,99 25 15,-100-24-31,0-50 15,-24-1 1,124-24 234,49 0-234,149 0-1,74 0 1,299 0 0,1462 0-16,-1388 0 15,-150 0 1,-123 0-1,74 25 1,-74-25-16,-224 0 16,-98 0-1,-76 0 1,-98 0-16,0-25 16,99-24 280,99-50-296,-25 24 16,50-49 15,446-124-15,-297 124-16,-50-74 16,0 49-1,-25 0 1,25-25-1,-99 50-15,-25-49 16,50-51 0,49-24-16,-25-74 15,-98 74 1,-75 0 0,49 25-1,25-199 1,-124 273-1,1 25 1,-26 50 0,-49 24-16,0 0 15,-25 26 1,0-175 218,0-49-218,0-49 0,24-100-1,-24 99 1,0 75-1,0-25 1,-99-199 0,25 298-16,-25 1 15,-25 24 1,-25-25 0,-74 25-1,49-50 1,-74 25-1,-471-223-15,421 248 16,0 0 0,-24 0-1,49 50 1,0-26 15,25 1-31,0 50 16,49-1-16,-24 0 15,74 26-15,1 24 16,24 0 0,24 0-1,-24 24 1,75 26-16,-26-50 234,-49 0-218,-49 0-16,-26 0 16,-49 0-1,0-50 1,-298-49-1,274 74 1,48-49-16,1 24 16,49 26-1,50-1 1,-49 25 0,-150-25-1,150 25 1,24-25-1,0 25-15,50 0 16,-25 0 0,49 0 15,-73 0-15,123 0-16,0 0 15,0 0 1,25 25 15,-25-25 172,-24 0-203,-1 0 16,-24 0-1,-1 0 1,1 0 0,-50 0-1,-149 0 1,199 0-16,-1 0 16,-24 0 15,49 25-16,26 0-15,-1-25 16,-25 0 0,25 24-1,1-24-15,-26 25 16,25-25 0,0 0-1,0 25 1,1-25 15,-1 0 16,0 25-16,0-25 0,0 25-15,1-25 0,-1 0-1,25 24 1,-25-24 0,0 25-1,0-25 16,1 0-15,24 25-16,-25-25 16,0 0-1,25 25 17,-25-25-17,0 25 32,1-25-31,-1 0 93,0 0-15,0 0-47,0 0-47,1 0 78,24 24 141,-25-24-141,25 25 31,0 0-31</inkml:trace>
  <inkml:trace contextRef="#ctx0" brushRef="#br0" timeOffset="8149.98">8583 7243 0,'49'0'109,"-24"0"-93,0 0-16,25 0 15,-1 0 1,-24 0 0,0 0-16,24 0 15,-24 0 1,0 0 15,0 0-15,0 0 15,-1 0 0,1 0 0,0 0-15,0 0 15,0 0-15,-1 0 15,1 0-15,0 0-16,0 0 31,24 0-15,-24 0 15,0 0 0,0 0-15,0 0 31,-25-25-16,25 25-15,-1 0 62,-48 0 203,-1 0-265,0 0-1,0 0-15,0 0 31,0 0-15,1 0 62,-1 0-47,0 0-15,0 0 0,0 0 15,1 0-15,-1 0 30,0 0-14,0 0-17,0 0 1,1 0 0,-1 0 15,0 0-31,0 0 15,-24 0 17,24 0-17,0 0 17,0 0-17,0 0 1,1 0 31,-1 0-16,0 0 16,0 0-16,0 0 110,25 25-110,-24-25-31,-1 0 187,0 0 142</inkml:trace>
  <inkml:trace contextRef="#ctx0" brushRef="#br0" timeOffset="33476.72">16719 5432 0,'0'25'437,"-50"25"-406,25 24-15,0-24 0,25-1-16,0 1 15,-24-25 1,24-1 0,0 26-1,0-25-15,0 25 31,0-26-15,0 1 0,0 25-1,24-25-15,1-1 32,0 1-32,0 0 15,0 0-15,0-25 16,-1 0-1,1 0 1,0 0 0,0 0-1,0 0 1,24 0 0,-24 0-16,0 0 15,0 0 1,24-50-1,-49 25 17,25 25-17,-25-24 1,0-1 0,0 0-1,0 0 1,0 0-1,0 1 17,0-1-17,0 0 1,0 0 15,0 0-31,0 0 47,0 1-31,0-1 31,0 0-32,0 0 1,-25-24-1,0-1 1,25 25 15,-24 0-15,24 1-16,-25 24 16,0-25-1,0 0 16,0 0-15,-24 0 15,24 25 1,0 0-17,0 0 1,1-24-1,-1 24 1,0 0 0,0 0-16,0 0 31,0 0-15,1 0 15,24 24 0,-25-24-15,25 25-1,0 0 1,0 0 15,0 0-15,0-1 31,0 1-32,0 0 17,25 0-17,-1 0 1,1 24-16,0-49 15,50 75 17,-51-51-17,1-24-15,0 25 16,25-25 0,-26 25-1,1-25 1,0 25-16,0 0 15,0-25 1,-1 0 0,1 25-1,0-25 1,0 0 0,24 24-1,26 26 1,-26-50-1,-24 25 1,0-25 0,-25 25-1,25-25 1,0 0 31,-25 24 15,24-24-46,-24 25 15,25-25 79</inkml:trace>
  <inkml:trace contextRef="#ctx0" brushRef="#br0" timeOffset="68950.22">14040 8334 0,'-25'0'218,"-49"0"-202,24 25-16,-24-25 16,-26 25-1,26 0 1,0 0 0,-1-25-1,-24 24-15,-100 26 31,150-25-15,-26-25-16,26 0 16,-26 25-1,26-25 1,-26 24 0,1-24-1,-124 50 1,123-25-16,25-25 15,1 0 1,-1 0 0,1 0-1,-1 25 1,-24-25-16,24 24 16,0-24-1,1 0-15,-26 0 16,26 0-1,-26 0 1,1 25-16,0-25 16,-1 0-1,1 0 1,-1 25-16,1-25 16,-1 25-1,1 0 1,24-25-16,1 0 31,-1 24-15,25-24-1,1 0 1,-1 0 296,-25 0-296,-24 25 0,-75-25 15,75 0-31,-1 25 16,26-25-16,-1 0 15,25 0 1,0 0-1,1 0-15,-1 0 16,0 25 0,0-25-1,0 0 17,0 0-17,1 0 1,24 25-16,-25-25 31,-25 0-15,25 0-1,25 24 1,-24-24 0,-1 25 30,0-25-30,0 0 0,0 0-1,-24 25 17,24 0-17,0-25 16,0 0-15,25 25-16,-24-25 31,-1 0 1,25 25-17,-25-25 1,0 0-1,0 24 1,1-24 0,-1 0-1,25 25 1,-25 0 15,0-25 16,25 25 16,-25-25-48,25 25 16,-24-25 1,-1 24-1,25 1 0,-25-25 0,25 25-15,-25 0 15,25 0 1,-25-1-32,1 1 31,24 0 0,0 0 0,-25-25-15,25 25 0,0-1-1,-25-24 1,25 25 265,-25 25-265,0-1-16,25 1 15,-24 0 1,24-1 0,0-24-1,0 0 1,-50 24-1,50-24-15,0 25 32,-25-25-17,25 24 17,-25-24-17,25 0 1,-25 25-16,25-26 15,-24 1 1,-1 25 0,0-25-1,25-1 1,0 1-16,0 0 16,-25 0 15,25 24-16,0-24-15,-25 0 16,1 0 0,24 24-1,-25-49 1,25 25 0,-25 25-16,0-50 15,25 25 1,-25 24 31,25-24-32,-24 0 1,24 0 0,-25-1-1,25 1 1,-25 25-1,0-25 1,25 24 0,-49 1-16,24 24 15,0-24 1,0-1 0,0 1-1,25 0-15,-49 24 235,-1-24-220,1 24 1,-51 50-16,26 0 15,-25-49 1,24 24-16,26-25 16,-1 1-1,25-26 1,0 1-16,1-1 16,-1 26-1,0-1 1,0-49-1,25 0-15,-25 0 32,25 0-17,0-1 1,0 1 15,0 0-15,0 0-16,0 24 15,0-24 1,0 25 0,0-1-1,0 1-15,0-25 16,0 24 0,0-24-1,25 25 1,0-25-1,0-1 1,0 1 0,24 25-16,-24-25 15,25 24 1,-25-24 0,-25 0-1,24-25 1,1 25-1,-25-1 1,25 1-16,0 0 16,0 0-1,24 49 17,-24-74-32,0 25 15,0-25 1,-25 25-1,49 0-15,-24 0 16,25-1 0,24 26-1,-24-25-15,-1 0 16,1-1 0,74 26 218,0-25-218,347 74 15,-49-49-31,223 24 15,49 0 1,-49 1 0,-149-1-16,-99 25 15,0 1 1,-99-51 0,-50 26-1,-99-50-15,-50-1 16,-25-24-1,-24 0 1,-25 0 0,74-24 265,25-51-265,74 1-1,1-1 1,719-148-1,-571 149 1,-74 24 0,24 25-16,-49 0 15,0-24 1,-24 24 0,-1-25-1,-49 1-15,-1 24 16,-49-25-1,50 1 1,-75-1-16,-49 50 16,-26-25-1,-24 1 1,50-1 234,49-50-234,0 1-1,50-25 1,-49 49-16,24-49 15,24 24 1,1 1 0,0-25-1,-25 24-15,-25-24 16,25 0 0,-24 25-16,24-26 15,-50 1 1,50-25-1,0 25 1,0 24-16,25-98 31,24-1-15,-73 100-16,-75-1 16,49 26-1,-74 24 1,25-25-16,0 1 15,-25 24 1,49-25 203,-24-49-204,25-25-15,24-74 16,75 24 0,-75 25-1,50-49 1,-74 148 15,-25-24-31,24 24 0,-49-24 16,50-1-1,-25 26 1,-25-1 0,0 0-1,24 1 1,-24-1 0,0 1-1,25-1 1,-25 0-16,0 1 15,0-1 17,0-24-32,0-50 15,0 99 1,0 0 15,0 0 110,-25-24-79,-49-51-46,-25 1 0,24 0-16,1 0 15,-25 24 1,49 1-1,25 24 1,-49 26-16,0-51 31,49 75-15,0-25-16,0 25 47,0 0 187,1-24-218,-76-1-1,-197-149 1,98 75 0,26 24-1,73 1-15,-148-50 32,149 74-17,-25 26-15,50-26 16,-26 25-1,-24-24-15,50 24 16,-25 0 0,0-25-1,24 1 1,1-1 0,-50 25-16,49-49 15,-49 49 1,50-24-1,-1 24 1,-73-25 0,98 25-1,25 25-15,0 0 16,1 0 0,24-24-1,-25 24-15,0 0 31,0-25-15,0 25 0,1 0-16,-1 0 15,-25-25 1,1 25 0,-1-25-1,-74 0 16,74 1-31,26 24 16,-1 0 0,25-25-1,-50 25 251,0 0-250,1 0-1,-1 0 1,-24-25-1,-25 0 1,49 0 0,0 0-16,26 1 31,-1 24-15,0 0-1,25-25-15,-25 0 16,-49 25-1,24-25 1,25 0 0,1 25-16,-1 0 15,25-24 1,-25 24 0,0 0 15,0 0-16,25-25 1,-24 25 0,-1-25 15,0 25-15,0 0-16,-24-25 31,24 25-16,0 0 1,-50 0 15,51 0-31,-1 0 16,-25 0 0,25-25-16,1 25 15,-1 0 1,-25 0-1,25 0 32,1 0-31,-1 0 0,0 0-1,0 0 16,0 0-31,1 0 16,-26 25 0,0 0-1,26 0 1,-26-25 0,25 25-1,0-1-15,-24 1 16,-1 25-1,1-50 1,24 25 0,-25-1-16,1 1 15,-26 25 17,50-50-32,0 25 15,1-25 1,-1 0-1,0 25-15,0-25 16,0 0 15,25 24-15,-24-24 0,24 25 15,-25-25-16,0 0 32,0 25 0,0-25-31,25 25-1,-24-25 1,-1 25 0,25-1-16,-25-24 15,0 25 1,0 0 0,-24 25-1,-1-26 1,50 1-1,-74 50 1,49-51-16,-25 1 16,26 0-1,-1 0 1,-25 0-16,50 24 16,-49-49-1,24 50 1,0-50-1,0 25 1,0-1 15,25 1-31,-24 50 203,-1-51-187,-25 51 0,-24 24-1,49-49-15,0-26 16,0 1 0,25 0-1,-25-25 1,25 25-1,-24-25 1,-1 25 15,0-25-15,0 25 0,0-25-1,25 24 1,-24-24-16,-1 0 31,0 25 0,0-25 1,0 25-1,1-25-16,-1 25 1,25 0 0,-50-25-1,50 24 1,-25-24 0,25 25-1,-49-25-15,24 25 31,25 0-15,-25-25-16,0 25 47,1-25-31,-1 24-1,0-24 16,25 25-15,-25-25 0</inkml:trace>
  <inkml:trace contextRef="#ctx0" brushRef="#br0" timeOffset="73134.87">20514 7317 0,'0'25'109,"0"0"-78,-25 0-15,0 0 0,0 24-1,25-24 1,-24-25 0,24 25-1,0 0 1,0-1-1,0 1 1,0 0 0,0 0-1,0 0 17,0-1-17,24 1-15,1 0 16,-25 0-1,50-25 1,-25 25 0,-1-1-1,1-24 1,0 0-16,0 0 16,0 0 15,-1 0-16,1 0 1,-25-24 15,25-1-15,-25 0-16,0 0 31,0 0-31,0 1 16,0-1-1,0 0 1,0 0 0,0 0-16,0 1 15,0-1 17,-25 0-32,0 0 31,25 0-31,-24 1 125,-1-1-94,0 25 0,25-25 1,-25 25-17,0 0 63,1-25-46,-1 25-17,0 0 1,0 0 46,25 25 110,0 0-141,0 0 1,0-1-17,0 1 48,0 0-32,25-25-15,0 50-16,0-50 15,-1 49 1,1-24 15,-25 0-31,25-25 16,0 25-1,-25-1 17,25-24-32,-25 50 15,24-25 17,1-25-32,-25 25 15,25-1 1,0-24 15,-25 25-15,0 0 171,25-25-171,-1 0 31,-24 25 31,25 0 62,-25-1-124</inkml:trace>
  <inkml:trace contextRef="#ctx0" brushRef="#br0" timeOffset="-188987.92">9873 9699 0,'0'-25'219,"49"0"-219,1-25 31,-25-24-15,24 49-1,26-24-15,-51-26 16,26 26 0,0 24-1,-1-25 1,26-49-1,-50 99 1,-25-25 0,24 25-16,-24-25 15,25 25 32,-50 0 328,1 0-344,-1 0-31,0 0 47,0 0-31,0 0 46,50 0 157,0 0-203,0 0 46,-25 25-15,25-25-31,-25 25 78,0 0-48,0 0-14,0-1-1</inkml:trace>
  <inkml:trace contextRef="#ctx0" brushRef="#br0" timeOffset="-185551.41">10617 8954 0,'-25'0'250,"0"0"-235,25 25 17,-25-25 14,25 25-30,0 0 47,0 0 62,0 0-94,0-1 47,25-24-31,0 0-16,0 0 0,0 0 32,-1 0 46</inkml:trace>
  <inkml:trace contextRef="#ctx0" brushRef="#br0" timeOffset="-182856.43">10642 9575 0,'24'-25'63,"1"0"-48,0-49-15,-25 49 16,50 0 0,-50 0-1,24 0 1,1 1 0,0-1-1,0 25 1,-25-25-1,25 0 1,-1 0 31,1 25-47,-25-24 31,25 24-15,0-25-1,-25 0 79,-25 25 141,0 0-189,0 0 1,1 25 0,-1-25-16,25 25 1,25-25 218,-1 0-203,-24-25-32,25 25 32,0 0 16,0-25-17,0 25 33,-25 25 202,0 0-250,0-1-31,0 1 63,0 0 30</inkml:trace>
  <inkml:trace contextRef="#ctx0" brushRef="#br0" timeOffset="-179306.64">11063 8979 0,'0'-25'188,"25"25"-110,-25-24-63,25 24 17,0-25-17,-1 25 17,1 0 61,-25 25 64,0-1-111,0 1-14,0 0-1,0 0 0,0 0 0,0 0 48,0-1 30,-25-24 0,25 25 1,-24-25-63,48 0 234,1 0-250,25 0 0,-25 0 1</inkml:trace>
  <inkml:trace contextRef="#ctx0" brushRef="#br0" timeOffset="-174858.74">10567 9599 0,'25'0'94,"0"0"-78,0 0-1,-1 25 17,1-25-17,0 0 1,0 0 0,0 0-1,-1 0-15,1 0 31,0 0 1,0 0-17,0 0 110</inkml:trace>
  <inkml:trace contextRef="#ctx0" brushRef="#br0" timeOffset="-172469.74">11659 9500 0,'0'-25'31,"24"25"110,1 0-126,0 0 1,0 0 0,24 0-1,1 0 1,-25 0-16,49 0 16,-49 0-1,0 0 16,0 0 1,-1 0-1,1 0-15</inkml:trace>
  <inkml:trace contextRef="#ctx0" brushRef="#br0" timeOffset="-146814.74">16892 12675 0,'0'25'187,"0"0"-109,0 0-62,-24-25 0,24 24-16,-25 26 15,25 0 17,0-26-17,-25-24 1,25 25 15,0 0 0,0 0-15,-25-25 0,25 25-16,0-1 31,-25 1 0,1 0-15,24 0-1,0 0 17,-25-1-17,25 1 16,0 0-15,-25-25 437,25 25-437,0 0 62,0-50 297,0 0-234,0 0 46,0 0 251,-25 25-392,25-24 142,0 48 124,0 1-233,0 0-17,0 0-31,0 0-15,0 0 62,25-25 360,0-25-392,-25 0 64,25 25-79,-1 0-15,-24-25 15,25 25 94</inkml:trace>
  <inkml:trace contextRef="#ctx0" brushRef="#br0" timeOffset="-141928.86">16868 13320 0,'-25'0'234,"25"25"-203,0 0-15,0 0 0,-25-1 15,25 1 16,0 0-16,25-25 219,0 0-219,24 0-15,-24 0 15,0 0 0,0 0 48,-25-25 30,0 0-93,0 1 30,0-1 48,0 0-47,0 0 62,0 50 220,0 0-314,0 0 48,0-1 30,0 1 48,0 0 109,0 0-203,0 0-16,0-1-31,0 1 16,0 0 15,0 0 0,0 0 1,0-1 30,0 1 282,-25-25-329,25 25 1,0 0 156</inkml:trace>
  <inkml:trace contextRef="#ctx0" brushRef="#br0" timeOffset="-138319.87">15950 12774 0,'0'25'172,"0"0"-156,0 0-1,0 49 1,0 1 0,0-26-1,0 1 1,0-1-1,0-24-15,0 0 16,0 0 47,0 0 15,0 0-47,0-1-15,0 1-1,0 0 1,0 0-1,0 24 1,0-24 0,-25-25 281,0-25-251,25 1-30,-25 24 15,1-25-15,24 0 0,-25 25-1,0-25 16,50 25 251,0 0-267,-1 25 1,1 0 0,-25 0-1,25-25 1,0 0 203,0 0-173,-1-25-30,-24 0 0,25 25-1,-25-25 1,25 25 0,-25-25 30,25 25 1,0 0 16</inkml:trace>
  <inkml:trace contextRef="#ctx0" brushRef="#br0" timeOffset="-136036.81">15826 13618 0,'-25'0'141,"0"0"-94,-24 0-16,24 0 16,0 0-47,0 0 31,0 0 32,25 25 30,0 24-61,0-24 14,0 0 17,50-25-1,-25 0-30,0 0-1,-1 0-15,1 0-1,0 0 48,0 0 15,0 0-63</inkml:trace>
  <inkml:trace contextRef="#ctx0" brushRef="#br0" timeOffset="-132849.85">15826 7094 0,'25'0'94,"49"-49"-78,-49-1-1,24 25 1,-49 0-16,25 25 15,0-24 1,0-1 0,0 25-1,-25-25 32,24 25-16,-24-25 1,25 25-32,0-25 15,-25 0 95,25 25-110,0 0 93,-25-24-77</inkml:trace>
  <inkml:trace contextRef="#ctx0" brushRef="#br0" timeOffset="-130936.83">15751 7293 0,'-24'0'125,"-1"0"-31,0 0-63,25 24 1,-25-24 14,25 25-30,0 0 15,0 0-15,0 0 0,0-1 15,0 1 0,0 0 0,50-25 47,-25 0-62</inkml:trace>
  <inkml:trace contextRef="#ctx0" brushRef="#br0" timeOffset="-129274.99">17016 6772 0,'0'49'203,"-24"-49"-203,24 50 16,-25-25-1,0 0 1,25 24-1,-25-24-15,25 0 16,-25 0 0,25-1 15,0 1 47,-24 0-62,24 0-1,0 0 1,-25-1 15,25 1 0</inkml:trace>
  <inkml:trace contextRef="#ctx0" brushRef="#br0" timeOffset="-127849.06">16744 7417 0,'49'-25'31,"-24"0"-15,0 25-16,0 0 15,-1-25 1,-24 75 218,0-25-218,0 24-16,0 1 16,0 24-1,0-49 1,0 0-16,0 0 15,0-1 1,0 1 62,0 0-31,-24-25 47,24-25-63,0-24-31,0 24 16,0 0 15</inkml:trace>
  <inkml:trace contextRef="#ctx0" brushRef="#br0" timeOffset="-126009.01">16818 7565 0,'0'-24'47,"25"24"203,0 0-219,-1 0-31,1 0 16,0 0 156,0 24-110,0-24 95,-1 0-142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34:07.91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11063 8756 0,'-49'0'203,"-1"0"-187,0 0 0,26 0-1,-26 0-15,0 0 16,1 25-1,24-25 1,-25 25 0,1-25-16,-1 0 15,25 24 1,-24 1 0,24-25-1,-25 25 1,1-25-16,-1 25 15,0 0 17,1-25-17,24 24-15,0 1 16,0-25-16,-24 25 16,24 0-1,-25-25 1,26 50-16,-1-50 15,-50 49 1,51-49 0,-51 50-1,26-1-15,-26-24 16,50 0 0,-24 25-1,-1-26-15,1 1 16,-1 25-1,0-1 1,1-24-16,-1 0 16,0 25-1,-24-50 1,49 49 0,-24-24-16,-1 25 15,0-1 1,26 1-1,-26-1 1,0 26-16,-24 24 31,-25-24-31,74-26 235,-25 26-235,-49 98 15,-323 546 1,274-495 0,73-1-1,1-49 1,-1-1-1,1-24-15,49 0 16,-49 0 0,74-75-1,-50 1 1,1 173 0,-1-149-1,25 50 1,-24 24-1,49-73-15,0-26 16,0 0 0,0-24-1,0 0 1,24 74 0,26-50-16,0-24 15,-1 24 1,75 25-1,0-49 1,149 123 15,-99-98-31,-25-1 16,-1 1-16,-24-1 16,50-49-1,0 0 1,98 0-1,1-1-15,-49 1 16,-1-25 0,25 0-1,-74 0-15,-125 0 235,50 0-220,422-49 1,50-51 0,148-24-1,75-49-15,49 98 16,-148 1-1,-75 24 1,74 50 0,-297 0-1,670 0 1,-968-25 296,0-49-296,100-25 0,24-50-1,149-25 1,-74 26-16,-1-1 16,423-347-1,-398 322 1,-74-24-1,-49-1 1,-1 25 0,-24 1-16,-1-1 15,-24 25 1,-25-74-16,50 49 16,-75 26-1,-49 24 1,49 24-1,-99 51 251,0-50-266,0-100 16,-25-24-1,0-124-15,-24-25 32,24 74-32,-50 25 15,51 25 1,-26 25-1,-49-199 1,49 348-16,1-1 16,24 26-1,-25-1 1,1 0 0,24 26-1,-50-26-15,1-74 16,-149-124 15,123 124-31,26 25 16,0-25-1,24 49 1,-49 1 0,24-25-1,1 74 1,-75-74-16,75 74 15,-50-25 1,-25 1 0,50-1-1,-25-24 1,-50 24 0,-198-99-1,124 75 1,74 24-16,1 0 15,-1 26 1,75-1 0,24 25-1,1 0-15,-25 0 16,24 0 0,1 0-1,-1 0 1,1 0-1,24 0-15,-24 0 16,-174 0 15,124 0-15,-25 25-16,50-1 16,25-24-16,-1 0 15,50 25 1,0-25-1,25 25 1,-24 0 15,-26 74-15,0-24 0,1-51 218,24 1-218,-49 25-1,-26-25 1,1 49-16,-25-24 15,25-1 1,0-24 0,-100 99-1,125-99 1,-25 49 0,24-24-16,1-50 15,-25 49 1,49 1-16,0-25 15,1 24 1,-26 1 0,1 49 15,24-74-31,50 0 16,-24 25-1,-26-26 1,25 26-16,-24 24 15,-1 1 1,25-50 0,0 49-1,-24-49-15,49 0 16,-25 24 0,0-24-1,0 25 1,0-26-16,1 1 15,-1 25 1,-25-1-16,1 1 16,24 0-1,-25-1 1,1-24 0,-1 49-16,0-49 15,1 0 1,24 0-1,-25 25 1,1-50 0,24 24 202,-49 26-202,-1-50 0,-49 25-1,50 24 1,-26-24 0,1 0-1,-99 49-15,148-49 16,-24-25-1,24 25 1,-24 0 0,-25 0-1,-174 74 1,49-50 15,125 1-31,25-25 16,-1 0-1,1-1 1,-50-24 0,50 25-16,-26-25 15,26 25 1,24-25 0,-24 25-1,24-25 1,-49 25-1,49-25 1,1 0 0,24 0 15,0 0-15,0 0 46,1 0-46,-1 0 93,0 0-78,0 0 32,25-25 234,-25 25-219,1 0-47,-1 0 16</inkml:trace>
  <inkml:trace contextRef="#ctx0" brushRef="#br0" timeOffset="3399.98">17537 4936 0,'0'-25'15,"0"1"17,0-1-1,-25 25 78,1 25-93,-26-1-16,50 1 16,-25 50-1,0-1 1,25-24-1,-24-26 1,24 1 0,0 0-16,49 25 15,-49-26 1,25-24 0,25 25-1,49 0 1,-50-25-1,1 0 1,0 0 0,24 0-16,-49-25 31,0 25-15,0-25-1,-25 1 1,49-76-1,-49 76 1,0-1 0,0-25-1,0 25 1,0 1 15,0-1 16,0 0-31,0 0 15,-25 0-15,1 25-1,24-24 16,-25 24-31,25-25 16,-25 25 0,-25-25-1,26 25 17,-1 0-32,0-25 15,-25 25 1,1 0-1,-1-25 1,0 25 0,26 0-16,-26 0 15,25 0 17,0 0-1,25 25 141,0 0-157,25 0 1,-25 0 0,25-1-1,0 1 1,-25 0-1,25 0 1,-1-25 0,-24 25-1,25-25 1,-25 24 0,25-24-1,0 25 1,-25 0-1,49-25 1,-24 0 0,0 0-1,0 25 1,0-25 0,-25 25-1,49-25 1,-24 0-1,0 24 1,0-24-16,-25 25 16,25-25-1,-1 0 110,1 0-109,25 0 0,-50 25-1,25-25 1,-1 0-1,-24 25 1,25-25 15,0 0 1,-25 25 61,25-25-61,-25 24-17,25 1 16</inkml:trace>
  <inkml:trace contextRef="#ctx0" brushRef="#br0" timeOffset="15067.86">12055 10195 0,'-24'25'157,"-1"-1"-142,-25 1 1,-24 0-16,-1 0 16,1 24-1,0-24 1,-50 25-1,-25-1 1,25 26-16,0-26 16,-25 26-1,74-50 1,-24 49 0,50-49-16,-1 24 31,0-24-31,-24 25 15,0-1-15,-26 1 16,-24 0 0,25-26-16,-25 26 15,50-50 1,-1 50 0,1-25-1,24-1 1,-49 1-16,0 0 15,49 0 1,-24 0 0,24-25-1,-24 0 1,-75 24 0,124 1-1,-49-25-15,49 0 16,-25 0-1,1 0 1,-1 0-16,25 0 16,0 0-1,-24 0 1,24 0 0,0 0-1,-49 50 1,49-25-1,0-25-15,0 24 32,1 1-32,-1 0 15,0 0 1,25 0 0,0-1-1,-25 1 1,0 0-1,25 25 1,-24-26 0,-1 76-1,0-51 1,25 1 0,0-25-1,0 74 1,0-74-1,0-1 1,0 26-16,0 25 16,0-51-1,0 26 1,0 0 0,0-1-16,0 1 15,0 24 1,0-49 15,0 0-15,0 0-1,0 24 1,0 1-16,25-1 16,0 1-1,-25 0 1,24-26-1,1 26-15,-25 0 16,25-1 0,0-24-1,0 49-15,-25-49 16,24 25 0,1 0-1,-25-1-15,25-24 31,0 0-15,-25 49-16,0-49 16,25 0-16,99-25 250,-25 0-235,50 0 1,24 0 0,26 0-1,24-25 1,50 25-16,-50 0 15,0 0 1,224 0 15,-249 0-31,-74 0 16,-25 0-16,1 0 16,-26 0-1,1 0 1,-1 0-1,-49 0 1,0 0-16,-1 0 16,1 0 187,0 0-188,49 0 1,26 0 0,272 0-1,-149 0 1,25 0 0,0-25-16,25 25 15,-75 0 1,1 0-1,-26 0 1,-73 0 0,-1 0-1,-25 0-15,1 0 16,-51 0 0,51 0-1,-26 0 1,1 0 203,49 0-204,-24 0 1,74 0-16,-50 0 15,25 0 1,25 0 0,-50 0-1,0 0 1,99 0-16,-98 0 16,-26 0-1,-24 0 1,-1 0-1,-24 0 1,50 0 15,-1 0 204,0-25-220,75 25 1,0-24 0,570-76-1,-471 26 1,0 24-16,-24 1 15,-26 24 1,-49-25 0,0 1-1,0 24 1,-1-74 0,-123 49-1,0 0 1,-25 26-1,25-26 220,74-24-235,-49 24 15,74-24 1,-50-1 0,50 1-1,248-174 1,0 24 15,-223 100-31,-25 25 16,-49 50-1,24-26 1,-25 1-16,1 24 16,24-49-1,25 0 1,0-1 0,-50 1-1,26 0 1,-51 74-16,1-24 15,-50 24 1,25 0-16,-25-49 31,0 24 235,24-24-250,1-398-1,0 274 1,-25-1-16,0 100 15,25 25 1,0-1 0,-25 26-1,0-1 1,0-24-16,0-1 16,0 51-16,0-1 15,0 0 1,0 0 15,0-24-15,0 24-1,0 0 1,0-25-16,-25 1 16,25 24-1,-50-25 1,25 1-1,-24-26 1,-1 1 0,1 49-1,-51-49-15,26 24 16,24-24 0,-49 49-1,74-25 1,-24 25-1,49 1 189,-25 24-189,-50-75 1,51 1-1,-150-199-15,100 149 16,49 49 0,-149-49 15,100 50-31,-1 24 16,1 1-1,-1-1 1,26 1-1,-1-1 1,-24 0 0,24-24-16,1 49 15,-100-49 1,124 49 0,0 25-1,-49-50-15,24 50 31,1-49-31,-1 24 16,0 25 0,26-25-1,-26 0 1,25 25 15,-25 0 16,-24-49-31,49 49-16,-24 0 15,-1 0 17,-24-25-32,24 0 15,0 25-15,26-25 16,-26 25-1,25 0-15,-49 0 250,24-25-234,-24-24 0,-25-1-1,24 25 1,1-24-16,-50-1 31,-100 1-15,125 24-16,25 0 15,49 25 1,-25-25 0,26 25-1,-1 0 48,0 0-48,0 0 17,0 0-17,1 0 17,-1 0-17,0 0 1,0 0-1,-24 0 1,24 0 15,0 25-15,0-25 0,0 0-1,1 0 1,-1 0-1,0 25 1,0-25 0,0 0-1,1 0 1,-1 0-16,0 25 16,0-1-1,-25-24 1,26 0-1,-1 25 1,-50 0-16,51-25 16,-1 25-1,-25 24 1,25-49 0,1 25-1,-1-25 1,0 25 15,0-25-15,0 0 15,25 25-15,-24 0-1,-26-25 1,25 24 15,-24-24-15,24 0-1,0 0 1,0 25 0,0 0 15,1-25 0,-26 25 0,25 0-15,0-25 0,1 0-1,-26 49 16,25-49-31,0 25 16,1-25 0,24 25-1,-25-25 1,0 25 15,0-25 0,25 49-15,-25-49 0,25 25-1,0 25 1,-25-1 218,-24-24-218,-125 149 0,75-100-1,25-24 1,-26 49-16,26-49 15,-50 49 1,0 0 0,50-25-1,-224 175 1,174-150 0,-149 124-1,149-99 1,50-50-1,-50 1 1,49-1-16,-24 25 16,24-24-1,1-1 1,0 1 0,24-26-16,-24 1 15,-26 0 1,51-1-1,-26 26 1,-49 24 0,75-74-1,-1 24 1,1 1-16,24-25 16,0 24-1,0-49-15,0 50 16,-24-1-1,49-24 1,-50 25 0,0-1-1,26-24 1,-26 50 0,0-51-16,1 26 31,-26 25-16,75-51 329,-24-24-344,-1 0 94,25 25-94,-25-25 31,25 25 0,-25-25-15,0 0 0,25 25-1,-24-25 17,-1 0 14,0 0-46,25 25 16,-50-25 0,50 24 15,-24-24-31,-1 0 16</inkml:trace>
  <inkml:trace contextRef="#ctx0" brushRef="#br0" timeOffset="30473.91">19819 6896 0,'0'-25'31,"0"50"219,-25 0-234,25-1-1,-24 51 1,-1-50 0,25-1 46,0 1-46,0 0-1,0 0-15,25 0 32,-25-1-17,24 1 1,1-25-16,0 25 31,0-25 0,0 0-15,24 0 15,-24 0-15,0 0 15,0-25-15,0 25 15,-25-25-15,0 1-1,0-1 32,0 0 0,0 0 15,0 0-15,-25 1-47,25-1 16,0 0 31,-25 0-32,0 25 17,25-25-17,-25 25-15,25-24 47,-24 24-31,-1 0 31,25-25 0,-25 25-16,0 0 31,0 0 1,0 0-48,1 0 95,24 25 77,0-1-155,24-24-17,-24 50 1,25-50-1,-25 25 1,25 0 15,0-25-15,-25 24 15,25 1-15,0 0 31,-1-25-32,1 25 1,0 0 15,-25-1 16,25-24-31,0 0 31,-25 25-32,24-25 1,-24 25 31,25-25-32,-25 25 17,0 0 46,25-25-16,-25 24 1,0 1 187</inkml:trace>
  <inkml:trace contextRef="#ctx0" brushRef="#br0" timeOffset="42240.83">8533 13196 0,'25'-25'281,"124"-49"-266,-50 74 1,-49-25 0,-1 0-1,-24 0 1,49 25 0,-24-24-16,74-1 15,-74 0 1,-26 25-1,51 0 1,-25-25 0,-1 0-16,1 25 15,-25 0 1,24-24 0,-24-1-16,25 0 15,-26 25 1</inkml:trace>
  <inkml:trace contextRef="#ctx0" brushRef="#br0" timeOffset="44147.84">9550 12799 0,'-25'0'31,"1"0"16,-1 0 31,25-25 0,25 25 16,-1 0-78,1 0-1,25 0 1,-25 0-1,-25 25 157,0 0-109,0 0 15,0 0-16,-25-25-46,25 24 0,0 1 109,-25-25-47,25 25-63,0 0 17</inkml:trace>
  <inkml:trace contextRef="#ctx0" brushRef="#br0" timeOffset="45937.45">9674 13146 0,'0'25'250,"0"0"-172,0 0-31,0 0 15,0 0-30,25-25 124,-25 24-141,25-24 1,0 0 62,-1 0-15</inkml:trace>
  <inkml:trace contextRef="#ctx0" brushRef="#br0" timeOffset="47077.46">9749 13022 0</inkml:trace>
  <inkml:trace contextRef="#ctx0" brushRef="#br0" timeOffset="49556.64">9873 13221 0,'0'25'296,"0"0"-264,0-1 61,0 1 17</inkml:trace>
  <inkml:trace contextRef="#ctx0" brushRef="#br0" timeOffset="51868.97">9947 12948 0,'25'0'141,"0"0"-126,-1 0 1,1 0 0,0 0 31,0 0 62,-25 25 63,0 0-157,0 24 1,0 1 0,0-25-1,0-1 1,0 1 62,0 0-62,0 0 31,0 0 156,-25-25-63</inkml:trace>
  <inkml:trace contextRef="#ctx0" brushRef="#br0" timeOffset="53979.29">9972 13097 0,'25'0'218,"-1"0"-218,1 0 16,0 0 0,0 0-1,0 0 32,-1 0 266,1 0-157,0 0 78</inkml:trace>
  <inkml:trace contextRef="#ctx0" brushRef="#br0" timeOffset="62295.18">11857 13097 0,'-25'0'15,"50"0"142,25 0-142,-1 0 1,26 0-1,-1 0-15,25 0 16,0 0 0,25 0-1,-49 0 1,-1 0 0,1 0-1,-1 0-15,-24 0 16,-25 0-1,74 0 1,-50 0 0,-24 0-1,50 0-15,-26 0 16,-24 0 0,25 0-1,-26-25-15,1 25 16,0 0-1,0 0 110,0 0-78,-1-25-15,1 25-17,0 0 48,-25-25 15,25 25-31,0 0-16,-1 0-15,-24-24 15,0-1 453,-24 25-437,24-25 250,24 25-125,1 0-141,-25 25 32,0 0 46,0-1-78,0 1 32,0 0-1</inkml:trace>
  <inkml:trace contextRef="#ctx0" brushRef="#br0" timeOffset="63608.07">13643 13146 0,'0'25'266,"0"0"-235,0 0 16,0 0-16,0 0 32,25-25-17,0 0-14,-1 0-1,1 0 31</inkml:trace>
  <inkml:trace contextRef="#ctx0" brushRef="#br0" timeOffset="64492.31">13668 13047 0</inkml:trace>
  <inkml:trace contextRef="#ctx0" brushRef="#br0" timeOffset="66274.07">13866 13246 0,'0'25'203,"0"-1"-187,0 1 15,0-74 63</inkml:trace>
  <inkml:trace contextRef="#ctx0" brushRef="#br0" timeOffset="67516.01">13866 13271 0,'0'-25'188,"0"50"390,0-1-562,0 1-1,0 0 1,0 0 31</inkml:trace>
  <inkml:trace contextRef="#ctx0" brushRef="#br0" timeOffset="70007.32">14015 13072 0,'-25'0'312,"25"25"-296,0 0-16,0-1 16,-25-24-1,25 25 1,0 0 31,0 0-16,0 0 16,0 0-16,25-25 0,0 0-31,0 0 16,0 0 15,-1 0 1,1 0-17,0 0 48,0 0-48,-25-25 204,0 0-47,0 0-94,-25 25 0,0 0-31,25-25-31,-25 25-16,1 0 31,-1 0 31,0 0-15,0 0-31,0 0 156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35:34.64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14958 9674 0,'0'25'141,"0"24"-126,0-24 1,-25 25-16,-25 24 16,1 0-1,-274 299 1,-24-1 15,248-248-31,-1-25 16,1-25-1,-25-24 1,99-25 0,-49-25-1,24 24 17,1 1-32,24-25 15,0 0 1,-25 0-1,1 25 1,24-25 0,0 25-1,-74 0-15,25-25 16,24 0 0,-99 0 15,50 0-31,25 0 15,-26 0 1,1 0 0,25 0-1,-26 0 1,1 0-16,0 0 16,0 0-1,24 0 1,1 0-1,0 0 1,-125 0 0,75 0-1,75 0-15,-1 0 16,25 0 0,-24 25-1,-51-25 204,1 0-203,-75 24-1,26-24-15,-1 25 16,-25-25-1,75 0 1,0 0 0,-125 25-16,150-25 15,0 0 17,-100 25-17,100-25-15,-1 25 16,1-25-1,-1 24 1,51-24 0,-26 25-1,0 0 1,1-25 0,-26 0-1,50 0-15,1 25 16,-26 0-1,25-25 1,-74 24 0,25 1-1,-1 0 1,26 0 0,-26 24-1,1-24-15,-50 0 16,25 25-1,-25-1 1,24 1 0,-148 49-1,199-49 1,-26-26-16,50 26 16,-24 49 15,-1-49-16,25 74-15,-24-50 16,-1 1 0,1 49-1,49-50 1,-50 1-16,25 24 16,25 50-1,0 49 1,0-74-16,0 25 15,25-50 1,0-24 0,0 49-1,74 74 1,-25-99 0,1 50-16,-51-75 15,51 51 1,-26-76-1,-24 50-15,50-49 16,-26 24 0,51 26-1,-51-26 1,75 0-16,-25 1 16,50-1-1,-74-74 220,49 0-220,99 0 1,75-49-1,123-26 1,224 1-16,50 49 16,-1-74-1,75 74 1,-99-25 0,74 50-1,943 0-15,-1290 0 16,-100 0-1,-49-24 1,-74-26 0,-50 0-16,0 1 15,-74 24 1,-1-25 0,125 1 218,99-1-218,24-49-16,150-25 15,148-25 1,-24-99-1,-1 0 1,-148 124 0,868-422-1,-571 249 1,-322 98 0,-99-24-1,-50 0-15,0-1 16,-50-24-1,-24 25 1,24-25 0,-74 0-16,0-25 15,-49 100 1,-26-1 0,1 75-1,-75 49 220,-49-74-235,-50-99 15,0-25 1,-50-25-1,-49-50-15,24 1 16,26 0 0,73 98-1,-24 51 1,0 49 0,25 0-1,-124-75 1,173 150-16,-24-26 15,-50-24 17,-50-25-17,100 49 1,-25 1 0,49 49-1,0-24 1,-24 24-1,24 0-15,-24 0 16,-199-99 0,149 75-1,25 24 1,-50-50 0,0 26-1,0-26-15,-74-49 16,-25 25-1,-25 0-15,50-50 32,0 50-32,24 24 15,75 26 1,-25-1 0,100 50-16,-1 0 15,25 50 1,-74-50 156,-50 0-157,25 0 1,-74 25 0,24-1-1,-24 1-15,49-25 16,25 25 15,0 0-31,50-25 16,24 25-16,0-1 15,1-24 1,-26 0 0,-24 50-1,-75 0 1,100-1-1,0-49 1,49 25 0,-50 0-1,51 0-15,-26-25 16,25 25 0,0-25-1,-24 49 1,-1 1-1,1-1 1,-26 1 0,26-25-16,-1 24 15,-74 26 1,74-26 0,1 1-1,-1 0 1,0-1-16,1 1 15,-1-1 1,25 1 0,-49 49 15,24-49-31,1-1 16,-1 26-16,25-25 15,-24-26 1,24 26-1,0 0 1,-24-1-16,24 1 16,0 24-1,-25-24 1,50-25 0,-24-1-1,-1-24 1,0 25 390,0 0-390,-25 25-1,50-1 1,-49 1 0,24 24-1,0-24-15,0 24 16,1-24-1,24-1 1,-75 125 0,50-149-1,1 0 1,24 24 0,0 1-1,0 0 1,-25-1-16,25 1 15,-25-1 1,25 1-16,0 0 16,0-1-1,0 1 1,0-1 0,0 1-1,0-25-15,0 0 16,-25 74-1,25-50 1,0 1 0,0 0-1,-25-50 1,25 24 0,0 26-1,0-25 1,-24 49-16,-1-24 15,25 0 1,-25 24 0,25-24-1,-25 74 1,0-75 0,1-24-1,24 49-15,-25-49 31,25 0-31,-25 25 16,25-26-16,0 1 16,-25 25-1,25-25 1,-25 24 0,25-24-1,-24 0 1,24 0-16,0 24 15,0-24 1,0 0 15,0 0-15,0 0 0</inkml:trace>
  <inkml:trace contextRef="#ctx0" brushRef="#br0" timeOffset="3272.99">20787 4812 0,'-25'0'94,"0"25"-79,0 25 1,0-1 0,1 1-1,-1-1-15,25 26 16,-25-1-1,25-49 1,0 0 0,0 24-1,0-24 1,0 0 0,25 0-1,24-25-15,1 0 16,0 0-1,24 0 1,-24 0 0,-1 0-16,1-50 15,-25 25 1,0 1 0,-25-1-16,24 0 15,-24-25 48,0 1-48,0-1 1,0 1 0,0 24-1,0 0 1,0 0 62,-24 0-31,-1 25-16,25-24 0,-25 24-15,0 0 0,0 0-1,1-25 16,-1 25-15,0-25 0,0 25 31,0 0 15,0 0-15,1 0-31,-1 0 15,0 0 47,0 25-16,25 0-62,-25-25 16,25 24 0,0 1 31,0 0-1,0 0-30,25-25 0,0 49-1,25-24 1,-26 25 15,26-50-15,-25 49-1,74 1 1,-74-25 0,0 24-16,0-24 15,-1 0 1,1-25 0,0 25-16,0 0 15,0-25 1,-1 24-1,1 1 17,0 0 93,-25 0-78</inkml:trace>
  <inkml:trace contextRef="#ctx0" brushRef="#br0" timeOffset="14838.12">16371 13295 0,'25'0'156,"0"0"-141,25 0-15,-26 0 32,1 0-17,0 0 17,0 0-1,0 0 16,-1 0-32,1 0 17,-50 0 186,1 0-202,-1 0 0,0 0 15,0 0-16,0 0 1,1 0 31</inkml:trace>
  <inkml:trace contextRef="#ctx0" brushRef="#br0" timeOffset="29401.07">13519 11683 0,'-50'0'157,"-24"0"-142,24-25 1,-24 25-16,24-25 16,1 25-1,-51 0 1,26 0-1,-224-24 1,150 24 0,-1 0-1,-25 0 1,50 0-16,-50 0 16,-173 0-1,124 0 16,99 0-15,25 0-16,-1 0 16,-48 0-1,48 0 1,1 0 0,0 0-16,25 0 15,24 0 1,-24 0-1,-1 0 1,25 24-16,-24-24 16,24 25-1,-98-25 1,73 0 0,26 0-1,24 0 1,0 0-16,-25 0 15,26 0 235,-76 0-234,26 0 0,24 0-16,1 0 15,-1 0 1,-99 0 15,100 0-31,-26 0 16,26 0-1,-1 0 1,0 0 0,26 0-16,-1 0 15,0 0 1,0 0-16,0 0 16,1 0-1,-1 0 1,0 0-1,-25 0 17,26 25-17,-1-25-15,25 25 16,-25 0 0,0-25-16,0 24 15,1 1 16,-1 25 1,0-25-17,0-1 1,0 1 0,1 0-1,24 0 1,-25 0-16,25-1 31,-25 1-31,0 0 16,25 0 15,0 0-15,0-1 15,0 1-16,-25-25 1,25 50 0,0-25-16,-24 0 15,-1 49 17,25-49-32,-25 49 15,25-49 1,0 25-1,0-26-15,0 26 16,0 24 0,0 1-1,0-26 1,0 26 0,0-1-1,0 1-15,0-51 16,0 1 171,0 25-171,50-1 0,24 51-1,25-51 1,0 75-1,50-24 1,-50-1-16,25 0 16,25-25-1,25-24 1,24 0 0,50-1-1,50-24 1,25 25-16,818 198 15,-844-224 1,1 26 0,173-25-1,-322-25 1,-50 0 0,-24 0-1,-1 0-15,-24 0 16,-1-25-1,-24 0 1,25 25 0,-1-25-1,-24 25 1,25-24 0,74-1-16,-100 0 15,1 25 16,0-25-15,25 25 187,-1 0-187,51 0-1,-26 0 1,75 0 0,471-49-1,-347-26 1,-75 26 0,50 24-16,-25 0 15,26 0 1,-51 0-1,149-49 1,-248 74 0,1-25-1,-1 25-15,-25 0 16,-24 0 0,24 0-1,-49 0 1,124-25 249,595-247-265,-496 197 16,-49 1 0,-26-1-1,100-74 1,-174 100 0,25-26-1,0 51 1,0-51-1,0-24 1,25 0-16,0 0 16,0-1-1,297-272 1,-297 248 0,0 0-1,-25 0-15,99-74 31,-148 123-15,24-24-16,-25-25 16,1-50-1,-1-49 1,-74 149 250,50-50-266,-25 49 15,-1-24 1,26 0-1,-25 0 1,0 0 0,24-25-16,-24 24 15,25 1 1,-50 49 0,0 26-16,24-26 15,-24 0 1,25 1-1,0-125 1,-25 1 0,0-1-16,0-25 15,-25-24 1,-74-50 0,-25 1-1,74 197 16,1 26-31,-1-1 16,-24 25 0,-1-25-16,1 1 15,-1-1 1,1 25 0,-25-24-16,0-1 15,24 1 1,1 49-1,-1-25 1,1 0-16,-25-25 31,-174 1-15,149 24-16,-50 0 16,25 0-1,1 1 1,48-1-1,-48 0 1,48 0-16,-24 0 16,0 1-1,50 24 1,-50-25 0,99 25-1,0 0 220,0 0-220,1-25 1,-26 25-1,0-25 1,26-24 0,-51 49-1,-98-75 1,123 50-16,0 1 16,-24-1-1,24-25 1,26 50-1,-26-25 1,-49 1 0,24-1-1,26 0 1,-26 0 0,1 25-16,24-25 15,1-24 1,-51 49-1,51 0 1,24-25 0,0 25-1,0 0 1,1 0 15,-1 0-15,0-25-1,0 25 1,0 0-16,-24 0 31,24 0-15,-25 0 0,26 0 15,-1 0-16,0 0-15,-25 0 16,25 0 0,1 0-1,-51 0 1,50 25 0,1-25-1,-26 25 1,25-25 359,25 24-360,-25-24 17,1 0-17,-1 25 63,0-25-62,0 0 0,0 25-1,1-25 17,24 25-32,-25-25 15,25 25 1,-50-25-1,25 49 1,-24-49 0,-50 100-1,49-76-15,0 26 16,26-50 0,-1 50 15,-25-26-31,25-24 15,25 25 1,-24-25 31,-1 25-47,25 0 31,-25-25-15,25 25-1,0-1 1,-25 1 0,25 0-1,-25 0 1,25 24 0,-25-24-1,25 0 1,0 0-16,0 24 31,0-24-15,0 25-1,0-25 1,0-1 0,0 1-1,0 25 1,0-25-1,0 24 1,0 1 0,0-25 15,25-1-15,-25 1 15,25 0-31,0 25 15,0-25 1,0 24 0,24-24-1,-24 0-15,25 49 32,98 75-17,-48-75-15,-51 1 16,1-26-1,49 26 1,-49-26 0,24 1-16,0 0 15,26-1 1,-76-24 203,1 0-204,25 24-15,-25 1 16,24 0 0,-24 74-1,0-50 1,-25-24-1,25-25 1,-25 24-16,0-24 16,0 25-1,0-26 17,0 1-17,0 25 1,0-25-16,0 24 15,25 1 1,-25-25 15,0-1-15,0 1 0,0 0-1,0 0-15,24 0 16,-24-1-16,0 26 31,25-50-15,-25 25-1,0 0 17,25-1-1,-25 1-16,0 0 64,25-25-1,0 25-16,-1 0-46,1 0-1,0-25 1,-25 24-16,25 1 16,-25 0-1,25 0 1,-25 0 0,24-1-1,1 1-15,-25 0 31,25 25-15,-25-26 15,25-24-15,-25 25-16,0 25 187,0 24-171,0 1 0,0 24-16,0 0 15,-25 25 1,25 0 0,0 0-16,0-25 15,0-24 1,0 24-1,0 0 1,0-24 0,0-26-16,0 26 15,25 49 1,-25-75 15,0 1-31,0-25 16,0 24-1,0-24-15,0 0 16,0 24 0,-25 1-1,0-25-15,0 25 16,1-26 0,24 26-1,-25-25-15,0 0 16,25-1-1,0 26 1,-25-25 15,25 0-15,0-1 109,0 1-125,0 0 31,0 0-15,0 0 15,0-1-31,0 1 16,0 25 15,-25 24 188,1-49-204,24 25 1,0-26 0,-25 1-16,0 0 15,25 0 1,-25 24 15,0-24-15,25 0-1,-24 0 1,-1 0 15,25-1-15,0 1-1,-25-25-15,0 25 16,0-25 0,25 25-1,-24 0 1,-1-25 0,0 25-1,0-25 1,0 0-1,0 24 1,1 1 31,-1 0-31,0-25-1,0 25 16,0 0 1,-24-25-17,24 24 1,0 1 0,0-25-1,-24 0-15,24 25 16,0-25-1,-24 0 1,24 25 0,0-25-16,0 0 15,0 0 1,1 0 0,-26 25-1,-24-25 1,24 24-1,0-24 1,1 0-16,24 0 16,-25 0-1,1 0 1,24 0 0,-25 0-1,25 0 329,1 0-328,-26 0-1,-49 0 1,24 0-1,1 0 1,-25 0 0,-25 0-16,-25 0 15,50 0 1,-50 0 15,99 0-31,1 0 16,-26-24-1,26-1 1,24 0 0,-50 0-16,1 25 15,24-49 1,26 49 0,-26-25-1,25 25 1,0 0-16,1-25 15,-1 0 32,25 0 0,-25 1-31,0-26 15,25 25-15,0 0-1,-25 0 1,25 1 0,0-26-1,-24-24 16,-1 24-31,25 0 16,-25 1 0,25-1-1,0-24 1,0 24 0,-25-74-1,25 50 1,0 49-16,0 0 15,0 0 1,0-24 0,-25 49-1,25-25 1,0-25-16,0 26 31,0-1-15,0 0-16,0 0 15,-24 25 1,24-50 0,0 26-1,0-1 1,0 0 0,-25 25-1,25-25-15,0 0 16,0 1-1,-25 24 17,25-25-32,0 0 47,-25 0-47,25 0 31,-25 25 0,25-24-15,-24-1-16,-1 0 15,25 0 17,-25 25-17,25-25 16,-25 25 1,25-24-17,-25 24 110,1 0-31,-1 0-47,0-25-31,0 25-1,0 0 1,0 0 15,1 0 0</inkml:trace>
  <inkml:trace contextRef="#ctx0" brushRef="#br0" timeOffset="33909.83">19943 6796 0,'-24'0'141,"-1"0"-126,0 50 1,0-25 0,25 0-1,-25-25 1,25 25-1,0-1 1,0 76-16,0-51 31,0 1-15,0-1 0,0-24-1,0 0 16,0 0-15,25-25 0,25 0-1,-25 0 1,-1 0-16,26 0 16,0-25-1,24-25 1,-49 1-1,0 24 17,-25-25-1,0 26-15,0-1-1,0 0-15,0-25 16,0 1-1,0 24 1,0 0 0,0-25-1,-25 50 17,0-24 46,0 24-63,0-25-15,1 0 32,-1 25-17,0 0 16,0 0 1,0 25-1,1-25-15,24 25-1,-25-25 16,25 24 1,-25-24 15,25 25-16,0 0-16,0 0 1,0 0 0,0 0-1,0-1 1,25 1 0,-25 0-1,25 0 1,-1 0-1,1 24-15,0-49 16,0 25 0,0 0-1,-1-25 1,1 0-16,0 25 31,0-25-31,0 0 16,-1 24-16,1 1 15,0-25 1,0 25 15,0 0 94,-1-25-109,-24 25 0,25 24 140</inkml:trace>
  <inkml:trace contextRef="#ctx0" brushRef="#br0" timeOffset="111339.75">19125 10071 0,'49'0'0,"-24"0"16,0-25 0,25 25-1,-1-25 1,-24 25 0,49 0-16,-24-25 15,24 25 1,-24 0-1,24 0 1,1-25 0,-26 25-16,76-24 15,-101 24 1,26 0 0,24 0 15,-24 0-31,0-25 15,-1 25 1,-24 0 0,0 0-16,24 0 15,1 0 1,24-25 0,-24 25-1,0 0 1,-1 0-16,-24 0 15,25 0 1,-1 0 0,-24 0-1,0 0-15,24 0 16,-24 0 0,25 0 140</inkml:trace>
  <inkml:trace contextRef="#ctx0" brushRef="#br0" timeOffset="114796.7">19646 8954 0,'0'25'171,"0"0"-155,0 25 0,0-1-16,0-24 15,0 0 1,0 0 0,0 0 15,-25-25 16,25 24-16,-25-24-15,25 25 15,-25-25 0,0 0 16,1 0 0,-1 0-32,0 0 64,25-25-64,0 1 16,0-1 1,25 25 93,-25-25-110,25 25 1,-1 0 0,1-25-16,0 25 15,0 0 16,0 0-15,-1 0 15,1 0-15,0 0 0,0 0-1,0 0 16,-1 0 16</inkml:trace>
  <inkml:trace contextRef="#ctx0" brushRef="#br0" timeOffset="117007.52">19844 9277 0,'0'25'672,"0"0"-641,0-1-15,-25 1-1,0 0 17</inkml:trace>
  <inkml:trace contextRef="#ctx0" brushRef="#br0" timeOffset="118558.45">19968 9128 0,'0'-25'31,"0"1"32,0-1-32,0 50 250,0-1-265,0 1 15,25 0-15,-25 0 0,0 0-1,0-1 48,0 1 15,0 0-63,0 0 32</inkml:trace>
  <inkml:trace contextRef="#ctx0" brushRef="#br0" timeOffset="120614.75">20191 9103 0,'25'0'16,"-25"-24"15,-25 24 172,1 0-187,24 24 46,0 1 1,0 0-32,0 0 0,0 0-15,0-1 15,24-24 16,1 0 0,0 0 31,0 0-16,0 0-46,-1 0 31,-24-24-16,0-1 79,0 0-17,0 0-15,-24 25 16,-1-25-63,0 25 16,0 0 0</inkml:trace>
  <inkml:trace contextRef="#ctx0" brushRef="#br0" timeOffset="124523.38">16396 7243 0,'75'0'172,"-51"0"-141,26 0-15,-25 0 15,24 0-31,-98 0 188,24 0-173,0 0 1,0 0 0,1 0-16,-1 0 15,0 0 1,0 0 15,0 0-15,50 0 218,0 0-234,25 0 31,-26 0 1,1 0-17,0 0 16,0 0 63</inkml:trace>
  <inkml:trace contextRef="#ctx0" brushRef="#br0" timeOffset="126908.46">16421 10319 0,'0'-25'62,"25"25"-46,49-25-16,-49 0 16,0 25-1,24-24 1,-24-1 0,0 25-16,-25-25 15,25 25 1,0-50 31,-25 26 31,25 24-63,-25-25-15,0 0 16,0 0 47,0 0-32,0 0-16,24 1 1,-24-1 0,0 0 46</inkml:trace>
  <inkml:trace contextRef="#ctx0" brushRef="#br0" timeOffset="131045.75">16595 10170 0,'-25'0'31,"0"25"31,0-25 48,25 25-63,-25-25 187,1 24-218,24 1 15,-25-25-16,50 0 189,-1 0-189,1 0 1,0 0-16,0 0 15,24 0 1,1 0 0,-25 0 31,0 0-16,0 0 0,-1 0 16,1 0-16,0 0 32,0 0 15,0 0-31,-1 0 15,1 0-15,0 0 0,-50 0 156,25-25-187,-25 25 15,1 0 16,-1-24-47,0 24 31,0 0 0,0 0-15,1 0 15,-1 0-15,25-25-1,-25 25 1,0 0-16,0 0 16,0 0 31,1 0-16,-1 0 0,0 0 0,0 0 1,0 0-1,1 0 31,24-25 110,24 25-47,1 0-109,0 0-1,0 0 17,0 0-32,-1 0 31,26 0-15,-25 0 15,0 0 16,-25 25-32,25-25 1,-1 0 0,1 0 15,0 0 0,-25 25-15,25-25 31,0 0-1,-25 24 33,24-24-64</inkml:trace>
  <inkml:trace contextRef="#ctx0" brushRef="#br0" timeOffset="141600.57">12130 12948 0,'25'0'156,"24"0"-140,-24 0 0,25 0-16,24 0 15,149 25 1,-148-25 0,-1 0-1,1 0 1,-1 25-1,0-25 1,-24 0 0,-25 0-1,0 0-15,-1 0 16,1 0 31,-25 24 15,25-24-46</inkml:trace>
  <inkml:trace contextRef="#ctx0" brushRef="#br0" timeOffset="143797.55">12576 13543 0,'0'-24'31,"0"-1"0,0 74 266,0-24-266,0 25-15,0-25-16,0-1 16,0 1-1,0 0-15,0 0 47,0 0-16,-24-25 126,-1 0-111,25-25 95,0 0-78,0 0-1,0 0 1,0 1-1,25 24-62,-1 0 31,1-25 1,0 25 14,0 0 1,0 0 78</inkml:trace>
  <inkml:trace contextRef="#ctx0" brushRef="#br0" timeOffset="145394.78">12750 13742 0,'0'25'297,"0"-1"-250,0 1-16,-25-25-15,25 25-1,-25-25 17,25 25-17,-24-25 63</inkml:trace>
  <inkml:trace contextRef="#ctx0" brushRef="#br0" timeOffset="150671.65">12874 13444 0,'0'-25'343,"0"1"-280,25 24 15,-25-25-62,25 25-1,-1 0 16,1 0 32,0 0 46,-25 25-62,0-1 31,0 1-46,0 0-1,0 0 0,0 0 16,0-1 0,0 1 15,0 0-30,0 0 14,-25-25-14,25 25-17,-25-25 17,1 24-17,-1 1 16,0-25 1,0 0 15,50 0 484,0 0-484,24 0-32,1 0-15,24 0 32,-24 0-32,-25 0 15,-25 25 1,49-25-1,-24 0 17,0 25 30,0-25-46,-25 25 15</inkml:trace>
  <inkml:trace contextRef="#ctx0" brushRef="#br0" timeOffset="155078.35">12626 13543 0,'-25'0'187,"25"-24"-124,0-1 46,0 0-46,0 0-1,25 25 63,0 0-16,-25-25-15,25 25-31,-50 0 437,0 0-438,25 25-46,0 0 78,0 0 77,-25 0-155,25-1 15,0 1-15,0 0 0,-25 0 15,25 0 0,0-1 0,0 1 63,0 0-63,0 0 16,0 0-31,-24-25 124,-1 0-15,0 0-62,25-25 109,0 0 15,25 25-171,0-25 93,-1 25-46,-24-25-1,25 25-15,-25-24-16,25 24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38:57.65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9699 11286 0,'-25'0'125,"0"0"0,1 0-62,-1 0-16,0 0-32,0 0 1,0 0-16,1 0 16,-1 0-1,0 0 1,-25 0-1,-24 25-15,24-25 16,1 25 0,-26 0-1,26-25-15,-1 24 16,-49 1 0,24 0-1,-24 0-15,-25 24 16,25-24-1,25 25 1,-26-25 0,51 24-1,-1-24-15,1 25 16,24-26 0,0 26 15,-50-25-31,51 24 15,-26 1-15,0 0 16,26-1 0,-1 1-16,0-1 15,0 1 1,0 0-16,1-1 16,24 1-1,0 0 1,0-1-1,0 1-15,0-1 32,0 26-32,0 24 15,49 0 1,-24-24-16,49 24 16,-24-50-1,0 1 1,-1 0-16,26 24 15,-50-24 1,-1-1 0,51 1-1,-26 0 1,1-26 0,49 51-1,75-26 1,-75 1-1,-25-25-15,1 0 16,-26-25 0,26 0-1,-1 24-15,-24-24 16,49 25 0,-24-25-1,-1 25 1,0-25-1,-24 0-15,0 0 16,-1 0 0,-24 25-1,49-25 1,-49 0 0,25 0-1,-1 0-15,26 0 16,-1 25-1,-24-25 1,-1 0-16,1 0 16,0 0-1,-26 0-15,51 0 16,-25 0 0,24 0-1,-24 0 1,-26 0-1,1 0 1,25 0-16,-25 0 16,-1 0-16,26-25 15,0 25 1,-1 0 0,1 0-1,-1 0 1,26 0-1,-26 0-15,26-25 16,-1 0 0,50 25-1,-49 0 1,-26 0 0,75-25-1,-74 25 1,24 0-16,1 0 15,-26 0 1,26-24 0,-1 24-16,25-25 265,-24 25-265,49-25 16,-25 25 0,-25 0-1,26 0 1,-1 0-1,0-25-15,0 25 16,-24 0-16,24 0 16,-25-25-1,-24 25 1,0-24-16,-1-1 16,1 25-1,-1-25 1,1 0-1,0 25 1,-1-49 0,75-1-16,-99 50 31,50-50-15,-75 26-16,24-1 15,1-25 1,-25 25-1,0-24 1,0-1-16,0-24 16,0-26-1,0 26 1,0 0 0,0-1-16,0-24 15,0 0 1,-25 0-1,1 24 1,-1-74 0,-25 100-1,25-1 1,-24 0-16,24 1 16,-25-1-1,25 1 1,-24-1-16,-1 25 15,25-24 1,-49 49 0,49-50-1,-24 25 1,-26-24-16,26 24 31,-1-25-31,0 25 16,-24 1-1,-50-1-15,25-25 16,24 25 0,1 25-1,-50-24-15,25 24 16,-1-25 0,-48 0-1,24 0-15,0 25 16,24-25-1,1 25-15,25-24 32,-125 24-17,125 0 1,-1 0-16,1 0 16,0 0-1,24 0 1,-24 0-1,49 0-15,-25 0 16,25 0 0,-24 0-1,24 0 1,0 0-16,-24 0 16,-1 0-1,0 0 1,-24 0 15,49 0-31,-24 0 16,24 0-1,-25 0 1,0 0 15,26 0-15,-1 0-16,0 0 15,-25 0 1,1 0 0,24 0-1,-74 0 1,24 0 0,51 0-1,-26 24-15,0-24 16,26 0-1,-51 25 1,50-25 0,-24 25 15,24-25-31</inkml:trace>
  <inkml:trace contextRef="#ctx0" brushRef="#br0" timeOffset="5648.63">16049 6226 0,'-25'0'109,"0"25"-93,-49 24 0,0 1-1,-1 49-15,-49 25 16,-99 174 0,173-199-1,-24 25 1,24-49-1,25-1 1,25 0-16,-24-24 31,-1 99-15,0-25 0,25-75-1,0 1 1,0-25-16,0 49 15,0-49 1,0 25 0,0-26-16,0 1 15,0 0 32,0 0-47,0 0 31,0 0-15,50 24 0,-26 1-1,26-25 1,-25-1 0,0 26-16,49-25 15,-24 0 1,-1-25-1,1 24 1,-1-24 0,26 50-16,-50-50 15,24 25 1,1 0 15,24-1-15,-74 1-1,50-25-15,0 25 16,-26 0 0,1-25-1,25 25 1,-25-1 0,24-24-16,-24 50 15,0-50 1,0 0 156,24 0-157,50 25 1,1 0-16,24 49 16,0-24-1,-25-1 1,25 50-1,0 1 1,-50-1-16,26 25 16,-1-74-1,-74-1-15,24 1 16,-24-25 0,0-1-1,0-24 1,-1 25-1,-24 0-15,25-25 16,-25 25 0,25 0-1,-25-1 1,0 1 0,0 0-1,25 0-15,-25 0 16,0-1-1,25 1 17,-25 0-17,0 25-15,24-26 16,51 26 171,24 0-171,0 24-16,50 25 16,0 1-1,0-1 1,-25 0 0,-50-49-1,1-26 1,-1 26-1,-49-25 1,24-25 15,-24 25 1,0-25-17,0 0 1,74 0 203,-24 24-204,24 1 1,74 25-16,1-1 31,148 1-15,-222-25-16,-1-25 15,-25 0 1,-24 0 0,24 0-1,-24 0-15,24 0 16,-24 0-1,0-25 1,24 0 0,149-74-1,-124 25 1,26-26 0,-1-24-1,99-49 1,-174 98-1,1 1-15,0-1 16,-26-73 0,-24-26-1,0-49 1,0-50 0,0-50-16,-24-49 15,-125-248 1,99 471-1,25 75 1,-24 24 0,-75-49-1,74 50 1,-74-26 0,25 1-1,-25-1 1,0 1-1,49 49-15,-49-49 16,50 24 0,-100-49-1,100 74 1,-50-99 0,-25 99 171,75 25-171,-50 0-16,-50-25 15,-99-49 17,124 49-17,25-24-15,-25-1 16,1 0-1,24-24 1,0 49 0,24 0-1,51 25-15,-26-24 16,26-1 0,-26 0-1,1 0 1,0 25-16,-1-25 15,-74 1 17,124 24-32,-24 0 15,-1 0 1,1-25 0,-1 25-16,0-25 15,26 25 1,-26-25-1,0 25 1,1 0-16,24 0 16,-25 0-1,1 0 1,-26 0 0,51 0-1,-51 0 1,50 0-1,-24 0 1,24 0 0,0 0-16,-25 0 15,26 0 1,-26 0 0,25 0 15,0 0-31,1 0 15,24 25 1,-25-25-16,0 0 16,0 0 15,0 0-15,1 0 15,24 25-16,-25-25 1,0 0 15,0 25-15,0-25 0,1 24 15,-1 1-16,0-25 1,0 0 15,0 25 1,1-25-1,-1 0-31,0 25 47</inkml:trace>
  <inkml:trace contextRef="#ctx0" brushRef="#br0" timeOffset="8684.3">18430 5085 0,'0'25'93,"-25"0"-46,-74 123-31,50-48 0,24-26-1,-25 0 1,25 1-1,25 24 1,0-25 0,0-49-16,25 25 15,0 0 1,25-26 0,24 26-1,-24-25 1,-26-25-16,51 0 15,-26 0 1,1 0 0,49-50-1,-49-24 1,-1 24-16,1-49 16,-25-50 15,0 124-31,-25 0 15,0 1 1,0-1 15,0 0 1,0 0-17,0 0 16,0 1-31,-25-26 32,25 25-17,-25 0-15,25 1 16,-25 24 0,25-25-1,-25 25 1,25-25-1,-24 25 1,-1-50-16,-25 50 16,25-24 15,1-1-15,-1 25-1,0 0 1,25-25-16,-25 25 15,-24 0 1,24 0 15,0 0-31,0 0 16,0 0 15,25 25 110,0 0-126,0 24 1,0 75 0,0-74-1,0-25-15,0-1 16,0 1 0,0 0 15,0 0-16,25 0 1,0 24 0,0-24-16,0 25 15,-1-26-15,26 51 16,-25-75 0,74 99-1,-74-74 1,0 0-1,-1 0 1,1-1 0,0 1-1,-25 0 17,25-25-17,-25 25 1,0 0 15,25-1 0,-25 1 1,25 0-17,-25 25 1</inkml:trace>
  <inkml:trace contextRef="#ctx0" brushRef="#br0" timeOffset="12814.15">11609 13891 0,'0'24'203,"-25"26"-172,25 0-15,-25-26-1,25 1 1,0 0 0,0 0-1,0 0 1,-24-1-1,24 1-15,0 0 16,0 0 0,0 0-1,0 24-15,0-24 32,0 0-17,0 0 16,0 0-15,49-25 0,-24 0-1,0 24 17,0-24-32,-1 0 15,51-24 16,-50-26-15,49 0 0,-49 1-1,24-1-15,-24 25 32,-25 0-1,0 1 0,0-1 63,0 0 15,-25 0-78,25 0-15,-49 1 15,24-1 1,25 0-1,-25 25 0,0 0-15,25-25-1,-24 25 17,24-25-17,-25 25 1,0 0 15,0-24-15,0 24 15,1 0 0,-1 0 0,0 0 1,0 0 77,0 0-62,25 24 78,0 1-63,0 0 1,0 0-32,25-25-15,0 49-1,-25-24 1,25 0 15,0 0 1,-25 0-17,24-25 1,-24 24-16,25-24 15,0 50 1,0-50 0,-25 25-1,49 24 1,-49-24 0,25 0-16,0-25 15,-25 25 1,25-25 15,-25 25-31,25 0 31,-1-1-15,-24 1-16,25-25 16,-25 25-16,25 0 15,-25 0 16,25-1-15,0-24 15,-25 25-15,0 0 15</inkml:trace>
  <inkml:trace contextRef="#ctx0" brushRef="#br0" timeOffset="47412.09">8632 12948 0,'-24'0'63,"24"25"-32,49-25 157,-24 0-173,25 0 1,-26 0 0,76 0-1,-51 0 1,1 0-1,-25 0 1,24-25-16,26 25 16,-26-25-1,26 25 1,49-49 0,-99 49-1,-1 0-15,1 0 16,0 0-1,25 0 17,-50-25 61</inkml:trace>
  <inkml:trace contextRef="#ctx0" brushRef="#br0" timeOffset="51959.43">9252 13171 0,'-24'0'188,"-1"0"-188,0 0 15,25 25 32,-25-25-47,25 25 31,25-25 157,0 0-141,0-25 0,-1 25-32,-24-25 1,0 0-1,25 25 1,-25-24 31,25-1 15,-25 50 173,-25-25-220,25 24 1,-25-24 15,25 25-15,-24 0 31,24 0-32,-25-25 17,25 25-17,-25 0 17,25-1 61,25-24 17,0 0-79,-1 0 16,1 0 0,0 0 0,0-24-16,-25-1 63,25 25-48,-25-25 1,0 0 0,0 0 31,0 0 63,0 1-79,-25 24 32,25 24 125,0 1-203,0 0-1,0 0-15,25 0 16,-25 0-1,25-25 1,-1 24-16,-24 1 16,0 0-1,25-25 1,-25 25 0,0 24-1,0-24 16,0 0 1,0 0 15,0 0-1,-25-25 64,1 0-95,-1 0 17,0 0-17,0 0 48,0 0-32,25-25 0,0 0 63,0 0-47,25 25-16,-25-25-15,0 1-1,25 24 1,0-25 15,0 25 16,-25-25-31,24 25-1,1 0 17,0-25 46</inkml:trace>
  <inkml:trace contextRef="#ctx0" brushRef="#br0" timeOffset="53239.47">9550 13370 0,'0'25'219,"0"-1"-204,0 1 16,0 0 1,0 0 15,0 0-1</inkml:trace>
  <inkml:trace contextRef="#ctx0" brushRef="#br0" timeOffset="54758.45">9575 13122 0,'0'-25'15,"25"50"220,-25-1-188,25-24-32,-25 25 1,24 0-1,1 25 1,-25-25 0,25-25-1,-25 24 17,0 1 14,0 0 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40:12.68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8310 13444 0,'25'0'63,"0"0"-48,-1 0 1,1 0-1,0 0 1,49 0 0,1-25-16,24 25 15,-25 0 1,1 0 0,-1 0-1,1 0 1,-1 0-16,-24 0 31,24 0-15,-49 0-16,24 0 15,-24 0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41:01.62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16644 6276 0,'0'0'0,"-49"0"281,24 0-265,-50 0 0,-98 24-1,74-24 1,49 0-1,-49 0 1,49 25 0,25-25-16,-24 25 15,-1 0 1,-49 0 0,49-1-16,1 1 15,-1 0 1,0 0-1,-24 0-15,24 24 16,1-24 0,-1 49-1,25-49-15,1 0 16,-26 25 0,25-26-1,0 26 1,1 0 15,24 49-31,0-49 31,0 49-15,-25-25 0,25 1-16,0-1 15,0 0 1,0-24-1,0 0-15,0-1 16,0-24 0,25 0-1,-25 24 1,49 1-16,-24-25 16,0 49-1,24-24 1,-24-1-1,25 1-15,-1 25 16,1-51 0,0 26-1,49 0-15,-49-1 16,24 1 0,25 24-1,-49-49 1,24 49-1,25 1-15,25 24 16,25 25 0,273 174-1,-273-224 1,-25 1 0,-25-26-1,-25-49-15,1 50 16,-50-25-1,24-25 1,-49 24 0,25 1-16,-25 0 15,0 0 1,0 0 0,25-1 202,49 100-218,-24-49 16,-1 24 0,1 0-1,25-24 1,24 24-16,-74-49 15,24-1 1,26 1 0,-26-1-1,1-24-15,-1 25 16,-24-25 0,0-1-1,25 1 1,-26 25-1,1-50-15,0 25 16,0-1 0,-25 26-1,49-50-15,-49 50 16,50-50 0,-25 24-16,0 1 15,-1-25 1,1 0-1,25 0-15,-1 25 16,26-25 0,-26 25-1,1 0 1,25-25-16,-26 24 16,26-24-1,24 25 1,-25-25 249,1 0-249,197-99 0,-197 25-16,-1 24 15,50 25 1,-24-24 0,24-1-1,24 25 1,-24 0-16,-49 1 15,-1 24 17,25-50-32,-24 25 15,-26 0-15,26 1 16,-26-26 0,26 0-1,-50 26 1,74-76-1,-49 51 1,-26-1-16,-24 0 16,25 1-1,0-1 1,-25 1 0,0-26-16,0 1 15,0-199 16,0 149-31,-25 25 16,-24 24 0,24 26-16,-25 24 15,1-50 1,-1 26 0,-49-50-1,-1-25-15,-48-25 16,-1-25-1,-50 1 1,26 48 0,-26 26-1,-24 0 1,49 0-16,1 49 16,-1-49-1,-24 25-15,74-1 16,-25 26-1,25-26-15,49 1 16,-24 24 0,50 50-1,-1-49 1,0 24 250,26 0-251,-51-25 1,26 26-16,24-26 15,-50 25 1,51-25 0,-1 50-1,-50-24-15,51-1 16,-1 0 0,-25 25-1,25-25 1,0 0-1,1 25 1,-51-24 0,26-1-1,24 0 1,-25 25 0,25 0-16,1-25 15,-1 25 1,0 0-1,0-25-15,0 25 16,1 0 0,-1 0-1,25-24 1,-50 24 0,50-25-16,-25 25 15,1 0 1,-26-25-1,25 25 1,-24 0 0,-1-25 15,25 25 0,25-25-15,-25 25-1,1 0 1,-1 0-16,25-24 16,-25 24-1,0 0 1,0-25-16,1 25 31,-1-25-15,25 0 15,-25 25-31,0 0 63,0 0 46,0 0 32</inkml:trace>
  <inkml:trace contextRef="#ctx0" brushRef="#br0" timeOffset="21632.14">18356 6201 0,'0'25'156,"-25"25"-125,25-1 1,0-24-32,0 25 15,0-26 1,0 1-1,0 0 1,0 0 0,0 0-16,0-1 31,25-24-15,0 25-1,-1 0 1,51-25-1,-50 0 1,24 0 0,1 0-16,-25 0 15,49 0 17,-49-25-17,0-24 1,-25 24-1,0 0-15,0 0 16,0 0 0,0-24-1,0-1 1,0 25 0,0 1-16,0-1 15,0 0 1,0 0-16,0 0 31,-50-24 0,25 49-15,0-25 0,1 0-1,-1 25-15,-25 0 16,25 0-1,-24 0 1,24 0 0,0 0-1,0 0 1,1 0 0,-1 0-1,0 0 1,0 0 15,25 25-31,0 0 16,0 0 62,0-1-63,0 1 1,25 0 0,-25 0-1,74 24 1,-49 1 0,0-25-16,25 24 15,49 26 1,-50-50-1,-24-1 1,0-24 0,0 25-1,0-25 17,-25 25-32,24-25 15,-24 25 1,25-25-1,0 25 1,0-1 15</inkml:trace>
  <inkml:trace contextRef="#ctx0" brushRef="#br0" timeOffset="26505.84">19298 8210 0,'-24'0'94,"-26"0"-78,0 25-16,-49 50 15,25-26 1,24 1 0,-49 24-1,-50 50 1,124-99 0,0 0-1,1 24-15,-26-24 31,0 25-31,1-1 16,-1 1-16,-24 49 16,24-49-1,-24 74-15,49-74 16,-25-26 0,50 26-1,0 0 235,0-1-234,0 1-1,0 49 1,0-25 0,0-24-1,0-25 1,0 0 0,0-1-16,0 26 15,0-25 1,0 0-1,0-1-15,0 1 32,0 0-17,0 0 1,25 0 0,-25-1-1,25 1 1,25 0-1,-26 0 17,1 0-17,0 0-15,0-1 16,0-24 15,-1 25-15,1 0 15,0 25 0,0-50 204,0 24-220,-1 1-15,1 0 16,0-25 0,49 74-1,-49-49 1,25 0-16,-25-25 15,-1 25 1,26-25 0,-25 25-1,0-25-15,24 0 32,-24 0-17,25 24-15,-25-24 31,-1 25-15,1-25 0,0 0-1,25 0 17,-26 0-17,1 0 1,0 0-1,0 0 1,24 0 0,-24 0-1,0 0 1,0 0-16,0-25 31,-1 25-15,1-24-1,0 24 1,0 0 234,0 0-234,24-25-16,-24 25 31,74-25-15,-49 25-1,-25-25-15,-1 0 16,26 1-1,-25 24 1,0 0-16,24-25 16,-24 25-1,0 0 1,0-25 0,0 25-16,-1-25 15,1 25 1,0-25-1,0 25 1,0-24 0,-25-1-1,24 0 32,1 0-16,-25 0-15,25 1 0,-25-1-1,0 0 1,0 0 0,25-25-1,-25 26-15,25-26 16,-25 0-1,0-24 1,0 0 0,24 24-16,-24 0 15,0 1 1,0 24 0,0 0 15,0 0-16,-24-24 1,24 24 0,0-25-16,0 26 15,-25-26 1,0 25 0,25-24-1,-50 24 1,26-25-16,24 25 15,-25 1 1,0-1 0,0 0-1,25 0-15,-49 0 16,24 0 0,-25 1-1,50-26 1,-74 25-16,49-49 15,-25 24 1,25 1-16,-24-1 16,49 25-1,-50 0-15,25 1 32,1-26-17,-1 25 1,0-24-1,25 24 1,-25-25 0,25 25-1,-25-24 1,25-1 15,-24 25-15,24 1-16,-25-1 15,0 0 1,25 0 0,0 0-1,0 1 1,-25-1 0,25 0 15,0 0 31,0 0-46,0 0 15,-25 25 157,25 25-157,-24 0 156,-1 0-171,0 0-16,25 0 16,-25-25 15,25 24-15,-25-24-1,25 25 16,-24 0 16,-1 0 0</inkml:trace>
  <inkml:trace contextRef="#ctx0" brushRef="#br0" timeOffset="29275.47">20216 8558 0,'-25'24'171,"1"1"-124,24 0-15,0 0-17,-25-25 1,25 25-16,0-1 31,0 1 0,0 0 1,0 0-1,0 0-16,0-1 32,0 1-15,49 0-17,-24 0 1,0-25-16,0 0 15,0 0 17,-1 0-32,1 0 15,0 0-15,0 0 32,0 0-17,-25-25 48,0 0-32,0 0 16,0 1-32,0-1 17,0 0-1,0 0 0,0 0-15,0 1 15,0-1-15,-25 0 15,25 0-31,-25 0 31,0 1 0,0 24-15,25-25 0,-24 25-1,24-25 17,-25 25-17,0 0 1,0 0 15,0 0-15,1 0-1,24 25 142,0 0-142,0-1 1,0 1-1,0 0-15,24 0 16,-24 0 0,25-25-1,0 24 1,0 1 0,0 0-1,-1-25 1,1 25-1,0 0 1,0-1 0,0-24-1,-25 25 1,0 0 0,24-25-16,-24 25 15,0 0 16,25-25-15,-25 24-16,0 1 16,0 0 15,0 0 0,25-25 0,-25 25-15,0 0 47,25-25-63,-25 24 15</inkml:trace>
  <inkml:trace contextRef="#ctx0" brushRef="#br0" timeOffset="39530.81">19224 9922 0,'25'0'219,"0"0"-204,-1 0 1,51 0-1,-26 0 1,26 0 0,-1 0-1,1 0-15,-26 0 16,75 0 0,-99 0-1,0 0 1,25 0-1,-26 0 1,1 0 0,0 0-1</inkml:trace>
  <inkml:trace contextRef="#ctx0" brushRef="#br0" timeOffset="47798.29">19224 9351 0,'-25'0'125,"0"0"-110,1 0 17,-1 0-17,-25 25 16,50 0-15,0 0 0,-25-25-1,1 25 1,24-1 0,0 1-1,0 0 1,0 0 46,24-25-46,1 0 0,25 0 15,-1 0-16,-24 0 17,-25-25-17,0 0 1,0 0 31,0 1-16,0-26-15,0 25 15,0 0-15,0 1-1,0-1 1,0 0-1,0-25 17,-25 50-17,25-24 1,-24 24 0,24-25-1,-25-25-15,0 50 16,0-25-1,25 1 1,-25 24 0,25-25 62,0 0-16,25 75 63,0-26-109,25 51 0,-26-75-1,1 25 1,0-25-1,-25 24 1,25-24 0,-25 25 15,25-25-15,-1 25-1,-24 0 110,25-25-78,-25 25 16,25-25 343,-25 24-406,0 1 15,25 0 1,0-25 0,-25 25-1,-50-100 63</inkml:trace>
  <inkml:trace contextRef="#ctx0" brushRef="#br0" timeOffset="48702.53">19348 9351 0,'25'0'63,"0"0"-48,-1 25 1,1-25 0,-25-25 359,0 75-297,0-25-63,0 0 1,0-1 0</inkml:trace>
  <inkml:trace contextRef="#ctx0" brushRef="#br0" timeOffset="51734.41">19720 9178 0,'-25'0'172,"0"0"-156,1 25 15,-1-25 0,25-25 250,0 0-249,0 0-17,0 0 1,0 1 15,0-1-15,0-25-1,0 25 17,0-24-17,0 24 17,0 0-1,25 0-31,-25 0 31,24 1 0,1-1-15,-25 0 62,25 25 16,-25 25 62,0 0-140,0-1 15,0 1-15,0 0 15,0 0 31,0 0-30,0-1-17,0 1 1,0 0 31,0 0-32,0 0 1,0 0 15,0-1-15,0 1 15,0 0-15,0 0-1,0 0 17,0-1-17,0 1 1,0 0-1,0 0 1,0 0 0,-25-1-1,0 1 17,25 25 14,-24-50-46,24 25 47,-25-25-15</inkml:trace>
  <inkml:trace contextRef="#ctx0" brushRef="#br0" timeOffset="53698.82">19472 9401 0,'0'-25'31,"0"50"219,0 0-219,0 0-31,0-1 47,0 1 0,0 0 47,-25-25-79,25 25 63,0 0-31,-25-25-31,25 24 62,-24-24-62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43:25.68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19174 13618 0,'-24'0'313,"-1"0"-298,0 0 17,0 0-17,0 25 1,1-1 0,24 1-1,-25 0-15,25 0 31,0 0 1,0-1-17,0 1 48,25-25-48,-1 0 32,1 0-15,25-25-1,-25 1-16,-1-1 32,-24 0-15,0 0-17,25 0 16,-25 1 1,0-1 30,0 74 94,25-24-124,-25 0-32,25 0 15,0 0 1,-25-1 0,24 1-1,-24 0 1,25-25 15</inkml:trace>
  <inkml:trace contextRef="#ctx0" brushRef="#br0" timeOffset="1310.56">19100 14015 0,'0'-25'31,"0"50"141,0 24-157,0 1-15,0 24 32,0 125-17,0-50-15,0-75 16,0 0-1,-25-24 1,25 0 0,0-26-1,0 1 1</inkml:trace>
  <inkml:trace contextRef="#ctx0" brushRef="#br0" timeOffset="3541.1">18976 15081 0,'0'-25'47,"0"1"78,0 73 62,0 1-171,-25-1-1,25 1 1,-25 0 0,25-1-1,0-24 16,25-50 204,0 25-204,0 0-15,0 0-1,-1 0 17,1 0-17,0 0 16,0 0 48,-25 25-64,0 0 48,0 0-16,0 0-16,0-1 31,0 1 16,-25-25-78,0 0 32,0 0-17,1 0-15,-1 0 32,0 0-17,0 0 1,25-25-16,-25 25 15,25-24 17,-24 24-17,24-25 1,0 0 15,-25 25-15</inkml:trace>
  <inkml:trace contextRef="#ctx0" brushRef="#br0" timeOffset="4947.1">18976 15677 0,'0'24'188,"0"1"-173,0 0 1,0 25 0,0-26-1,0 1 1,0 0 0,0 0 15,0 0-16,0-1 142</inkml:trace>
  <inkml:trace contextRef="#ctx0" brushRef="#br0" timeOffset="7293.21">19001 16247 0,'0'-25'47,"-25"25"172,0 0-204,0 0 1,1 0 0,-1 0 15,0 0 0,25 25-31,-25 0 47,25 0 0,0-1-16,0 1 16,25-25 16,-25 25-48,25-25 1,0 0 46,-1 0-30,1 0-17,0 0 16,0 0-15</inkml:trace>
  <inkml:trace contextRef="#ctx0" brushRef="#br0" timeOffset="8353.94">18777 16495 0,'-24'0'187,"-26"50"-187,-74 74 32,25-25-32,24 0 15,-24-49 1,50-1-1,-1-24 1,0 25-16</inkml:trace>
  <inkml:trace contextRef="#ctx0" brushRef="#br0" timeOffset="10183.2">18802 16545 0,'0'25'125,"25"24"-109,25 26 0,-1 49-1,-24-50 1,0-24-1,0-1-15,-25-24 32</inkml:trace>
  <inkml:trace contextRef="#ctx0" brushRef="#br0" timeOffset="11748.88">18852 16520 0,'25'0'125,"0"0"-110,24 25 17,1 0-32,-1-1 15,-24 1 1,25-25 0,24 25-1,-24 0 1,-1 0-16,1 24 15,0-24 1,-26 0 0,26 0-16,-25-25 31,0 24-31,24-24 16,-49 25-16,25-25 15,0 25 1,0 0-1,-1-25 1,1 0 0,0 25-16,0-25 15,-25 24 17,25-24-17,-1 0 48</inkml:trace>
  <inkml:trace contextRef="#ctx0" brushRef="#br0" timeOffset="13302.86">18207 17314 0,'0'24'328,"0"1"-312,0 0 0,0 0 15,25-25 125,0 0-125,-1 0-15,1 0 15</inkml:trace>
  <inkml:trace contextRef="#ctx0" brushRef="#br0" timeOffset="14166.6">18306 17214 0</inkml:trace>
  <inkml:trace contextRef="#ctx0" brushRef="#br0" timeOffset="15686.37">18877 17214 0,'0'25'203,"0"0"-203,0 0 15,0 0 1,0-1 0,0 26-1,0-25-15,0 24 31,0-24 16,0 0-15,0 0-17,0 0 48,0 0-16,-50-25-32,25 0 16,0 0 1,1 0-17,24-25 95,0 0-63,0 0-32,0 0 16,24 25-15,1 0 0,25 0-1,-25 0 17,24 0-32,-24-25 15,25 25 1,-25 0-1</inkml:trace>
  <inkml:trace contextRef="#ctx0" brushRef="#br0" timeOffset="17991.21">19745 17363 0,'-50'0'157,"25"0"-126,-49 0-15,74 25 15,0 0 0,0 0 0,0-1 1,0 1-17,25-25 1,24 0-16,-24 0 31,50 0-15,-51-25-1,1 1-15,0-1 16,-25 0 0,25 25-1,-25-25 1,0 0 31,0 1 0,0-1-32,0 0 32,0 0 0,0 0 15,0 1-15,-25 24 203,0 0-140,25 24-79,-25-24-15,25 25-1,0 0 1,0 0 31,0 0-16,0-1 0,25 26-15,0 0 15,0-50-15,0 24-1,24 1 1,-49 0-16,25 0 16,0 0 15,0-25 63</inkml:trace>
  <inkml:trace contextRef="#ctx0" brushRef="#br0" timeOffset="19697.61">19001 17859 0,'0'0'0,"0"-24"31,0 48 188,25 1-203,24 25-1,-24-25 1,25-1 0,-50 1-1,24 0 1</inkml:trace>
  <inkml:trace contextRef="#ctx0" brushRef="#br0" timeOffset="21684.76">19422 18033 0,'-24'0'172,"-1"0"-141,0 25-15,0-25-1,25 25-15,-25-1 31,25 1-15,0 0 78,25-25-47,0 0-47,0 0 15,0 0 1,24 0 15,-49-25 32,0 0-1,25 100 173,0-50-220,-25 49 1,0-24-1,0-26 17,0 1 30,0 0 1,-25-25-48,0 0 17,0 0-17,1 0 1,24-25 93,0 0-62,0 1-16,0-1-31,24 25 16,1-25 0,0 25-1,0 0 32,0 0-47,-1-25 31,1 25 16,25-49 78</inkml:trace>
  <inkml:trace contextRef="#ctx0" brushRef="#br0" timeOffset="23896.86">19621 18331 0,'0'24'485,"0"1"-423,25 0-31,-25 0-31,24 0 32,1-1-17,-25 1 17,25 0-17,0 25 1,-25-25-1,25-1 17,-1-24-32</inkml:trace>
  <inkml:trace contextRef="#ctx0" brushRef="#br0" timeOffset="26734.2">19968 18430 0,'0'25'250,"0"-1"-234,0 1 0,0 25-1,0 0 17,0-26-17,-25 26-15,25-25 16,0 0 15,0-1 32,0 1-1,0 0-46,-24-25 46,24-25 110,0 0-125,0 1-16,24 24 0,-24-50-15,25 50 0,-25-25 15,25 25-31,0 0 31,-25-25-15,25 25 46,-1 0 79,1 0-79,0 25 79,-25 0-94,0 0-31,25 0 15,-25-1 31,0 1 63,25-25-109,-25 25 31,0 0 31,0 0 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42:10.11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6375 10765 0,'0'0'0,"25"0"32,0 0 15,0 0-47,-1 0 281,26 0-250,-25-25 0,0 25-15,-1 0 15,1 0-31,25 0 16,-25 0 15,-1 0-15,1 0-16,0 0 15,0 0 17,0-24-32,-1 24 15,1 0 16</inkml:trace>
  <inkml:trace contextRef="#ctx0" brushRef="#br0" timeOffset="2011.89">6301 10815 0,'25'0'312,"-1"0"-281,1 0-31,0 0 16,0 0 0,24 0-16,-24 0 15,0 0 1,0 0 0,0 0-1,-1 0-15,1-25 31,0 25 1,0 0-17,0 0 17,-1 0-17,26 0 32,-25 0 31,0 0-47,-1 0 48,1 0-64,0 0 32,-25-25 125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58:22.4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22746 6499 0,'0'25'156,"25"-1"-140,-25 26 15,0 0 1,25 49-32,-25-74 15,0 24 16,0-24 1,0 0 15,-25-25 124,25-25 1,25 0-62,0 25-95,-1 0 17,1 0-1,0 0-16,-25 25 1,25 0 0,-25 25-1,0-26 17,0 1 30,25-25-31,-25 25 1,24 0-32,1 0 31,0-1-16,-25 1 17,50 0-17</inkml:trace>
  <inkml:trace contextRef="#ctx0" brushRef="#br0" timeOffset="3011.92">22945 6672 0,'24'-24'31,"1"-1"0,0 25-15,-25 25 93,25-25-109,-25 24 16,25-24-1,-25 25 1,0 0 31,0 0-31,0 0-1,0-1 1,0 1 31,0 0-47,0-75 250,25-24-219,-25 49-15,0 0-1,24 1 16,-24-1-15,25 25 15,-25-25 32,0 0-32,0 0 0,0 50 329,0 0-345,0 0 1,-25-25 0,25 25-16,0-1 31,0 1 16,0 0-16,0 0 16,25 0 31,-25-1-47,25-24-31,0 0 31,0 0-15,-1 0 0,1 0-1,0 0 1,0 0 15</inkml:trace>
  <inkml:trace contextRef="#ctx0" brushRef="#br0" timeOffset="5159.17">23143 6350 0,'50'0'109,"-25"0"-62,-1 0-16,1 50 1,25 49-17,-25-25-15,-1-49 16,1 25 0,-25-26-1,0 1 1,25-25-1,-25 25-15,25-25 16,0 0 15,-1 0 1,1 0 30,0-25-15,-25 0-16,-25 25 204,25 25-173,0 0-46,-25 0-1,25 0 1,0-1 0,0 1-1,0 25 1,0-25 15,25 24-15,0 1-1,0-25 17,0 0-17,-25-1 16,0 1 1,0 0-17,-25-25 63,25 25-46,-25-25-1</inkml:trace>
  <inkml:trace contextRef="#ctx0" brushRef="#br0" timeOffset="20541.54">22002 6995 0,'-25'0'157,"-24"50"-142,24-26 1,0 1-1,25 0 1,-25-25 0,25 25-1,0 0 1,0 24 15,0-24 32,25-25-16,0 0-32,24 0 1,-24 0-1,25 0 17,-25 0-1,0 0 63,-1 0-63,1 0 0,-25 25 63,0 0-63,0-1-31,-25 1 31,1-25 1,-1 25-1,0-25-15,0 25-1,25 0 16,-25-25-15</inkml:trace>
  <inkml:trace contextRef="#ctx0" brushRef="#br0" timeOffset="21829.09">22275 7317 0,'25'0'187,"49"0"-171,1 50-16,-1-25 16,-49 0-1,0-25 1,-1 0-1</inkml:trace>
  <inkml:trace contextRef="#ctx0" brushRef="#br0" timeOffset="22763.35">22498 7243 0,'-25'0'47,"25"50"-31,0-1-1,-24 1 17,24-25-1,0-1-15</inkml:trace>
  <inkml:trace contextRef="#ctx0" brushRef="#br0" timeOffset="23955.2">22325 7020 0,'24'-25'109,"1"25"-93,0-25 15,0 25 0,-25-25 32,25 1-48,-1 24 1</inkml:trace>
  <inkml:trace contextRef="#ctx0" brushRef="#br0" timeOffset="25685.11">22399 7094 0,'25'-25'203,"-25"1"-171,49 24-1,-24-25 63,0 25-63,0 0 16,-25-25 218</inkml:trace>
  <inkml:trace contextRef="#ctx0" brushRef="#br0" timeOffset="28285.31">21308 5755 0,'24'-25'32,"-48"50"-32,48-75 15,-24 75 126,-24 24-125,24 1 15,-50 0-31,25-1 0,25 1 15,-25-50 1,25 25 0,-24-25-1,24 25 63,74-25-62,0 0 15,-24 0-31,-25 0 16,24 0 0,-24 0-1,0 0 79,-25 24-63,0 26-15,0-25 15,0 0-15,0-1-1,-25 1 17,0 0-1,1 0 422,-1 0-437,0-25 15,0 24-16,0-24 32</inkml:trace>
  <inkml:trace contextRef="#ctx0" brushRef="#br0" timeOffset="30477.42">21605 6127 0,'25'0'140,"-25"25"-124,25-1 15,0-24-15,-25 25 15,24-25 32,1 0-16,0 0-1,-25-25-14,0 1 155,0-51-171,0 50 15,0 1 0,0 48 204,0 26-204,0 0-15,25-26-1,-25 1-15,0 0 16,0 0 15,0 0 0,0 49-15,0-49 15,0 0 32,0-1-48,0 1 1</inkml:trace>
  <inkml:trace contextRef="#ctx0" brushRef="#br0" timeOffset="31546.37">21779 5854 0,'49'0'94,"1"-25"-78,-25 0-1,74-49 16,-49 49 1</inkml:trace>
  <inkml:trace contextRef="#ctx0" brushRef="#br0" timeOffset="32497.75">21853 6028 0,'0'-25'47,"25"25"-47,0-50 16,49 25 15,-49 1 0,-25-1-31,25 25 16,0 0 15</inkml:trace>
  <inkml:trace contextRef="#ctx0" brushRef="#br0" timeOffset="34961.79">22225 5209 0,'0'25'78,"25"74"-63,-25-74 1,25 24-16,-25-24 16,25 0-1,-25 0 17,0 0-1,0-1 0,0 1 32,-50-25 93,25 0-125,50-25 125,0 25-140,0 0 78,0 25-47,-1 0-16,1 0-16,-25 0 1,25-1 0,-25 1-1,25 0 1,-25 49 0,49-49-1,-24 0 16,-25 0-31,25-25 16,0 0 0,0 0 15,-1 0-15</inkml:trace>
  <inkml:trace contextRef="#ctx0" brushRef="#br0" timeOffset="37791.84">22498 5283 0,'25'0'94,"0"0"-78,0 0 15,-25 25 31,24-25-46,1 25 15,0-50 94,-25 0-109,25 1 0,-25-1-16,0 0 187,0 0 141,0 0-281,0 1-47,0 73 281,25 1-265,-1-1-16,26 26 16,-50-50 15,25-25-31,-25 24 78,0 26-62,0-25-1,0 0 16,0-1 1,0 1-1,0 0-15,-25 0 30,0-25 1</inkml:trace>
  <inkml:trace contextRef="#ctx0" brushRef="#br0" timeOffset="38850.94">22945 5457 0,'24'0'109,"-24"25"-93,0 0-1,0-1 1,0 1 0,0 0 77,0 0-93,0 0 16,0-1 15</inkml:trace>
  <inkml:trace contextRef="#ctx0" brushRef="#br0" timeOffset="42204.82">22969 5060 0,'0'-25'125,"0"1"-109,0-26-1,25 50 1,-25-25-1,25 25-15,0 0 110,0 0-79,0 0 0,-1 0 1,-24 25-1,0 25-16,0-26 17,0 26-1,0-25-31,0 24 16,0-24 15,0 0-16,0 0 17,0 0-1,0-1 391,25-24-282,0 0-108,0-24-1,0-1 63,-1 0-94,1 25 31,-25-25-15</inkml:trace>
  <inkml:trace contextRef="#ctx0" brushRef="#br0" timeOffset="43372.49">23044 5110 0,'25'0'78,"24"-50"-63,1 25 1,0 25 0,-1-24-1,-24 24 79</inkml:trace>
  <inkml:trace contextRef="#ctx0" brushRef="#br0" timeOffset="45934.65">23069 4762 0,'25'0'78,"-1"0"-63,1 0 1,0 0-16,25 0 31,-50 25-15,24 0 15,-24 0-31,25 0 16,0-25-1,-25 25 1,0-1 0,25-24-16,-25 25 15,25-25 1,-1 25 15,1-25-31,0 0 47,0 0-16,0 0 79,-25-25-95,0 0 1,24 25 0,-24 25 468,-24 0-468,24 0 30,0 24-14,0-24-17,24 25 1,1-50-16,0 25 31,0-25 16,-25 24-16,0 1-31,25 25 16,-1-25 31,-24-1-16,0 1 0,-24 0-15,24 0 0</inkml:trace>
  <inkml:trace contextRef="#ctx0" brushRef="#br0" timeOffset="52122.14">20067 5383 0,'25'0'172,"0"24"-157,0 26 1,0-25-1,-25 0 1,24-1 0,1 1-1,-25 0 1,25-25 0,-25 25-1,25-25 16,-25 25 1,-25-25 77,-25-50-93,26 25-16,-1-24 15,0 49 1,0-25 15,25 0 94,0 0-78,-25 25-31,25-25 31,0 1 140,25 24-171,0 0-1,0-25 17,0 25-17,-1 0 16,1 0-15,0 0 0,25 0 15,-26 25 0,1-25-31,-25 24 16,25 1-1,-25 0 1,0 0 15,0 0-15,0-1-16,0 26 16,0-25-1,-25 0 1,0 24-16,25-24 31,-24-25 32</inkml:trace>
  <inkml:trace contextRef="#ctx0" brushRef="#br0" timeOffset="53093.53">20489 5358 0,'25'-25'15,"0"0"1,49-24 15,-24-26-31,49 26 31,-99 24-31,25 25 16</inkml:trace>
  <inkml:trace contextRef="#ctx0" brushRef="#br0" timeOffset="54048.59">20638 5432 0,'0'25'15,"25"-50"126,24-24-126,26-1 1,148-173 15,-198 223 1,-25-25-32</inkml:trace>
  <inkml:trace contextRef="#ctx0" brushRef="#br0" timeOffset="55815.63">21134 4614 0,'25'49'63,"0"1"-48,-1 24 1,-24-49 0,25 25-1,-25-25-15,0-1 16,0 1 0,0 25-1,0-25 1,0-1 15,0-48 188,25 24-219,-25-25 15,25 25 1,0 0 0,-1 0-1,1 25 1,-25-1 0,50 51-1,-25-26-15,-25 26 31,24-50 16,1 24-31,0-24 15,0-25 0,0 0-15,-1 0 0</inkml:trace>
  <inkml:trace contextRef="#ctx0" brushRef="#br0" timeOffset="57378.63">23813 5035 0,'25'0'156,"49"0"-124,-49 25-17,-25 0 48,0 25-48,0-26 1</inkml:trace>
  <inkml:trace contextRef="#ctx0" brushRef="#br0" timeOffset="62283.09">23813 6003 0,'49'0'78,"-24"0"-78,0 0 16,0 0 0,0 25-1,-1 24 1,51 100 15,-50-25-31,0-99 16,-1 0-1,-24-1-15,25-24 32,-25 25-17,50 0 1,-25-25 0,-1-25 62,-24 0-47,0 1 375,0-1-390,0 50 328,0 24-313,0-24-16,0 0 1,0 0 0,25-1 46,-25 1-46,25 0-16,0-25 15,-25 25 1,25 0 78,-25-1-79,0 1 1,0 25 31,0-25-16,-25 49 0,0-74-31,25 25 16,-25 0 0,25 0-1,-25-1 1</inkml:trace>
  <inkml:trace contextRef="#ctx0" brushRef="#br0" timeOffset="63516.36">23788 6747 0</inkml:trace>
  <inkml:trace contextRef="#ctx0" brushRef="#br0" timeOffset="64071.26">23912 6598 0</inkml:trace>
  <inkml:trace contextRef="#ctx0" brushRef="#br0" timeOffset="64992.46">24086 6524 0</inkml:trace>
  <inkml:trace contextRef="#ctx0" brushRef="#br1" timeOffset="83780.27">21332 6152 0,'-24'0'31,"48"0"141,26-25-156,0 0-1,49-25 1,50 1-16,-1-1 15,-24-24 17,1 24-32,296-99 31,-148 25 0,-199 99-15,1-24-1,-26 24-15,26-25 16,-1 1 0,26-1-1,-26-24-15,75-1 16,-50 26 0,0-50-1,0-1 1,-49 76-16,49-26 31,-74 0 0,-25 25-15,0 1 15,0-1-15,0 0-1</inkml:trace>
  <inkml:trace contextRef="#ctx0" brushRef="#br1" timeOffset="86168.28">21828 7516 0,'0'0'0,"25"-25"63,25 0-47,173-148 15,-173 123-16,24 25 1,-49 0 0,0 25-16,0-24 15,-1 24 1,26-50 0,0 50-16,-1-25 15,1 0 1,24-24-1,50 24-15,-49 0 32,148-74-1,-173 74-31,-1 25 0,-24-25 16,0 25 15,0 0 109,-1-25-124,26 1-16,0-1 16,24 0-1,-24-25-15,-26 26 16,-24-1 0,25 25-1,-25-50 1,0 25-1,0 1 48,0-1-32</inkml:trace>
  <inkml:trace contextRef="#ctx0" brushRef="#br1" timeOffset="94008.37">21680 4366 0,'0'24'156,"0"1"-140,24 25-16,1-25 15,-25 24 1,25 1-1,-25-25 32,0-1-31,0 1-16,0 0 16,25-25 609,0 0-375,-1 0-125,1 0-94,0 0 0,-25 25 16,0 0-16,0-1-31,25 1 31,-25 0 1,0 0-1,0 0 0,25-25 16,-25 25 0,24-25-16,1 0-15,0 0 15,0 0 0,0 0 1,0 0 30</inkml:trace>
  <inkml:trace contextRef="#ctx0" brushRef="#br1" timeOffset="97079.8">21977 4465 0,'25'0'141,"0"0"-63,0 25 15,-25-1-77,0 1-16,0 0 47,0 0-31,0 0 15,25-50 250,-25 0-265,0 0-16,0 0 31,0 1 0,0-1-15,24 25-1,-24-25 17,0 0-17,0 0 63,0 1-31,0-1-31,0 50 234,0-1-234,0 1 15,0 0 16,50 0-16,-50 0-15,25-25-1,24 0 16,-24 0 1,0 0-1</inkml:trace>
  <inkml:trace contextRef="#ctx0" brushRef="#br1" timeOffset="97986.33">22374 4415 0,'0'50'110,"25"-25"-79,-25-1 31,0 1-30,0 0-1,0 0-31</inkml:trace>
  <inkml:trace contextRef="#ctx0" brushRef="#br1" timeOffset="100249.39">22449 4167 0,'0'25'125,"24"-25"-109,1 25 15,0-25 16,0 0 47,0-25 31,-25 0-47,0-49-31,0 24-16,0 25-31,0 50 344,24 0-313,1 25-15,0-26-1,-25 1 17,25-25-17,-25 25-15,25-25 16,-25 25 0,0 0-1,24-1 1,-24 1-1,0 0 32,0 25-31,0-1 0</inkml:trace>
  <inkml:trace contextRef="#ctx0" brushRef="#br1" timeOffset="101099.71">22845 4266 0,'25'0'109,"-25"25"-93,0 0-16,25 0 15,-25 0 17,0-1-1</inkml:trace>
  <inkml:trace contextRef="#ctx0" brushRef="#br1" timeOffset="103225.68">22821 3845 0,'0'-50'93,"49"1"-77,-24-1 15,0 50 16,0 0 0,-1 25-31,-24 0-1,0-1 1,25 1 15,-25 0-15,0 25 15,0-1-31,0-24 16,0 0-1,0 0 17,0-1-1,25 1-16,-25 0 79,25-25 62,0 0-140,24 0 0,-24 0 15,-25-25 47,25 25 78,-25-25-124,25 25-1,-25-24-16</inkml:trace>
  <inkml:trace contextRef="#ctx0" brushRef="#br1" timeOffset="104632.62">22945 3919 0,'24'-25'16,"-24"1"-1,25 24 1,0 0 15,0-25 79,0 25-79,-25-25-31,25 25 31,-25-25 141,24 25-156</inkml:trace>
  <inkml:trace contextRef="#ctx0" brushRef="#br1" timeOffset="110331.4">23019 3497 0,'25'0'125,"0"0"-109,0 0-1,-1 0 17,-24 50 14,25-50-30,0 50-16,0-50 16,-25 24 46,25-24-46,-1 0 15,1 25 0,0-25 1,0 0 421,0 0-360,-1 0-61,1 0-1,0 0 156,-25-25-140,0 1 250,0-1-141,-25 25 219,25 25-296,0-1-17,-25-24-46,25 25 31,0 0 109,0 0-78,0 0-62,0 0 109,0-1-63,0 1-31,0 0 1,25-25-1,-25 25 0,25 24 0,-25-24 16,0 0 16,0 0-32,0 0 0,0-1 94,0 1-94,0 0 110,-25-25-110,25 25-15,0 0 15</inkml:trace>
  <inkml:trace contextRef="#ctx0" brushRef="#br1" timeOffset="140782.68">21977 5035 0,'25'0'125,"25"-24"-110,99-51 1,-75 26-16,0 24 16,26-50 15,-1 26 0,-74-1-15,24 25-1,1-24 1,-1 49 0,26-50-16,-26 25 15,1 0 1,0 1-1,-1-1 1,1 0 0,-25 0 234,24 0-250,51-49 31,-51 24-31,75 1 16,0-26-1,-25 26 1,-24 24-1,-1 0-15,-24 0 16,-1 1 0,-24-1-1,25 0-15,-25 0 32</inkml:trace>
  <inkml:trace contextRef="#ctx0" brushRef="#br1" timeOffset="142347.42">23292 4390 0,'0'25'110,"0"25"-95,50-25 1,-50 24 0,49 1-16</inkml:trace>
  <inkml:trace contextRef="#ctx0" brushRef="#br1" timeOffset="145404">23490 4341 0,'0'25'172,"0"24"-140,0-24-1,25-25-16,-25 25 1,25 0 15,25-25-15,-26 0 31,-24-25 31,25 25-62,-25-25-16,0 0 15,0 0 95,-25 25 30,1-24-124,-26 24 93,25 0-93,0 0-16,1 0 31,48-25 110,1 25-110,0-50-31,0 50 16,0 0-1,-1-25 1,1 50 328,-25 0-329,0 0 16,25-25 1,0 25-17,0-25 17,-1 0-1,1 0 0,0 0 63,-25-50 15,0 0-93,0 26 31,-25 24 62,0 0-93,1 0 77,-1 0-46,0 0-31</inkml:trace>
  <inkml:trace contextRef="#ctx0" brushRef="#br1" timeOffset="149923.29">24011 4192 0,'25'0'250,"50"0"-235,-26 0 1,1 0-1,-1 0-15,26-25 16,-26 25 0,-24-25-1,0 25 1,25-24-16,-1 24 31,-49-25-15,25 25 15,0-25-15,0 25 452,-1-25-452,26 25 0,-25 0-1,0-25 1,-1 25 0,-24-24-16,25 24 31,0 0 47,0-25 16,0 0-63,24 0 0,-74 0 219,1 25-234,-1 0 31,0 0 0,0 0-32,0 0 16,1 0 219,48 0-31,51 0-203,-50 0-16,-1 0 31,1 0-15,0 0 31,0 0-16,0 0 0,-1 0-15,-48 50 296,-1-50-296,25 25-1,-25-25 1,25 25 62,-25-1-62,0 1 93,1 0-93,24 0 31,-25-25 93,25-25-46,-25 25-78,25-25-1,0 0 17,-50-24 46,50 24-63,0 0 1,-24 25 234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01:42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 4663 0,'25'0'32,"0"0"-17,24 0-15,1 0 16,-1 0-1,-24 0-15,0 0 16,25 0 0,-25 0 15,-1 0-15,-48 0 171,-1 0-171,-25 0-1,-24 0 1,-26 0 15,26 0 16,49 0 47,25 25 218,0 0-296,-25 0 0,25-1-1,-24 51 1,-1 198-1,25-174 1,0 50 0,0-50-16,0 25 31,0 25-15,0-100-1,0-24 16,0 0-15,0 25 0,-25 24-1,25-49-15,-25 0 16,25 0 15,0-1-15,0 26 249,0 0-249,25-26-16,-25 1 16,0 0-1,25-25 1,-25 25 0,0 0-16,0-1 15,0 1 16,0 0 16,0 0-31,0 0 15,0-1 0,49-24 141,-24 25-172,0-25 16,25 0 0,-1 0-1,-24 0 1,0 0-16,24 0 15,-24 0 17,0 0-17,-25 25 17,25-25-1,0 0 0,0 0 0,-1 0 16,26 0 0,-25 0-16,0 0 16,-25 25 0</inkml:trace>
  <inkml:trace contextRef="#ctx0" brushRef="#br0" timeOffset="40192.41">3994 9674 0,'25'0'188,"24"0"-172,-24 0 15,0 0-31,0 0 15,0 0 1,-1 0 0,1 0-1,0 0-15,25 0 32,-1 0-1,-24 0-31,0 0 15,0 0 1,-1 0 0,1 0-1,0 0 17,0 0-17,0 0 1,-1 0-1,26 0 17,0 0-1,-26 0-31,1 0 16,0 0-16,25 0 15,-26 0 16,1 0-15,0 25-16,25-25 16,-26 0 15,1 0-31,0 0 16,25 0 15,-1 0 0,-24 0-15,0 0-1,0 0 1,0 0 46,24 0 188,1 0-234,-1 0 15,1 0-31,0 0 16,-1 0 0,-24 0-1,0 0-15,24 0 16,-24 0-1,0 0 1,0 0 0,0 0-16,-1 0 15,26 0 1,-25 24 15,99-24 0,-99 0-31,24 0 16,-24 0 0,0 0-1,0 0-15,-1 0 16,1 0 0,25 0-1,-25 0 1,24 0-1,-24 0 17,25 0-17,-1 0 1,-24 0 0,0 0-16,0 0 15,24 0 1,-24 0-1,0 0 1,0 0-16,0 0 16,-1 0-1,26 0 1,-25 0 0,24 0-1,26 0 16,-1 0-15,-49 0-16,25 0 16,-1 0-1,-24 0 1,0 0-16,0 0 16,24 0-1,-24 0 1,0 0-1,0 0-15,0 0 32,-1 0-17,1 0 63,0 0-78,25 0 438,-26 0-422,1 0-1,50 0 1,-26 0-1,-24 0 1,0 0-16,0 0 16,-1 0 15,1 0 16,0 0 15,0 0-15,0 0-16,-1 0-15,1 0 62,0 0-31,0 0-16,-25-24 32</inkml:trace>
  <inkml:trace contextRef="#ctx0" brushRef="#br0" timeOffset="46367.42">8831 9649 0,'25'0'266,"74"0"-220,-25 0-14,-49 0-32,0 0 15,0 0 1,-1 0 15,1 0-31,0 0 16,0 0 15,0 0-15,-1 0-16,1 0 31,50 25 0,-26-25-15,-24 0 15,25 0 250,-25 0-265,99 0 15,-25 0 0,-50 0-15,1 0 0,0 0-16,-1 25 15,26-25 1,-51 0-16,26 0 16,-25 24-1,0-24 1,-1 0-16,1 0 15,25 0 298,-1 0-297,1 0-1,0 0 1,-25 0-1,-1 0-15,26 0 16,-25 0 0,0 0-1,99 0 17,-50 0-1,-49 0-31,24 0 15,-24 0 1,0 0-16,25 0 16,-26 0-1,1 0 17,0 0 311,0 0-311,24 0-17,-24 0-15,25 0 16,-25 0-16,24 0 15,50-24 1,-49 24-16,0 0 47,24 0-31,-49 0-16,25 0 15,-26 0 1,26 0-1,0 0 1,-26 0-16,26 0 16,0 0-1,-26 0 1,1 0 0,0 0-16,25 0 15,-1 0 16,1 0 1,-25 0-1,-1 0-31,26 0 16,-25 0-1,0 0 1,-1 0-16,1 24 15,0-24 1,25 0 0,-26 0 15,51 0 0,-50 0-31,-1 0 16,1 0-16,0 25 15,25-25 1,-25 0 0,-1 25-16,26-25 15,-25 0 1,0 0 31,24 0 31,-24 0-62,0 0-16,0 0 31</inkml:trace>
  <inkml:trace contextRef="#ctx0" brushRef="#br0" timeOffset="70512.8">5829 10740 0,'25'0'125,"25"0"-110,24 0 1,1 0 0,98 0 15,75 0 0,-198 0-31,24 0 16,-24 0-1,-25 0 1,0 0-16,24 0 16,-24 0-1,25 0 1,-26 0 0,26 0-1,49 0-15,-49 0 16,-1 0-1,26 0 17,24 0-17,-74 0 1,0 0 0,0 0-1,-1 0 235,1-24-234,198-1-1,-148 25-15,49 0 47,25 0-31,-100 0 0,26 0-1,-26 0 16,-24 0-31,25 0 16,-25 0 0,-1 0-1,26 0 1,-25 0 0,24 0-1,-24 0 1,99 0 15,0 0 0,-49 0-31,-26 0 16,1 0 0,-1 0-16,1 0 15,0 0 1,-26 0-1,26 25-15,0-25 16,-1 0 0,26 0-1,24 0 17,-25 0-1,-24 0-31,0 0 15,-26 0-15,26 0 16,-25 24 0,24-24-1,-24 25-15,0 0 16,0-25 0,0 0-1,24 0 1,-24 0-16,49 25 31,-24 0 0,-25-25-31,0 0 16,-1 0 0,1 24-1,0-24 360,0 0-359,0 0-1,24 0 1,-24 0 0,25 0-1,-26 0 1,26 0 0,-25 0-1,25 0 16,-26 0 1</inkml:trace>
  <inkml:trace contextRef="#ctx0" brushRef="#br0" timeOffset="77304.49">5929 11757 0,'24'0'157,"26"0"-142,-25 0-15,0 0 16,24 0-1,1 0 1,-25 0 0,24 0-16,51-24 31,98 24 0,-148 0-15,-1 0-1,26 0-15,-26 0 16,26 0 0,-26 0-1,1 0 1,-1-25-16,1 25 16,0 0-1,-26 0 1,51 0 15,-25 0-15,-1 0-1,1 0-15,-25 0 16,-1 0 0,26 0-1,0 0 1,-1 0-16,-24 0 15,0 0 1,0 0 0,-1 0-16,1 0 15,0 0 1,0 0 0,99 0 15,-99 0-16,24 0 1,-24 0 0,0 0 31,0 0 265,-1 0-296,26 0-1,0 0 1,-26 0-16,26 0 16,-25 0-1,25 0 1,-26 0-16,26 0 15,-25 0 1,24 0 0,-24 0-16,0 0 15,74 0 32,-24 0-31,-26 0-1,1 0 1,-25 0-16,24 0 16,1 0-1,-25 0 1,-1 0-16,1 0 16,0 0-1,0 0 1,0 0 15,24 0 0,-24 0-15,0 0 0,24 0-1,-24 0 1,0 0-1,0 0 17,0 0 1655,-1 0-1515,1 0-63,0 0-62,0 0 16,0 0-32,0 0-15</inkml:trace>
  <inkml:trace contextRef="#ctx0" brushRef="#br0" timeOffset="91545.75">6226 8607 0,'25'0'140,"0"0"-124,0 0-1,0 0-15,-1 0 16,1 0 0,0 0-1,0 0 1,24 0 15,-24 0-15,50 0-1,-1 0 17,25 0-1,-49 0-31,-1 0 16,-24 0-1,0 0 1,25 0-16,-1 0 15,-24 0 1,0 0 0,0 0-16,24 0 15,1 0 17,-25 0-17,24 25 16,-24-25-15,25 0-16,-25 0 16,-1 0-1,26 0 1,-25 0 0,24 0 15,-24 0-16,0 0-15,0 0 16,0 0 0,24 25 15,-24-25-31,25 0 31,-1 25-15,-24-25-1,25 0 1,-26 0 0,1 0-1,25 0-15,-25 0 16,24 24 15,-24-24-15,-25 25 15,50-25 47,-26 0-31</inkml:trace>
  <inkml:trace contextRef="#ctx0" brushRef="#br0" timeOffset="138435.22">2481 7565 0,'25'0'109,"-1"0"-93,-24-24-1,50 24 16,-25 0 1,0 0-32,-1 0 31,1 0-15,0 0-16,0 0 31,24 0-16,1 0 1,-25 0 0,24 0-16,1 0 15,149 0 32,-100 0-31,-25 0-1,-24 0 1,-1 0-16,1 0 16,0 0-1,-1 0 1,1 0 0,-25 0-16,24 0 15,-24 0 1,25 0-1,-26 0-15,51 0 32,-1 0-17,50 0 1,-49 0 0,-26 0-1,1 0 1,0 0-16,-1 0 15,1 0 1,24 0 0,-49 0-1,25 0 1,-1 0-16,-24 0 16,124 0 15,-25 0 16,-99 0-47,-1 0 15,26 0 1,0 0 0,-1 0-1,1 0 1,0 0-16,-26 0 15,26 0 1,24 0 0,50 0 15,0 0 0,-99 0-15,0 0-1,25 0-15,-26 0 16,26 0 0,0 0-1,-1 24-15,1-24 16,-25 0 0,-1 0-1,26 0 1,-25 25-16,49-25 31,-24 25 0,-25-25-31,0 0 16,-1 0 0,1 0-1,0 0-15,0 0 16,0 0 15,-1 0-15</inkml:trace>
  <inkml:trace contextRef="#ctx0" brushRef="#br0" timeOffset="149797.42">9228 4564 0,'49'-25'187,"1"25"-171,0 0-1,98 0 1,-123 0-16,25 0 16,24 0 15,1 0 0,-51 0-15,1 0-1,-25 50 173,0 24-173,0 50 1,0 25-16,0 50 16,0-1-1,0 50 1,0-25 0,50-24-1,-50-50-15,0-75 31,0-24-31,0-26 32,0 1-17,0 0 251,0 0-125,0 0-110,0-1 0,-25-24 141,0 25-172,-24-25 16,-26 0-1,26 0 1,-1 0-16,0 25 15,26-25 1,-1 0 0,0 0 562</inkml:trace>
  <inkml:trace contextRef="#ctx0" brushRef="#br0" timeOffset="151909.8">10319 5283 0,'0'25'141,"50"0"-125,-1 25-1,1 49 1,49 25 0,-49 25 15,-50-125-16,0 1 1,0-50 140,0 1-124,0-26-32,0 0 15,0 1 1,0-1-1,0 1 1,0 24 0,25-74-16,-25 74 15,0 0 1,0 0 0,0-24-1,0 24 1,0 0 62,0 0 16,-25 25-79,0 0 1,0 0 46,25 25 32,0 0 0,25-25-78,0 25 15,0-25-16,-1 24 32</inkml:trace>
  <inkml:trace contextRef="#ctx0" brushRef="#br0" timeOffset="153207.17">10914 5011 0,'0'24'63,"0"26"-48,25-25 1,-25 24 0,25 1-1,0 0-15,0-1 16,-25-24-1,24 49 1,-24-49 0,25 99 15,0-25-15,0-49-16,-25-25 15,0 0 1</inkml:trace>
  <inkml:trace contextRef="#ctx0" brushRef="#br0" timeOffset="154752.12">10939 5606 0,'0'-25'31,"0"0"47,25 25-78,0-25 31,0 25-31,24-24 0,-24-1 16,25 0-1,-1 0 1,-24 0 0,0 25-16,0-24 15,-1 24 126,1 0-110,-25 24 94,0 1-125,0 0 31,0 0-15,0 0 15,0-1 1,0 1-17,25 0 16,-25 0 1,0 0-1</inkml:trace>
  <inkml:trace contextRef="#ctx0" brushRef="#br0" timeOffset="155665.43">11262 5135 0</inkml:trace>
  <inkml:trace contextRef="#ctx0" brushRef="#br0" timeOffset="160689.57">11485 5283 0,'0'25'79,"0"0"-64,0 25 1,25-26-1,-25 26-15,0-25 16,0 0 0,0-1 15,0 1 0,0-50 188,0 1-203,25 24-16,-25-25 15,0 0 16,24 0 32,-24 0-47,25 25 30,-25-24-14,25 24 15,0 0 31,0 24 62,-1-24-140,-24 25 16,0 0 15,25-25 0,-25 25 48,0-75 92,0 25-139,0 1 30,0-1 32,0 0-78,25 0 15,0 0 78,0 25-31,-1 0 32,1 25-63,-25 0-32,0 0 1,25 0 15,0-25 0,-25 24 1,0 1 93,25-25 156,-1 0-250,26 0-15,-25 0-1,0 0 17,-25-25-17,24 1 16,-24-1 1,25 0-17,-25 0 1,0-24 15,25 49 0,-25-25-31,0 0 47,0-25 16,0 26 15,-25 24-31,0 0 0,1 0-32,-1 49 63,25-24-62,0 0 0,0 0 15,0-1-31,0 1 31,0 0 0,25-25-15,-25 25 0,24-25-1,1 0 17,25 0-1,-25 0-31,-1 0 15,1-25 17,0 25-17,-25-50-15,25 50 16,-25-49 0,25 24-1,-1-49 1,1 49-16,-25-25 31,0 25 16,0 1-16,0-1 0,-25 25 63,25-25-78,-24 25-1,-1 0 32,25 25 110,49 0-142,-24-1 1,25 1-16,-25 0 15,24 0 1,-24 0 0,0 24-1,0-24 17,-25 0-17,0 0 32,0-1 16,0 1-48,0 0 32,0 0-31,-25-25-1</inkml:trace>
  <inkml:trace contextRef="#ctx0" brushRef="#br0" timeOffset="166646.51">21605 7789 0,'25'0'47,"0"0"-31,0 0-1,24 0-15,-24 0 16,0 0 0,0 0-1,-25 24 329,24 26-328,-24 74-16,0 50 15,0-1 1,0-49 0,0 25-1,25-50-15,-25 50 16,0 149 15,0-174-15,25 322-1,0-247 1,-25-50 0,25-25-16,-25-25 15,24-49 1,-24-1-1,0 1 1,0-25 0,0-1-1,0 1-15,0 25 16,0-25 0,0-1-1,50 51 16,-50-50 251,0-1-282,0 51 15,0-1 1,0 1 0,0-1-1,0-24-15,0 49 31,50 50 1,-50-124-17,0 24 1,0-24-16,-50-25 234,-24 0-218,-1 0 0,26 0-1,-1 0 1,25 0-16,0 0 15,-24 25 17,24-25-1,0 25 31,0 24-46,25-74 187</inkml:trace>
  <inkml:trace contextRef="#ctx0" brushRef="#br0" timeOffset="168410.22">22399 9079 0,'0'0'0,"0"24"15,0 26 1,0 0-1,25-1 1,0 1-16,-25-1 16,0 26-1,0-26 1,0-24 0,24 0-16,-24 0 46,25-25-30,-25-50 93,0 1-93,-25-1 0,25 25-16,-49-99 31,24 75 0,25 24-31,-25 0 16,25 0-1,0-24 17,0 24-32,-25 0 15,25 0 1,-24 25 0,24-25-1,24 0 126,1 1-141,0-1 15,25 25 1,-26 0 0,26 0-1,-25-25 1,0 25 15,-1 0 63,1 0-32</inkml:trace>
  <inkml:trace contextRef="#ctx0" brushRef="#br0" timeOffset="170272.13">22449 9327 0,'0'-25'188,"0"0"-79,24 25-93,26 0 0,-25 0-1,0 0 48,-25-25 171,24 25-218,1 0 62,0 0-63,-25-25 1</inkml:trace>
  <inkml:trace contextRef="#ctx0" brushRef="#br0" timeOffset="171356.22">22498 9575 0,'25'0'125,"25"-25"-110,-26 25 17,1 0-32,0 0 15,0 0 16,-25-25-31,25 25 32</inkml:trace>
  <inkml:trace contextRef="#ctx0" brushRef="#br0" timeOffset="174009.2">23069 8756 0,'0'25'94,"0"24"-63,0 1-16,49 173 1,-24-148 0,0-1-16,-25-24 15,25-1 1,-25-24-16,0 0 31,0-50 313,0 0-328,0 1-1,0-1 32,0 0-31,0 0-1,0 0 1,0 1-16,0-1 16,-25 25 93,0 0-78,0 0 0,1 0 1,-1 0-17,0 25 1,0-25 0,0 0 15,25 24-16,25-24 126,25-24-125,-25-1-1,-1 25 1,26-50 0,-25 50 15,0-25 16,-1 1-32,1 24 48,0-25-32,0 25 0,-25-25-15,25 25 15,-1 25 172,-24 24-171,25-49-17,-25 25-15,0 50 16,0-51-1,0 26 1,25-25 0,-25 0-1,0-1-15,25-24 32</inkml:trace>
  <inkml:trace contextRef="#ctx0" brushRef="#br0" timeOffset="175431.28">23366 8930 0</inkml:trace>
  <inkml:trace contextRef="#ctx0" brushRef="#br0" timeOffset="177914.2">23342 8905 0,'0'-25'63,"0"50"171,0-50-78</inkml:trace>
  <inkml:trace contextRef="#ctx0" brushRef="#br0" timeOffset="184114.3">23515 8979 0,'25'50'234,"-25"-25"-218,25 24 0,0-24-1,-1 50 17,1-51-32,-25 51 31,0-50 0,0-1 32,0-48 93,0-26-109,0 25-47,0-24 31,0 24-15,0-25 77,0 1-77,0 24 0,0 0-1,0 0 16,25 0 1,0 0-17,-25 1 17,25 24 61,-1 0-61,1 0-1,0 0-16,0 49 17,-25-24-1,0 0 0,0 0-31,0 49 31,0-49-15,25-25 0,-25 25 15,0 0 47,0-1-31,0 1-31,0 0-1,0 0 32,0-50 141,0-25-157,0 26 0,0-1-15,0 0-16,0 0 15,0-24 1,0 24 15,0 0-15,0 0 62,0 0-62,24 0 15,1 25-31,0 0 250,-25 25-219,50 50-15,-26-50-16,-24-1 15,25 1 1,-25 0 15,0 0 79,25 0-95,-25-1-15,25-24 47,0-49 344,0 24-360,-1 0 0,-24 0-31,25 1 16,-25-1-1,25 0 1,0-50 0,0 51-16,-25-1 15,0 0 17,0-25-17,24 1 1,-24 24-1,0 0 17,0 0-1,-24 25 156,-1 0-171,0 0 0,0 0-1,25 25 48,0 0-48,-25 0 17,25 24-32,-24 1 31,24-25-15,0 0 46,0-1-46,0 1 15,0 0-15,24 0 46,1 0-15,0-25 0,0 0-16,0 0 0,-1 0 1,1 0-1,0 0-31,0 0 15,0 0 1,-1-25 15,1 0 16,0-25-16,-25 26-15,0-51-16,50-222 31,-50 222-15,0 26 0,24 24-16,-48 25 218,-1 0-186,25 25-1,-25-25-31,25 24 15,-25 26 1,25-25 0,-25 0 15,25-1 0,0 1 0,0 0-15,0 0 15,25 0 47,0-25-62,25 0 0,-26 0 15,1 0-31,0 0 16,-25 24 30,25 1 17,-25 25-32,25-25-15,-25-1 15,0 1 16,0 0-16,0 0-15,0 0-1,-25-25 17,-25 24-1</inkml:trace>
  <inkml:trace contextRef="#ctx0" brushRef="#br0" timeOffset="188084.58">6425 8558 0,'25'0'109,"-1"0"-93,26 0-16,24 0 15,-24 0 1,24-25 0,-24 25-1,0 0-15,-1 0 16,1 0-1,24 0 1,-49 0-16,25 0 16,-26 0-1,1 0 1,25 0 15,0 0-15,-26 0-1,26 0 1,-25 0 15,0 0 16,-1 0-31,26 0 15,24 0 0,-49 0-15,0 0-16,25 0 31,-26 25-15,1-25-16,0 0 15,0 0 17,0 0 46,-1 0 266,26 0-344,-25 0 15,24 0 16,1 0-15</inkml:trace>
  <inkml:trace contextRef="#ctx0" brushRef="#br0" timeOffset="188185.51">7888 8558 0,'-149'0'0</inkml:trace>
  <inkml:trace contextRef="#ctx0" brushRef="#br0" timeOffset="190328.08">4267 9649 0,'0'0'32,"-25"0"-32,50 0 78,49 0-63,1 0 1,24 0-16,99 0 16,199 25 15,-223-25-31,24 0 31,-123 0-15,-1 0-16,25 0 15,-24 0 1,-1 25 0,50-25-16,-50 0 15,26 0 1,-26 0 0,25 0-1,1 0 1,73 0 15,-123 0-15,-25 0-1,-1 0 1,26 24 15,-25-24-15,24 25-1</inkml:trace>
  <inkml:trace contextRef="#ctx0" brushRef="#br0" timeOffset="192570.96">8657 9699 0,'99'0'156,"298"-50"-140,-223 50 0,24-25-16,1 25 15,49-25 1,-99 25-1,173 0 17,-247 0-17,-26 0 1,1 0-16,-1 0 16,1 0-1,0 0 1,-26 0-1,1 0-15,25 0 16,-25 0 31,24 0 172,50 0-188,1 50 0,-26-50-31,25 0 16,-49 25-16,24-25 15,1 25 1,-26-25 0,1 0-1,0 0-15,-1 0 16,26 0 0,-1 0-1,50 0 16,-50 0 1,-49 24-32,0-24 15,0 0 1,24 0 0,-24 25-1,0-25 1,0 0-1,0 0 1,-1 0-16,1 0 31,0 0 1,49 0-1</inkml:trace>
  <inkml:trace contextRef="#ctx0" brushRef="#br0" timeOffset="146959.81">7615 9699 0,'25'0'219,"0"0"-204,0 0 1,74 0 15,-74 0-15</inkml:trace>
  <inkml:trace contextRef="#ctx0" brushRef="#br0" timeOffset="149509.81">9352 9599 0,'0'25'125,"25"-25"-47,49 0-46,25 25-32,50-25 15,49 25-15,26 0 16,-26 24-1,50 1 1,-49-25 0,-1 24-16,-24-49 15,-26 25 1,-23-25 0,23 0-16,76 0 31,98 0 0,-272 0-15,-1 0-16,1 0 15,-25 0 1,-1 0 0,1 0-1,0 0 1,0 0-1,0 0 17,-1 0 93,1 0-63,0 0-31,0 0 1,0 0 15,0 0 15,-25-25-31,0 0 454</inkml:trace>
  <inkml:trace contextRef="#ctx0" brushRef="#br0" timeOffset="156889.81">8856 10889 0,'49'0'234,"26"0"-218,-26 0-1,26 0-15,198 0 31,-50-25 1,-124 25-17,-25 0-15,1 0 16,-26 0 0,1 0-1,0 0 1,-26 0-1,26 0-15,0-24 16,-26 24 0,1 0-1,0 0 1,0 0 15,49 0 0,-49 0-15,-25-25 15,25 25 47,0 0-78,0 0 16,-1 0 15,-48 0 1329,-1 0-1313,-25-25-32,0 25-15,26 0 47,-1 0-16,0 0-31,0 0 16,-24 0 0,24 0-1,0 0-15,0 0 16,-24 0-1,-26 0 17,1 0-1,49 0-31,-25 0 16,26 0-1,-26 0 1,25 0-16,-24 0 15,-1 0 1,25 0 0,0 0-1,-24 0-15,24 0 16,0 0 0,-24 0-1,24 0 16,-50-25 1,26 25-32,24 0 15,-25 0 1,25 0 0,1 0-16,-26 0 15,0 0 16,26 0-15,-1 0 15,0 0 1,0 0-17,0 0 32,1 0 31,-1 0 141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06:09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21580 2332 0,'0'49'156,"0"100"-125,0-75-31,0-24 16,0-25 0,0 0-1,0 0 16,0-50 219,0 0-218,0-25 46,0 25-47,0-148 63,0 148-79,0 0 17,0 0-1,0-49 110,0 49-126,0 0 1,0 1-1,25 24 157,25 0-140,-25 0-17,-1 0 1,1 0-1,0 0-15,0 0 16,0 0 0,-1 0 31,1 0-1</inkml:trace>
  <inkml:trace contextRef="#ctx0" brushRef="#br0" timeOffset="828.52">21580 2505 0,'50'-25'16,"-25"1"-1,49 24 1,-49-25 0,25 0-1,-26 25 1,1-25 0,0 25-1,0 0 95</inkml:trace>
  <inkml:trace contextRef="#ctx0" brushRef="#br0" timeOffset="2578.19">21605 2729 0,'0'-25'125,"-25"25"-94,50 0 125,0 0-140,25 0 0,-26 0 15,-24-25-16,25 25 1,0 0 47,0 0-48,0 0 1,24-25-1,-24 25 314</inkml:trace>
  <inkml:trace contextRef="#ctx0" brushRef="#br0" timeOffset="4671.52">22300 2282 0,'0'-25'62,"25"25"-62,-1-25 203,-24-24-187,25 49-1,-25-25 17,0 50 233,-25 0-249,25-1 15,-24-24-15,-1 25-1,25 0 32,-25-25-31,25 25 0,-25-25-1,0 25 1,25-1-1,-24-24-15,24 25 47,-25 0-31,0-25 15,50 0 172,99 25-187,-99 0 0,-1-25-1,1 0 1,0 0-1,-25 24 32</inkml:trace>
  <inkml:trace contextRef="#ctx0" brushRef="#br0" timeOffset="5675.67">22151 2555 0,'50'0'141,"-50"25"-141,24-25 16,26 0-1,0 24 17,-50 1-17,24-25-15</inkml:trace>
  <inkml:trace contextRef="#ctx0" brushRef="#br0" timeOffset="7748.7">22771 1761 0,'0'25'94,"0"0"-63,-25 24-15,0 1-16,1 0 16,-1-26-1,25 26 1,0-25 15,0 0 0,0-1-15,0 26 0,0-25-16,0 0 15,0-1 48,0 51-32,0-50-15,0-1-16,0 26 15,25-25 1,-1 0 0,1 49-1,0-49-15,0 24 16,0 1-1,-1-25 1,-24 0 0,25-25-16,0 25 15,-25-1 32</inkml:trace>
  <inkml:trace contextRef="#ctx0" brushRef="#br0" timeOffset="8491.76">22895 1786 0</inkml:trace>
  <inkml:trace contextRef="#ctx0" brushRef="#br0" timeOffset="9311.04">22895 1786 0,'25'50'110,"0"-1"-95,24 1 1,1 74-16,-50-50 16,25-24-1,0-25 1,-25-1-1,0-73 173,0-1-172,24 25-1,-24-49-15,0 49 16,0-24-1,25 24 1,-25 0-16,0-25 16,0 26-1,0-1 1,0 0 0,25 25-1</inkml:trace>
  <inkml:trace contextRef="#ctx0" brushRef="#br0" timeOffset="10316.4">23044 2480 0</inkml:trace>
  <inkml:trace contextRef="#ctx0" brushRef="#br0" timeOffset="12573.31">23044 2480 0,'0'-24'204,"0"-1"-158,25 25-30,-25-25 0,25 25 15,-1 0 31,-24-25-30,25 25 30,0 0-46,0 0 46,-25 25-30,0 0-1,0 0 16,0-1-32,0 1 48,0 0-32,0 0 16,0 0-47,0-1 47,0 1 15,-25-25-46,0 25 15,25 0 32,-25-25 77,75 0 438,-25 0-562,0 0 0,-1-25 15,1 25 0,0 0-31,0 0 31,0 0 32,-1 0 15,-24-25-31</inkml:trace>
  <inkml:trace contextRef="#ctx0" brushRef="#br0" timeOffset="15763.81">23242 1637 0,'25'0'141,"0"0"-125,0 25 15,0 0-31,-25 0 47,24-25-32,-24 24 1,25-24 0,-25 50-1,25-25 16,0 24-15,-25-24 15,25 0-15,-25 0-16,24 0 31,1-25-15,-25 24 15,25 26 0,-25-25-15,0 0-16,25 24 16,0 26-1,-1-26 1,-24 1-16,0-25 15,0-1 1,0 26 0,0-25-1,0 0 17,0 24-17,0-24 1,0 0-1,0 0-15,0-1 32,0 1-1,0 0 0,-24-25 32,24 25-16,-25-25-32,25 25 1,-25-25-1,25 25 1,0-1 15,-25-24-15,0 0 46,25 25 95</inkml:trace>
  <inkml:trace contextRef="#ctx0" brushRef="#br0" timeOffset="36937.44">23738 1960 0,'0'-25'172,"25"25"-156,0 0-1,0 0 1,-25-25-1,25 25 1,-1-25 0,1 25 46</inkml:trace>
  <inkml:trace contextRef="#ctx0" brushRef="#br0" timeOffset="37914.54">23813 2133 0,'25'0'156,"24"-25"-140,-24 1 0,0 24-16,0 0 15</inkml:trace>
  <inkml:trace contextRef="#ctx0" brushRef="#br0" timeOffset="39628.3">23862 1463 0,'0'25'110,"25"0"-95,0 0 1,0 0 0,-25-1-1,25-24 1,-25 25-1,24 0 17,1 0-1,-25 0 110,0 0-95,25-25-14,-25-25 93,0-50-110,0 50 1,0-24 0,0 24-1,0 0-15,0-24 110,0 24-95,25 25 1</inkml:trace>
  <inkml:trace contextRef="#ctx0" brushRef="#br0" timeOffset="40917.66">24235 1067 0,'0'24'62,"-25"1"-31,25 0-15,0 0 15,-25 0-15,0 24-16,25 1 31,0-25 0,0-1 1,0 1-17,0 0 1,0 0 15,0 0-15,0-1-1,0 1 1,25 0 15,0 0-15,0-25 15,-1 49-15,1-49-1,0 0 1,-25 25 15,25-25-15,0 0-1,-25 50 64,49-25-64,-24 24 1</inkml:trace>
  <inkml:trace contextRef="#ctx0" brushRef="#br0" timeOffset="43464.66">24408 1265 0,'0'25'203,"0"0"-187,0-1-1,25-24 1,0 25-1,-25 0 32,0 0-15,25 0 233,-25-1-234,0 1 204,24-25-48,1 0-140,-25-25-31,25 1 15,-25-1 0,0 0 1,0 0-1,25 25-16,-25-25 17,0 1 30,0-1-46,0 0 93,25 0-93,-25 0-1</inkml:trace>
  <inkml:trace contextRef="#ctx0" brushRef="#br0" timeOffset="44565.49">24706 1339 0,'25'0'47,"-1"0"-31,26 0-1,-25 0 32,-25-24-31,25 24 109</inkml:trace>
  <inkml:trace contextRef="#ctx0" brushRef="#br0" timeOffset="45706.63">24879 1116 0,'0'25'109,"0"25"-93,0-26-1,0 1 1,0 0 15,0 0 0,0 0 1,25-25-17,-25 49 1,0-24 31</inkml:trace>
  <inkml:trace contextRef="#ctx0" brushRef="#br0" timeOffset="46984.65">24780 943 0,'75'0'94,"-1"0"-79,0 49 1,-24-24 0,-25-25-1,-25 25-15,0 24 78,25 1-62,-25 0 0,0-26 15,0 1 0,0 0-31,0 25 16,0-26-1,0 26 1,0-25 0</inkml:trace>
  <inkml:trace contextRef="#ctx0" brushRef="#br0" timeOffset="48204.75">24135 1935 0,'25'0'47,"25"0"-32,-25-25 1,49 0-1,0 0 1,1-24 0,49 24-1,149-99 1,-199 74-16,-24 25 16,-1 1-1,-24 24 1,-25-25 62,50 0-31,-26 25-32,1-25-15,0 25 16</inkml:trace>
  <inkml:trace contextRef="#ctx0" brushRef="#br0" timeOffset="50418.58">24532 2059 0,'0'-25'187,"0"0"-171,25 0 15,25 1 0,-50-1-15,24 25 46,1 0-30,0 0-17,0 25 16,0-25-15,-25 24 0,0 1 62,0 0-63,0 0 1,0 0-16,0 24 31,-25-49-15,0 25 0,25 0 30,-25-25 1,25 25 203,50-25-140,49 0-95,-74 0 1,24 0-16,1 0 31</inkml:trace>
  <inkml:trace contextRef="#ctx0" brushRef="#br0" timeOffset="52048.43">24334 2753 0,'-25'0'78,"0"25"-62,0 0-1,-24 25 1,49-1 0,-25-49-16,0 25 15,25 0 1,-25 0-1,50-25 220,74 0-220,-49 0 1,24 0 0,-49 0-1,0 24-15,0-24 16</inkml:trace>
  <inkml:trace contextRef="#ctx0" brushRef="#br0" timeOffset="54476.1">24532 2704 0,'0'25'219,"50"-1"-203,-50 1-16,25-25 15,-25 25 1,24 0 0,-24 0-1,25-1 1,-25 1-16,25-25 15,-25 25 64,0 0-64,25-25 48,-25-50 296,0 25-328,0 1-15,0-1 0,0 0 15,25 25 31,-25-25-46,0 0 0,0 1-1,24 24 16,-24-25 32,0 0 31,0 0-47,0 0-32</inkml:trace>
  <inkml:trace contextRef="#ctx0" brushRef="#br0" timeOffset="55603.11">24780 2456 0</inkml:trace>
  <inkml:trace contextRef="#ctx0" brushRef="#br0" timeOffset="58033.02">24780 2456 0,'25'-25'1015,"-25"0"-1015,25 25 32,0-50-17,-1 50 1,1 0-1,0 0 17,0 0 30,0 0-15,-25 25 31,0 0-62,0 0 31,0 0-32,0-1 32,0 1-16,0 0-15,0 0 15,-25-25 1,25 25 14,-25-25-30,25 24 0,-25 1 15,25 0 125,25-25 16,25 0-156,-26-25-1,26-24 1,-25 49 0,99-50-1,-99 50-15,0-25 16,-1 0 93,26 1-93,-25 24-1</inkml:trace>
  <inkml:trace contextRef="#ctx0" brushRef="#br0" timeOffset="129189.06">12427 8310 0,'0'-25'297,"25"0"-235,0 25-30,0-25-1,0 25 0,-25-25-15,25 25 15,-1 0-15,-24-24-1,0-1 16,25 25-15,-50 25 375,1-25-376,-1 24 1,0 1 0,25 0-1,-25-25 1,25 25 31,-25-25-32,25 25 1,-25-25-16,1 24 31,-1 1-15,0-25 15,25 25-15,0 0-1,-25-25-15,0 0 16,25 25 0,-24-25-1,-1 24 16,0-24 32,0 25-47,0 0 62,1-25-47,48 25 235,1-25-251,25 0 1,-25 49-16,-1-24 15,26-25 1,-25 0 0,0 25-1,-1-25-15,1 25 16,25 0 0,-25-1-1,24 1 1,-24-25-16,0 0 15,0 25 1,-25 0 0,25-25-1,-1 0 17,1 0-1</inkml:trace>
  <inkml:trace contextRef="#ctx0" brushRef="#br0" timeOffset="136764.1">12924 8210 0,'0'100'140,"0"-51"-124,0 1 0,0-25-1,0-1-15,0 1 16,0 0 0,0 0 15,0 0-16,0-1-15,24 1 16,-24-50 328,0 1-329,0-1 1,0 0 15,0-49 47,0 24-62,0 0 0,0 26-1,0-1-15,0-25 125,0 1-109,0 24 0,0 0-16,25 50 218,0-25-202,0 25 0,0-1-1,-25 1 1,24-25-16,-24 25 15,0 0 1,25 0 0,-25-1-16,0 1 15,0 0 1,25 0 0,-25 0 15,25-25 16,0 0 62,-1-75-93,-24 50-1,25 1 1,-25-1 0,25 0 62,-25 0-31,25 0-1,0 1 79,-1-1-78,1 25 0,0 0 156,-25 25-187,25-1 0,-25 1 15,25 25-31,-25-1 15,24 26 1,-24-26 0,25 26-16,-25-26 15,25-24 1</inkml:trace>
  <inkml:trace contextRef="#ctx0" brushRef="#br0" timeOffset="137607.31">13767 8607 0,'0'50'156,"0"24"-156,0 1 16,-25-26-1,25 1 1,0-25-1</inkml:trace>
  <inkml:trace contextRef="#ctx0" brushRef="#br0" timeOffset="140299.45">14015 8186 0,'0'49'141,"0"-24"-126,0 25 1,25-26 0,-25 51-1,25-26-15,-25-24 16,0 25-1,0-25 1,0-1 15,0 1-15,0 0-16,0 0 31,0 0 0,0-50 141,0-124-156,0-124 0,-25 100-1,25 98-15,0 50 16,0 0 15,49 100 188,-24-25-204,0-1 1,0 26 0,-25-26-16,25-24 15,-25 0 1,24 0 15,-24-1-31,25 1 16,0-25 171,0-49-171,-25-26 0,25 26-1,-1-1-15,1 25 16,-25-24-1,25 49 1,0 49 234,-25 26-234,0-1-16,25 0 15,-1 1 1,-24-50 0,0-1 15,0 1-16,0 0 1,0 0 0</inkml:trace>
  <inkml:trace contextRef="#ctx0" brushRef="#br0" timeOffset="140946.04">14710 8607 0,'0'50'110,"0"24"-95,0-24-15,-25 24 16,25-49 0,-25 0-1</inkml:trace>
  <inkml:trace contextRef="#ctx0" brushRef="#br0" timeOffset="141637.38">14958 8905 0,'24'0'219</inkml:trace>
  <inkml:trace contextRef="#ctx0" brushRef="#br0" timeOffset="142136.06">15354 8905 0,'50'-25'187</inkml:trace>
  <inkml:trace contextRef="#ctx0" brushRef="#br0" timeOffset="142675.22">15727 8880 0,'24'0'204,"1"0"-189</inkml:trace>
  <inkml:trace contextRef="#ctx0" brushRef="#br0" timeOffset="143891.24">15999 8756 0,'0'25'188,"0"24"-188,0-24 15,0 25 1,0 24 0,0-49-1,0 0 1,0 0 15</inkml:trace>
  <inkml:trace contextRef="#ctx0" brushRef="#br0" timeOffset="148828.69">16247 8285 0,'0'49'109,"0"-24"-109,0 0 16,0 0-1,0 0 1,25-1 0,-25 1 15,25 124-31,-25-75 15,0-49 1,0 0 0,0 0 15,0-50 125,0-74-140,0 49-1,0 25 1,0 1-16,0-1 94,0-25 15,0 25-93,0 1-16,0-1 359,0 0-171,0 0 109,0 0-204,25 25-46,0 0 47,-1 0-16,1 25-47,0 25 1,0-25-17,-25-1-15,25-24 47,-25 25-31,24-25 77,1 0 48,0 0-125,0-25-1,0-24 1,-25 24 0,24 25-1,-24-25 204,25 0-203,0 25-1,-25-24 1,25 24 390,-25 49-390,0-24 15,25 25-15,-25-26 15,0 1-31,25 0 15,-25 0 32,0 0 0,0-1-31,24 1 15,-24 0-31,0 0 156,0 0 329,0-1-470,0 1 1</inkml:trace>
  <inkml:trace contextRef="#ctx0" brushRef="#br0" timeOffset="150053.92">17066 8830 0,'0'50'141,"0"0"-141,-25-50 15,25 24 48</inkml:trace>
  <inkml:trace contextRef="#ctx0" brushRef="#br0" timeOffset="152246.96">17364 8384 0,'0'25'93,"0"49"-77,74 199 0,-49-199-1,-25 1-15,0-50 31,0-75 188,0-24-203,0-26-16,-25 51 15,0-26 1,0 75 0,25-24-1,0-51 95,-24 26-95,24 24 1,0 0 296,0 0-296,49 0 0,-24 25-16,0-24 15,0 24 17,-1 0 30,1 0-46,0 0 62</inkml:trace>
  <inkml:trace contextRef="#ctx0" brushRef="#br0" timeOffset="153076.22">17488 8632 0,'0'0'0,"49"0"172,-24 0-172,0 0 16,0 0 15</inkml:trace>
  <inkml:trace contextRef="#ctx0" brushRef="#br0" timeOffset="153841.87">17860 8706 0,'0'25'109,"0"0"-109,0 25 16,0-1 0,0-24-1,0 0-15,0-199 47</inkml:trace>
  <inkml:trace contextRef="#ctx0" brushRef="#br0" timeOffset="155760.91">17860 8731 0,'25'-25'94,"-25"1"-94,24-1 16,1-50-1,0 51 1,-25-1-16,0-25 16,25 50-1,0-49 1,-25 24-1,0 0 32,0 0-31,0 0 0,0 50 468,0 0-468,0 0-1,0 49 1,0-24-1,24-1-15,1 26 16,0-1 0,0-24-1,-25-1 1,25-49 0,-25-74 155,-25-75-155,25 124 15,-25 25 32,25-99-32,-25 25-15,0 49-1,25 0 1,0 0 46,0 1 142,25-1-158,74 25-30,-74 0-16,50 0 16,-51 0 15</inkml:trace>
  <inkml:trace contextRef="#ctx0" brushRef="#br0" timeOffset="156532.01">18133 8582 0,'24'0'94,"100"0"-78,-74 0-1,-25 0-15,0 0 16</inkml:trace>
  <inkml:trace contextRef="#ctx0" brushRef="#br0" timeOffset="157446.02">18604 8706 0,'0'75'125,"0"-50"-110,0-1 1,0 1-16</inkml:trace>
  <inkml:trace contextRef="#ctx0" brushRef="#br0" timeOffset="159631.24">18852 8235 0,'0'25'79,"0"25"-64,25 24 1,0 0-1,-25-24-15,24 24 16,-24-49 0,0 0-1,0 0 1,0 0 0,0-1-1,0 1 1,-24-198 249,24 123-265,0 0 16,-25 26 0,25-1 46,0-124-15,-25 50-31,25 24-1,0 51 17,50 24 155,49 0-171,-74 0-1,24 24 1,-24 1 0</inkml:trace>
  <inkml:trace contextRef="#ctx0" brushRef="#br0" timeOffset="160417.22">18926 8384 0,'25'0'94,"74"25"-79,-74-25 1,0 0-1,-25 25 17</inkml:trace>
  <inkml:trace contextRef="#ctx0" brushRef="#br0" timeOffset="161337.2">19373 8657 0,'0'49'140,"0"-24"-124,0 0-16,0 0 16,0 49-1,0-49-15,0 0 32,0 0-1</inkml:trace>
  <inkml:trace contextRef="#ctx0" brushRef="#br0" timeOffset="163176.94">19522 8483 0,'24'124'171,"-24"-99"-139,0 0 30,25-25-46,-25 25-16,0-1 15,0 1 1,0-50 203,0-74-204,0 50 1,0 24 0,0 0 77,-25-99-77,-24-99 0,49 198 15,25 25 250,24 0-281,-24 0 16,0 0-1,24 0 1,-24 0 0</inkml:trace>
  <inkml:trace contextRef="#ctx0" brushRef="#br0" timeOffset="164123.31">19646 8384 0,'-25'0'47,"0"0"0,25 25-16,-25-25-31,75 0 141,-25 0-125,-1 0-1,1 0-15,0 0 16</inkml:trace>
  <inkml:trace contextRef="#ctx0" brushRef="#br0" timeOffset="166561.3">19894 8632 0,'0'25'141,"0"0"-126,0 24-15,0-24 16,0 0 0,0-149 31,0 149 343,0-50-296,0 50 265,0-1-327,0 1 93,-25 0-47,25 0-63,-25 0 329,25-1-313,-25-24 16,25 25-16,25-74 16</inkml:trace>
  <inkml:trace contextRef="#ctx0" brushRef="#br0" timeOffset="168940.93">20092 8285 0,'0'25'110,"0"-1"-110,0 26 15,25 0 1,-25-26 15,0 1-15,25 25-1,-25-25-15,0 24 32,25-49-17,-25 25 1,24-25-16,-24 25 47,0 0-32,25-25 17,0 0 30,0 0-31,0-25 1,-25-50 30,0 26-46,0-50-1,0 74 1,0 0 0,0 0 46,0 0 94,0-49-31,0 49-109,0 0 0,0 50 218,0 0-218,0 0-1,0 24 1,24 1 0,1 24-1,-25-24 1,25-25-1,-25 0-15,25-1 79,0 1-64,-1-25 48,1 25-48,-25 0 1,25-25 0,-25 25-1</inkml:trace>
  <inkml:trace contextRef="#ctx0" brushRef="#br0" timeOffset="169888.43">20638 8682 0,'0'24'172,"0"1"-156,0 0 15,0 0-15,0 0 15,-25-25-16,25 24-15</inkml:trace>
  <inkml:trace contextRef="#ctx0" brushRef="#br0" timeOffset="171831.82">20787 8310 0,'24'24'140,"-24"26"-124,0 0 0,50 24-1,-25 0 1,-25-49 0,0 0-16,0 0 46,0-50 189,0-49-220,0 24 1,0 25 0,-25-99 77,25 75-77,0 24 0,0 0-1,50 0 204,-1 25-203,-24 0-1,0 0-15,0 0 32</inkml:trace>
  <inkml:trace contextRef="#ctx0" brushRef="#br0" timeOffset="172687.05">20886 8508 0,'25'0'125,"24"0"-110,-24 0 1,0 0 15</inkml:trace>
  <inkml:trace contextRef="#ctx0" brushRef="#br0" timeOffset="173887.03">21159 8582 0,'0'25'203,"0"25"-187,0-25-1,0-1 1,0 1 15</inkml:trace>
  <inkml:trace contextRef="#ctx0" brushRef="#br0" timeOffset="174597.28">21332 8706 0,'25'0'250,"74"0"-234</inkml:trace>
  <inkml:trace contextRef="#ctx0" brushRef="#br0" timeOffset="175056.98">21556 8706 0,'49'0'157,"26"0"-142,-51 0 17,1 0-17</inkml:trace>
  <inkml:trace contextRef="#ctx0" brushRef="#br0" timeOffset="175141.93">21729 8706 0,'-149'0'0</inkml:trace>
  <inkml:trace contextRef="#ctx0" brushRef="#br0" timeOffset="175851.37">21580 8706 0,'25'0'110,"0"0"-95,25 0-15,-26 0 32</inkml:trace>
  <inkml:trace contextRef="#ctx0" brushRef="#br0" timeOffset="176486.97">22101 8657 0</inkml:trace>
  <inkml:trace contextRef="#ctx0" brushRef="#br0" timeOffset="177168.09">22424 8657 0</inkml:trace>
  <inkml:trace contextRef="#ctx0" brushRef="#br0" timeOffset="179073.5">22721 8186 0,'199'49'203,"-100"1"-187,-24-25-1,-51-1 1,1-24-16,-25 25 31,25-25 0,0 0-15,-25 25 140,0 0-78,-25 49-62,0-49 0,0 0-1,25 0-15,-24-25 16,-1 24-1,0-24 17,0 25-17,25 0 1,-25-25 0,0 0 46,1 25-46,-1-25-1,0 25-15,-25-1 16</inkml:trace>
  <inkml:trace contextRef="#ctx0" brushRef="#br0" timeOffset="181532.76">12651 9302 0,'0'25'125,"-25"-1"-93,0-24-32,0 25 15,-24 0 1,24-25 0,-25 25 15,50 0-16,-25-25 1,1 0 15,-1 24-15,0-24 15,50 25 79,49 0-95,-24-25 1,24 25-1,1-25 1,-26 0-16,-24 25 16,25-1-1,-25-24 1</inkml:trace>
  <inkml:trace contextRef="#ctx0" brushRef="#br0" timeOffset="183678.12">12477 9451 0,'25'0'188,"49"0"-173,1 0 1,-1 0-16,1 0 16,123 0-1,-124 0 1,1 0 0,-26 0-1,1 0 1,0 0-16,-1 0 15,26 0 1,-1 0-16,-24 0 16,-1 0-1,1 0 1,0 0-16,-26 0 16,51 0-1,-50 0 1,-1 0-1,1 0 1,25 0-16,-25-25 31,-1 25 16,1-25-16,0 25-15,49 0 0,-49-25-1,0 25 251,25 0-266,-26 0 16,26 0-1,0 0 1,24 0-16,0 0 15,1 0 1,198 0 0,-174 0-1,0 0 1,-24 0 0,-1 0-1,-24 0 1,98 25-1,-98-25 1,-25 0 15,0 0-15,-1 0 0,26 0-1</inkml:trace>
  <inkml:trace contextRef="#ctx0" brushRef="#br0" timeOffset="187212.87">15999 9302 0,'0'25'94,"0"-1"-79,0 1 1,0 0 15,0 0 16,0 0 172,0-1-204,0 1 48,0-50 156,25 1-204,0 24 1,-25-25 0,25 25-1,0-25-15,-25 0 16,24 25 15,26-25 16,-25 25-16,0 0 47,-1 0-62,-24 50-16,0-25 16,25-25-1,-25 25 16,25-50 204,-25 0-204,25 25-15,-25-25-1,25 25 79,-25-25-78,24 25-1,1 0 110,0 0-109,-25 25 46,25-25-46,-25 25 0,0 0 62,0 0-47,0-1 157,0 1 452,0 0-609</inkml:trace>
  <inkml:trace contextRef="#ctx0" brushRef="#br0" timeOffset="191246.79">16868 9426 0,'0'0'0,"49"0"282,50 0-267,50 0 1,-25 0-16,75-25 15,24 25 1,25 0 0,25-50-1,-50 26-15,-49 24 16,-75 0 0,-25 0-1,-49 0 1,0 0-1,-25-25 32,50 25 156,24 0-203,25 0 16,0 0 0,75 0-1,-25 0 1,49 0 0,-24 0-16,24-25 15,-24 0 1,-25 25-1,0-25 1,-1 1-16,-48 24 16,-1 0-1,-25-25-15,-24 25 16,-25 0 0,74 0 296,0 0-296,-24 0-16,24 0 15,-25 0 1,25 0 0,25 0-1,174 0 1,-199 0-16,-24 0 15,-1 0 1,1 0 0,-1 0-1,-24 0 1,24 0 0,-49 0-16,0 0 15,-1 0 1,51 0 249,-50-25-249,-1 25-16,26 0 16,0 0-1,-26 0 1,1-25 0,25 25-1,-25 0 1,-1 0 15,1 0 32,-25-25 77,-25 25-15,1 0-125,24-24 16,-25 24 46,0-25-15,0 25-31,0 0-1,1 0-15,-1 0 110,0 0-63,50 0 93,0 0-124,24 0 0,-24 0 15,0 0 47,0 25-62,-25-1 218,0 1-218,-25 0-1,-25-25 1,25 50-1,-24-26 1,24-24-16,25 25 16</inkml:trace>
  <inkml:trace contextRef="#ctx0" brushRef="#br0" timeOffset="193437.95">12800 10021 0,'-25'0'110,"0"0"-95,0 0 1,0 25 0,-24 0-1,-1 24 1,25-49 0,1 25 46,-1 0-31,0-25 1,50 0 124,0 25-141,-1 0-15,26-25 16,24 24 0,-49 1-1,0-25 1,0 0-16,0 25 109,-1-25-77,1 25-17</inkml:trace>
  <inkml:trace contextRef="#ctx0" brushRef="#br0" timeOffset="195205.26">12601 10170 0,'25'0'93,"25"0"-77,24 0 0,0 0-16,1 0 15,24 0 1,25-25-1,-50 25 1,1 0-16,-26 0 16,-24 0-1,0 0 1,49 0 0,-24 0-16,0 0 15,-25 0 1,-1 0-1,1 0 1,25 0 62,-25 0-62,-1 0 15,51-25 250,-50 25-265,-1 0-16,1 0 16,0 0 77,0 0-15,0 0-62,-1 0 0</inkml:trace>
  <inkml:trace contextRef="#ctx0" brushRef="#br0" timeOffset="197681.75">14263 9996 0,'25'0'110,"-25"25"-95,25 0 1,-1 0-16,-24 0 16,0-1-1,0 1 1,0 0 15,0 0 0,0 0 63,0-50 109,0 0-187,0 0 31,25 0 0,0 25-32,-25-24 1,25 24 78,24-25-1,-24 25-77,0 0 78,0 0-47,0 0-47,0 0 31,-25 25-15,0-1 46,0 1-46,0 0 31,0 0-16,0 0 31,0-1-46</inkml:trace>
  <inkml:trace contextRef="#ctx0" brushRef="#br0" timeOffset="203045.81">14883 10096 0,'124'0'94,"-49"0"-78,-26 0-1,26 0 1,-1 0 0,0 0-1,-24 0 1,0 0-16,-1 0 15,1 0 1,-25 0 0,49 0-16,-49 0 31,25 0-15,-26 0-1,26 0 1,-25-25-1,0 25 1,24 0-16,-24 0 16,0 0-1,0 0 1,-1 0-16,1 0 16,25 0-1,-25 0 1,-1 0-1,1 0-15,25 0 16,-25 0 15,-25-25 63,49 25 156,1 0-234,24 0-1,1 0 1,-1 0 0,-24 0-1,-1 0-15,-24 0 16,0 0-1,25 0 1,-26 0 0,26 0-1,-25 0-15,0 0 157,-1 0-126,1 0-16,0-25 157,0 25-156,0 0 140,-25-25 141,-25 0-109,0 25-157,0 0-16,0 0 64,1 0-1,-1 0-47,0 0-15,0 0 218,0 0-125,50 0 204,25 0-298,-1 0 17,-24 0-17,0 0 95,0 0-79,0 0-31,-1 0 94,1 0-94,0 0 31,-25 25 110,0 0-63,-25-25-31,0 25-32,1-25 32,24 25-31,-25-25 15,0 25 78,-25-1-93,26 1 15,-1-25 79,0 0-1,25 25-93,-25-25 30</inkml:trace>
  <inkml:trace contextRef="#ctx0" brushRef="#br0" timeOffset="208903.72">23342 8086 0,'24'0'125,"1"0"-94,0 0-15,0 0 0,0 25-1,-25 0 1,24 25-1,-24-26 1,0 26 0,25 24-1,-25-49-15,0 0 16,0 0 0,0 0 15,0-1 0,25-24 32,0 0-48,0 0 1,-1 0-1,1 0 17,0 0-32,-50 0 343,0 0-233,25 25-79,-24-25 0,24 25 32,0 0-48,0 0 1,0-1-16,0 1 16,0 0-1,0 0 32,24-25-31,-24 25-1,0 24 17,0-24-1,0 25-15,0-26 15,-24-24-16,24 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18:24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 12030 0,'0'-25'62,"0"-24"-46,0 24 0,0-25-16,0-49 31,0 0-15,0 74-1,25 25 32,0-49 0,-25 24 0,0 0 0,0-25-47,0 26 15,25 24 17,-25 24 171,25 1-188,-1 0-15,-24 25 16,50-26 0,-25 26-1,-25-25-15,25 0 16,-25-1-1,24 1 1,-24 0 0,25 25-1,0-26-15,-25 1 16,0 0 62</inkml:trace>
  <inkml:trace contextRef="#ctx0" brushRef="#br0" timeOffset="890.79">521 11782 0,'25'0'125,"25"0"-125,-26 0 15,26 0 1,0 0 0,-1 0-1,-24 0 1,0 0 0</inkml:trace>
  <inkml:trace contextRef="#ctx0" brushRef="#br0" timeOffset="1609.25">1117 11609 0,'0'-25'16,"24"25"109,26 0-110,0 0 1,-1 0-16,-24 0 16,25 0-1,-26 0 17,-24 25-17</inkml:trace>
  <inkml:trace contextRef="#ctx0" brushRef="#br0" timeOffset="2499.34">1092 11708 0,'49'0'47,"-24"0"-32,0 0 1,25 0-1,-1 25 1,1-25 0,-1 0-1</inkml:trace>
  <inkml:trace contextRef="#ctx0" brushRef="#br0" timeOffset="4254.13">1712 11311 0,'0'25'172,"0"0"-156,0-1 0,0 1-1,0 25 1,0 24-1,0-49 1,0 0 0,0 0-1,0-1 17,0-48 233,25 24-124,24 0-110,-49 24 16,0 1-16,25 0-15,-25 0-16,0 24 31,0-24-15,0 25-1,0 24 1,0-49 46,25-25-46,0 0 15</inkml:trace>
  <inkml:trace contextRef="#ctx0" brushRef="#br0" timeOffset="5558.27">2183 11336 0,'-25'0'141,"1"25"-126,-1 24 1,0-24 15,25 0-31,-25 0 16,25-1-1,0 1 1,0 0-16,0 0 31,0 0-15,0-1 0,0 1-1,0 0-15,0 0 16,0 0-1,0-1 17,0 1-17,50 0 1,-25-25 0,24 25-1,-24-25 1,0 25-1</inkml:trace>
  <inkml:trace contextRef="#ctx0" brushRef="#br0" timeOffset="7390.42">2307 11460 0,'0'25'156,"0"-1"-141,0 1 1,0 0-16,0 25 31,0-1-15,0-24 31,25-75 328,-25 26-344,25 24 16,0 0 31,-25-25-62,24 25-1,1 0 95,-25 25-95,0-1 1,25 1 0,-25 0-1,0 0 48</inkml:trace>
  <inkml:trace contextRef="#ctx0" brushRef="#br0" timeOffset="8570.54">2605 11658 0,'0'25'94,"0"0"-78,-25 24-1,25 1-15,-25-25 16,25 0 0,-25-25-1</inkml:trace>
  <inkml:trace contextRef="#ctx0" brushRef="#br0" timeOffset="11564.19">2828 11534 0,'0'-25'125,"-25"25"-78,0 0-32,1 0 32,-1 0-16,0 0 32,0 0-32,25 25-15,0 0 15,0 0-15,0 0 31,25-25 46,0 0-61,0 0-17,-1 0 16,1 0-15,-25-25 109,25 0-109,-25 0 62,0 50 297,0 0-360,0 0 1,0-1 15,0 1-15,0 0 31,0 0-32,0 0-15,0-1 32,0 1 15,0 0-16,0 0 0,0 0 16,0-1 0,-25-24 47,0 0-79,1 0 16,-1 0 94,25-24-93,0-1 15,0 0-16,0 0 16,0 0 0,25 1-47,49 24 15,-49-25 1,0 25-1,-1 0 1,-24-25-16</inkml:trace>
  <inkml:trace contextRef="#ctx0" brushRef="#br0" timeOffset="12973.1">2902 11311 0,'50'0'344,"-50"50"-328,25-26-1,0 1 1,0 0-16,-1 0 16,-24 0-1,0-1 1,25 1-16,0 0 31,-25 0-15,0 0-1,0-1 17,0 1-17,0 0-15,0 0 16,0 24 15,0-24-15,-25 0-1,0 0 1,1 0 0,24-1 15</inkml:trace>
  <inkml:trace contextRef="#ctx0" brushRef="#br0" timeOffset="15776.68">3151 11212 0,'24'0'219,"1"25"-204,-25-1 1,25 1-1,-25 0 1,25 0-16,24 24 16,-24 1-1,-25-25 1,25 0 0,-25 24-1,25-49 1,0 25-1,-25 0 1,0 0-16,0-1 16,24-24-1,-24 25 17,25 0 14,0-25 33,-25-25 264,0 0-280,0 1 62,-25 24 0,25-25-94,-25 25 0,1 0 32,-1 0-32,0 0 16,0 25-16,25-1 16,-25 1-31,25 0-1,-24 49 1,24-49 0,0 0 15,0 25 0,0 24-15,-25-49 15,25 0-31,-25-1 31,25 1-15,0 0-1,-25 0 17,0-25-1,25 25-15,-24-25 77</inkml:trace>
  <inkml:trace contextRef="#ctx0" brushRef="#br0" timeOffset="27700.49">11783 9599 0,'24'0'78,"51"0"-62,-26 0 0,-24 0-16,25 0 15,-25 0 1,-1 0 0,1 0-1,-50 0 126,1 0-126,-1 0 1,-25 0 15,25 0-15,-24 0 0,24 0-1,0 0 1,0 0-1,1 0-15,-1 0 16,50 0 93,24 0-93,1 0 0,-1 0-1,-24 0 1</inkml:trace>
  <inkml:trace contextRef="#ctx0" brushRef="#br0" timeOffset="30396.32">14238 13246 0,'25'0'47,"49"-25"-31,1 25 0,-1 0-1,-24-25-15,0 25 16,-26 0-16,1 0 15,0 0 1,0 0 0,0 0 15,-1 0 0,1 0-15,0 0-1,0 0 1,-75 0 140,1 0-124,24 0-17,-50 0-15,26 25 16,24-25-1,0 25 1,0-25-16,0 0 16,-24 0-1,24 0 17,-25 0-32,26 25 31,-1-25-16,0 0-15,0 0 32,0 0-17,1 0 1,-1 0 0,0 0-1,0 0 16,25-25 1,25 25 140,25 0-157,-1 0 1,-24 0-1,25 0 1,-1 0 0,26 0-16,-26 0 15,-24 0 1,25 0 0,-25 0-1,24 0-15,-24 0 16,0 0-1,0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19:05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 13295 0,'0'-74'125,"0"-25"-110,0 24-15,0 1 16,0-1 0,0 26-1,0 24 16,0 0-15,25 0 0,-25 1 343,0 48-203,0 1-156,25 0 16,0-25 0,-25 50-1,24-26 1,1 1-1,-25 0-15,25 0 16,-25 0 0,25-1-1,0 1-15,-25 0 32,24 0-17,-24 0 16,0-1 16,25 1 47</inkml:trace>
  <inkml:trace contextRef="#ctx0" brushRef="#br0" timeOffset="230.98">769 13171 0</inkml:trace>
  <inkml:trace contextRef="#ctx0" brushRef="#br0" timeOffset="1461.9">546 13097 0,'0'-25'94,"74"25"-78,-49 0 15,0 0 31</inkml:trace>
  <inkml:trace contextRef="#ctx0" brushRef="#br0" timeOffset="2418.67">1017 12923 0,'25'0'109,"0"0"-93,74 0 15,-74 0-15,0 0 15</inkml:trace>
  <inkml:trace contextRef="#ctx0" brushRef="#br0" timeOffset="3848.55">1017 13022 0,'25'0'93,"0"0"-61,0 0-17,0 0 1,-1 0 15,1 0-15,0 0 15,0 0-15,0 0 30</inkml:trace>
  <inkml:trace contextRef="#ctx0" brushRef="#br0" timeOffset="6489.52">1513 12700 0,'0'-25'78,"0"50"219,0 0-282,0 0 1,0-1-16,0 1 16,0 0-1,0 0 1,0 0 0,0-1 15,0 26 47,-24-50-62,24 25-1,-25-25 63,0 0-46,25-25 124,25 25 78,-25 25-124,25 0-79,-25-1-16,24 26 17,-24-25-17,0 0 17,0-1-1,0 1 16,0 0-16,25 0 63,-25 0-63,25-25-15</inkml:trace>
  <inkml:trace contextRef="#ctx0" brushRef="#br0" timeOffset="8668.89">1910 12700 0,'-24'25'140,"-1"-25"-124,25 25-16,-25-1 15,0-24 17,25 25-17,0 0 1,-25-25 0,25 25-1,-25 0 1,25-1 31,0 1 0,-24-25-32,24 25 1,0 0-1,0 0 1,0-1 15,0 1 1,0 0-17,24-25 16,-24 25-31,25-25 16,-25 25 31,25-25-31,-25 24 15,25-24-16,-25 25 1,25-25 78</inkml:trace>
  <inkml:trace contextRef="#ctx0" brushRef="#br0" timeOffset="11457.01">1985 12799 0,'0'0'0,"0"25"187,0 0-155,0 0-1,0-1 0,0 1-31,0 0 31,0 0 1,0 0 15,0-1-16,0-48 266,0-1-250,25 25-16,-1 0 16,-24-25 31,25 25 31,0 0-109,0 0 203,0 0-46,-25 25-142,0 0 110,0-1-94,0 1 141</inkml:trace>
  <inkml:trace contextRef="#ctx0" brushRef="#br0" timeOffset="12695.9">2282 13047 0,'0'25'125,"0"0"-62,0 0-32,-24-25-16,24 24 32,-25-24-31,25 25 93</inkml:trace>
  <inkml:trace contextRef="#ctx0" brushRef="#br0" timeOffset="19055.47">2506 12824 0,'-25'0'187,"0"0"-155,0 0-1,25 25-15,-25-25-1,1 25 48,-1-1-16,25 1 31,0 0-31,25-25 62,-1 0-78,1 0 16,0 0-31,0 0 31,-25-25 62,0 0 0,0 1 1,25 24 46,-25-25-109,0 0-47,0 50 328,0 0-312,0-1-1,0 1 16,0 0-15,0 0 15,0 0 1,24-25-32,-24 24 31,0 1-16,0 0 32,25-25-31,-25 25 0,0 0 30,0-1-30,0 1 15,0 0 16,-25-25-16,25 25 1,-24 0-1,-1-25 78,25-25 32,0 0-63,-25 25-62,25-25 15,0 0 0,0 1-31,0-1 16,0 0 15,0 0 0,25 25-15,-25-25 0,25 25-1,-1 0 1,1 0-1,-25-24 1,25 24 31</inkml:trace>
  <inkml:trace contextRef="#ctx0" brushRef="#br0" timeOffset="20414.32">2605 12700 0,'25'0'156,"-1"50"-156,1-26 16,0 1 0,25 0-1,-50 0 1,24-25-16,1 49 15,-25-24 17,0 0-32,0 0 15,0 0 1,0-1 0,0 76-1,0-76 16,0 1-15,0 0 15,0 0 16,0 0-31,-25-25 15</inkml:trace>
  <inkml:trace contextRef="#ctx0" brushRef="#br0" timeOffset="21309.35">3002 13122 0,'0'24'141,"0"1"-126,0 0 1,0 0 0,0 25-1,0-26 16</inkml:trace>
  <inkml:trace contextRef="#ctx0" brushRef="#br0" timeOffset="22830.69">3473 12675 0,'-25'25'234,"25"0"-218,-49 0 0,24-1-1,0 1-15,25 0 16,0 0-1,-25-25 1,25 25 0,-25-1-1,25 1 17,0 0-17,0 0 1,0 0-16,0-1 31,0 1-15,25 25 15,0-50 0,0 25-15,0-25-16,-1 49 31,1-49-31,0 0 16,0 25 15</inkml:trace>
  <inkml:trace contextRef="#ctx0" brushRef="#br0" timeOffset="24372.46">3622 12874 0,'-25'0'172,"0"0"-125,0 0-16,1 0 32,24 24-32,-25-24 0,25 25 32,0 0-1,0 0-30,0 0-1,0-1 16,25-24-16,24 0 0,-24 0 16,0 25-16,0-25 16,-1 0-31,1 0 46</inkml:trace>
  <inkml:trace contextRef="#ctx0" brushRef="#br0" timeOffset="25370.51">3820 13022 0,'0'25'157,"0"0"-126,0 0-15,0 24-1,0-24 16,-25-25-15</inkml:trace>
  <inkml:trace contextRef="#ctx0" brushRef="#br0" timeOffset="26841.21">3919 12874 0,'0'24'187,"0"1"-171,0 0 15,0 0 16,0 0-31,0-1 15,25-24 0,-25 25 1,25-25 61,0 0 1,0 0-63,0 0 1,-1 0 124</inkml:trace>
  <inkml:trace contextRef="#ctx0" brushRef="#br0" timeOffset="27640.71">3944 12774 0</inkml:trace>
  <inkml:trace contextRef="#ctx0" brushRef="#br0" timeOffset="29486.98">4044 12675 0,'24'0'235,"1"25"-204,0 0-15,0-25-1,-25 25 1,25-25 0,-25 24-1,24-24 1,-24 25-1,0 0 1,0 0 31,0 0 0,25-25-32,-25 24 17,0 1-17,0 0 1,0 0 15,0 0 0,0-1-15,0 1 15,0 0 16,0 0-16,-25-25-15,25 49-16,-24-24 16,24 0-1,0 0 17,-25-25-17</inkml:trace>
  <inkml:trace contextRef="#ctx0" brushRef="#br0" timeOffset="32236.72">4242 12576 0,'25'0'78,"0"25"-15,-25 0-48,24-1 1,-24 1 15,0 0-31,25 0 16,0 0-1,-25-1 17,25 1 15,-25 0-32,25-25 1,-1 0 15,1 0-15,0 0 15,0 0 31,-25-25 1,0 0 31,-25 25 109,25 25-94,0 0-93,-25-25 15,25 25 0,-25 0 16,25-1-16,0 1-15,0 0 15,0 0 16,0 0-16,0-1-15,0 1 15,0 0 1,0 0-1,0 0-16,0-1 17,-24-24-1,24 25 0,-25 0-15,25 0-1,-25 0 17</inkml:trace>
  <inkml:trace contextRef="#ctx0" brushRef="#br0" timeOffset="53491.59">10220 14039 0,'-50'25'125,"1"0"-109,-26 25-1,26-50-15,-26 24 16,75 1-1,0 0 17,25 0 77,25-25-109,-1 25 16,1-25-1,-1 24 1,-24-24 0,50 0-1,-75 25 16,0 25 48,0-25-48,-25-25-31,0 25 15,25-1 1,-25-24 0,0 0-1,1 25 1,-1-25 31</inkml:trace>
  <inkml:trace contextRef="#ctx0" brushRef="#br0" timeOffset="55999.41">10468 14362 0,'-25'0'109,"0"0"-93,1 0-1,-1 25 1,25 0 93,25-25-93,-1 0 15,1 0-15,0 0-1,0 0 1,-25-25 312,0 0-234,0 0-63,0 50 235,0 25-235,25-26-15,-1 1-1,-24 0-15,0 0 31,0 0 1,0-1-17,0 1 17,0 0 14,-24-25-30,24 25 15,-25-25-31,0 0 47,0 0-31,0 0-1,25-25 220,0 0-204,0-24 0,25 49-15,50-50 0,-26 25-16,-24 25 15,0-25 1,0 25-1</inkml:trace>
  <inkml:trace contextRef="#ctx0" brushRef="#br0" timeOffset="56884.84">10666 14163 0,'25'0'78,"0"0"-47,25-24-31,-1-1 32,-24 25-17</inkml:trace>
  <inkml:trace contextRef="#ctx0" brushRef="#br0" timeOffset="57733.18">10741 14287 0,'49'-24'109,"26"24"-93,-50-25 0,-1 0-1,1 25 1</inkml:trace>
  <inkml:trace contextRef="#ctx0" brushRef="#br0" timeOffset="59425.01">11063 13767 0,'0'24'140,"0"1"-140,25 0 16,-25 0 0,0 24-1,25-24 1,-25 0-1,0 25 1,0-26 0,0 1-16,0 0 31,0 0 16,-25-25 15,50 0 188,0 0-234,-1 0 15,1 0-15,0 0-1,-25 25 1,0 24 0,25 1-1,0 49 1,-25-74 0,24-25-16,-24 25 31</inkml:trace>
  <inkml:trace contextRef="#ctx0" brushRef="#br0" timeOffset="61387.17">11286 13816 0,'0'25'47,"0"0"-32,0 0 1,0-1 0,0 1 15,25-25-15,-25 25-1,0 0-15,0 0 47,25-1-16,-25 1 16,25-50 172,-25 1-188,25 24-15,0 0 31,-25-25 0,24 0 15,1 50 126,25 0-157,-50-1-16,0 1 17,25-25 46,-25 25-47</inkml:trace>
  <inkml:trace contextRef="#ctx0" brushRef="#br0" timeOffset="62102.53">11733 14039 0,'0'25'94,"0"0"-79,0 0 1,0 0 15</inkml:trace>
  <inkml:trace contextRef="#ctx0" brushRef="#br0" timeOffset="65551.34">11857 13816 0,'0'-25'47,"0"1"-16,-25 24 16,0 0 31,1 0 0,24 24-31,-25-24-15,25 25-17,-25-25 1,25 25 46,0 0-15,25-25-16,-25 25 1,25-25-1,-1 0 16,1 0 31,0 0-16,-25-25 1,0 0 62,0 0-109,0 0 15,25 25 359,-25 25-358,0 0-17,25-25-15,-25 25 16,24 0 0,26 24-1,-50-24 1,25-25-1,-25 25 1,0 0 31,25-25-16,-25 24-31,0 1 16,0 0 15,0 0 0,0 0 1,0-1-1,0 1 47,-25-25 31,0 0-93,0 0 78,0 0-63,1 0 16,24-25 15,0 1-15,0-1-16,0-25 1,0 25-1,0 1 0,0-1 0,0 0-15,24 0 0,1 0 93</inkml:trace>
  <inkml:trace contextRef="#ctx0" brushRef="#br0" timeOffset="67980.55">11981 13618 0,'25'0'250,"24"0"-234,-24 25-1,0-1 1,0 26-16,0-50 15,-25 25 17,0 0-1,24-1 0,-24 1-31,0 0 31,25 0-31,0-25 32,-25 25-17,25-25 1,0 0 31,-1 0 15,-24-25-15,25 25-31,-25-25 93,-25 25 79,1 0-126,24 50 1,0-26-48,0 1 17,0 0-17,0 0 1,0 0-1,0 24 32,24-24-15,1-25-17,-25 25-15,0 0 78,0-1-62,0 1 0</inkml:trace>
  <inkml:trace contextRef="#ctx0" brushRef="#br0" timeOffset="73735.88">10716 15230 0,'-25'0'125,"0"0"-94,1 0-16,24 25 1,-25 24 0,0-49-1,0 25 1,25 0 15,0 0 16,0 0 78,25 0-109,25-1-1,24-24 1,-49 0 0,0 0-1,24 0-15,-24 0 47,-25 25 62,0 0-93,0 0 31,0 0 0,0-1-16,-50 1-15,26-25-1,-1 0 1,-25 25 0,25-25 15</inkml:trace>
  <inkml:trace contextRef="#ctx0" brushRef="#br0" timeOffset="75487.64">10939 15354 0,'0'0'0,"0"-25"31,0 50 172,0 0-187,0 0-1,0 0 1,50 24-16,-50-24 16,25 0-1,-25 0 1,24-25-1,-24 24 1,0 1 0,0 0-1,0 0 17,0 0 14,0-1 48,-24-24-16,-1 0-31,25-24 63,0-1-17,0 0-46,0 0-31,0 0-1,0 1 1,25 24 0,-25-25-1,24 0 1,-24 0 0,25 0-16,-25 1 15,25 24-15,-25-25 16,25 25 93</inkml:trace>
  <inkml:trace contextRef="#ctx0" brushRef="#br0" timeOffset="76426.39">11187 15205 0,'50'-25'109,"-25"25"-93,-1 0 0,-24-24-1,25 24 1,0 0 109</inkml:trace>
  <inkml:trace contextRef="#ctx0" brushRef="#br0" timeOffset="77285.84">11237 15329 0,'25'-25'94,"-1"25"-94,1-24 15,0-1 16,0 25-15</inkml:trace>
  <inkml:trace contextRef="#ctx0" brushRef="#br0" timeOffset="79217.37">11485 14833 0,'0'25'156,"0"0"-156,25 49 15,0-24 1,49 74 0,-74-99-1,0-1 1,0 26 46,0-25-30,0 0 15,-25-25 46,25-25 32,0 0-78,25 25-16,0 0 94,0 25-109,-1 0 0,-24-1-1,25 1 17,-25 0-17,0 0 1,25-25-1,-25 25 1,0 0 15,25-25-15,0 24 0,-25 1-1,24-25 16</inkml:trace>
  <inkml:trace contextRef="#ctx0" brushRef="#br0" timeOffset="81187.85">11758 14784 0,'-25'0'15,"0"0"17,25 24 61,0 51-14,0-1-64,50-24 1,-25-1-1,-1-24 1,1 0 0,0 0 15,0 0 0,-25-1-15,0 1 78,0 0-16,0 0-16,-25-25-15,0 0-16,0 0 1,25-25 108,-24 25-109,24-25-15,0-24 62,0-1-47,0 25-15,0-24 0,0 24-1,0 0-15,0 0 16,24 0 15,1 25 47,-25-24 32,25 24-95</inkml:trace>
  <inkml:trace contextRef="#ctx0" brushRef="#br0" timeOffset="83307.14">11882 14660 0,'0'24'125,"0"1"-125,25 0 15,-1 25 1,26 49-1,-25-50 1,0-24 0,-1 50-1,1-51 1,0-24 78,0 0-63,-25-24 94,0-1-94,0-25 0,0 25-15,-25 25 140,25 25-62,0 0-16,0 0-62,0 0-1,0-1 1,0 26 0,0-25-1,0 0 1,0-1 0,0 1-1,0 0 1,25-25-16,-25 25 15,0 0 1,0-1 78,0 26-79</inkml:trace>
  <inkml:trace contextRef="#ctx0" brushRef="#br0" timeOffset="87540.58">10369 14784 0,'49'0'203,"-24"0"-188,25 0 1,-25 0 0,-1-25-1,1 25 17,0-25 30,0 25-46,0-25-1,-1 25 1,1 0 0,-50 0 171,-49 0-156,24 25-31,26-25 16,-1 25 0,-25-25-1,50 25-15,-25-25 16,1 0 15,-26 0 32,50 24-48,-25-24-15,-25 0 16,26 0 46,24 25-46,-25-25 15,0 25-15,25 0 31,-25-25-16,50 0 172,0-25-187,0 25-1,-1 0 48,1 0-48,-25-25 1,25 25 15,0 0 47,0-25 1,0 25-64,-1-24 1,1 24-1,0 0 1,-25-25 0,25 25-1,0 0 32,-1 0-31,1 0-1,0 0 1</inkml:trace>
  <inkml:trace contextRef="#ctx0" brushRef="#br0" timeOffset="89970.29">10865 15949 0,'0'0'0,"49"-24"0,-24 24 15,0-25 1,25 25-1,24-25 1,-49 0 0,0 25-1,24 0 1,-24 0 0,0-25-16,0 1 46,-50 24 189,0 0-220,-25 0 1,26 24-16,-26-24 16,25 25-1,-24 0-15,-1 0 32,25 0-1,0-25 31,-24 24 95,24-24-126,25 25-16,50-25 251,-26 0-250,26 0-1,-25 0 1,0-25 0,-1 25-1,1-24 1,0 24-1,0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21:3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10046 0,'-49'25'15,"24"24"1,-25-24-16,1 0 15,-1 25 1,25-1 0,-24 1-1,49-25 1,-25-1 0,50-24 46,49 0-46,-24 25-1,-1-25 1,1 0-16,-25 0 16,24 25-1,1-25 16,-50 25-15,25 0 0,-25 24 15,0-24-15,0 0 15,0 0 0,0-1-15,-25 1-1,-25 0 1,1 0 0,-26 0-1,51-25-15,-26 0 16,0 24-1</inkml:trace>
  <inkml:trace contextRef="#ctx0" brushRef="#br0" timeOffset="1723.67">4862 10641 0,'-25'0'78,"0"0"-47,1 0-31,-1 0 16,25 25-1,-50 0 1,50 0 0,-25-25-1,25 24 1,0 1 46,50-25-46,-25 0 15,0 0-31,-1 0 16,1 0 46,-25-25 17,0 1-48,25-1 0,0 0 16,-25 50 125,25 0-157,-1-25 1,1 24 0,0 1 15</inkml:trace>
  <inkml:trace contextRef="#ctx0" brushRef="#br0" timeOffset="2558.05">4887 10344 0,'0'-25'15,"25"25"63,-1 0-62,26 0 0,0 0-1,-1 0 1,-24 0-1,0 0-15,0 0 32</inkml:trace>
  <inkml:trace contextRef="#ctx0" brushRef="#br0" timeOffset="3736.14">4887 10145 0,'25'0'94,"24"0"-78,-24 0-1,25 0-15,-1 0 32,1 0-17</inkml:trace>
  <inkml:trace contextRef="#ctx0" brushRef="#br0" timeOffset="5185.94">5358 9748 0,'0'25'78,"0"0"-62,0 24-16,0 26 15,0-26 1,0 1-16,0-25 16,0 0-1,0 0 1,0-1 15,0 1 0,-25-25 16,50 0 156,0 0-187,0 0 15,24 0-15,-49 25 0,0 0-1,25 0-15,-25 24 31,0-24-15,0 0-16,0 0 16,0 24-1,0 1 1,0-25 0,0-1-1,25-24 16,-25 25 1</inkml:trace>
  <inkml:trace contextRef="#ctx0" brushRef="#br0" timeOffset="7294.98">5705 10021 0,'-24'-25'125,"-1"25"-78,0 0-32,0 0 95,25 25-48,0 0-46,-25 0 31,25 0-1,0-1-30,0 1 15,25 0 1,0-25-17,0 0 1,0 0 62,-25-25 16,24 0-47,-24 1-32,0-1 16,0 0 1,0 0-17,0 0 63,0 0-62,0 50 140,0 0-124,25 0-17,0 0 16,-25 0 1,25-25-32,-25 24 31,25-24-15,-25 25 15,24-25-31,1 0 47</inkml:trace>
  <inkml:trace contextRef="#ctx0" brushRef="#br0" timeOffset="8906.78">5780 9699 0,'0'24'79,"49"26"-79,-49 0 31,50-1-31,-50-24 15,25-25 1,0 25 0,-1-25 93,1 0-31,-25-25-15,0 75 155,0-1-202,0-24 0,0 0-16,0 25 31,0-26-31,0 1 16,0 0-16,25-25 15,-25 25 1,0 0-1,0-1 1,0 1 15</inkml:trace>
  <inkml:trace contextRef="#ctx0" brushRef="#br0" timeOffset="10674.62">7963 6821 0,'-25'0'125,"0"25"-125,-25 0 31,1 49-15,-1-49-16,50 0 31,0 0 16,0 0 0,50-1-16,-1 1-15,-24-25-16,0 25 15,0-25 1,0 25 15,-1 0-15,1-25 15,-25 24-15,0 1 62,0 0-47,0 0-15,-25-25-1,1 0-15,-51 25 16,50-25 0,-24 24-1,-1-24 1,1 0-16,24 0 31</inkml:trace>
  <inkml:trace contextRef="#ctx0" brushRef="#br0" timeOffset="12442">8111 7169 0,'0'24'63,"0"1"-63,0 25 16,0-25 15,0-1-16,0 1-15,0 0 110,0 0-63,0-50 93,25 25-124,0-25 15,0 0-15,0 25 15,0 0 32,-25 25 15,0 0-16,0 0 16,-50-25-31,25 0 0</inkml:trace>
  <inkml:trace contextRef="#ctx0" brushRef="#br0" timeOffset="13235.11">8285 7045 0,'50'0'109,"-1"0"-93,-24 0-16,25 0 15,-25 0 1,-1 0 15</inkml:trace>
  <inkml:trace contextRef="#ctx0" brushRef="#br0" timeOffset="14081.39">8335 7144 0,'49'0'156,"-24"0"-141,0 0 1,25 0-16,-26 0 16,-24 25 31</inkml:trace>
  <inkml:trace contextRef="#ctx0" brushRef="#br0" timeOffset="15543.45">8756 6747 0,'0'49'125,"0"-24"-125,0 25 15,-24 0 1,-1-1-1,25-24 1,-25-25 15,25 25-15,0 0 15,-25-25 32,25-25 77,25 25-62,0 0-62,0 0 0,-1 25-1,-24-1 17,0 1-17,0 0 1,0 0-1,25-25 1,-25 25-16,0-1 31,0 1 16,0 0-47</inkml:trace>
  <inkml:trace contextRef="#ctx0" brushRef="#br0" timeOffset="17596.38">8905 6796 0,'0'25'125,"0"50"-109,0-50 0,0 49 15,0-49-31,0 0 47,0-1-32,0 1 48,0-50 93,25 1-156,0-1 47,0 0-31,-1 25 15,-24-25-15,25 25 62,0 0-63,0 0 17,0 0-1,-25 25 16,0 0 0,0 0 31,0-1-47,-25 1 16,0-25-16,0 0 16,0 0-31,1 0-1</inkml:trace>
  <inkml:trace contextRef="#ctx0" brushRef="#br0" timeOffset="19475.28">9104 6697 0,'24'25'110,"-24"0"-95,25 0 1,0-1 0,0 51-1,-25-50 17,25 0-32,-1-25 62,-24 24-46,25-24 31,0 0-32,-25-24 141,0-1-156,-25 25 204,25 25-204,0-1 78,0 1-47,0 0-15,0 0-16,0 0 31,0-1 0,0 1-15,0 0 15,0 0 16,0 0 0,0-1-47</inkml:trace>
  <inkml:trace contextRef="#ctx0" brushRef="#br0" timeOffset="23721.52">3994 9823 0</inkml:trace>
  <inkml:trace contextRef="#ctx0" brushRef="#br0" timeOffset="24616.93">3969 9823 0,'50'0'93,"49"0"-93,50 49 16,49 26 0,125-1-1,74 125-15,49-1 16,-148-74 0,-50-25-1,-50 0 1,-49-49-16,-75 0 15,1-26 1</inkml:trace>
  <inkml:trace contextRef="#ctx0" brushRef="#br0" timeOffset="25377.96">5978 9302 0,'-25'25'15,"-24"24"1,-1 75 0,-99 99-16,1 25 15,-26 75 1,0-1-16,1-98 15,24 24 1,50-50 0,49-123-1,25-51-15,0 1 16</inkml:trace>
  <inkml:trace contextRef="#ctx0" brushRef="#br0" timeOffset="26459.93">7615 6474 0,'25'25'47,"50"24"-32,49 26 1,-25 24 0,25-25-16,50 26 15,-26-26 1,1 25 0,-25-49-1,0 49-15,-49-24 16,24-1-1,0 25 17,-49-49-32,-26-25 15,26-1-15,-25-24 32</inkml:trace>
  <inkml:trace contextRef="#ctx0" brushRef="#br0" timeOffset="27340.97">7963 7714 0,'0'-25'31,"0"1"-15,49-100 0,100-124-16,124-124 15,99-50 1,-25-25-1,-123 199 1,-76 124 0,-98 75-1,-25 24-15,0 25 16</inkml:trace>
  <inkml:trace contextRef="#ctx0" brushRef="#br0" timeOffset="29427.74">4961 7441 0,'0'50'79,"0"0"-64,0-1-15,0-24 16,0 25-16,0-1 15,0 1 1,0-25 0,0-1-1,0 51-15,-25-50 16,1-1 0,24 26-1,-25-50 1,25 25-1,-25 0 1,0-25-16,25-25 313,0 0-267,25 25 1,0 0 0,0 0-31,-1 0-16,1 0 15,0 0 1,0 25 0,49 25-1,-74-1 1,50 26-16,-25-1 31,-25 0-31,25 1 16,24 24-1,-49-74 17,50-25-17,-1 0 1</inkml:trace>
  <inkml:trace contextRef="#ctx0" brushRef="#br0" timeOffset="30750.96">5358 7689 0,'-25'0'32,"1"25"-32,-1-25 15,25 25 1,-25 0 0,25 0-1,0-1 1,-25-24-16,25 25 15,0 25 1,0-1 15,0-24 1,0 0-17,25-25 32,0 0-31,0-25-1,-1 0 1,1-24 0,-25 24-1,25 25 32,-25-50-16,0 26 1,0-1-32,0 0 31,0 50 172,50 24-187,-50-24-1,49 25 1,-24-25-16,0-25 31,-25 24-15</inkml:trace>
  <inkml:trace contextRef="#ctx0" brushRef="#br0" timeOffset="31469.24">5606 7863 0,'25'25'109,"-25"24"-93,25 51-1,-25-75 1</inkml:trace>
  <inkml:trace contextRef="#ctx0" brushRef="#br0" timeOffset="33357.78">5730 7937 0,'0'-99'78,"0"50"-63,0 24 1,0-25 0,0 1-1,0-75 1,0 99-1,0-25 1,0 25 0,0 1-16,-25 24 15,1-25 63,24 0-46,0 50 46,0 0-47,0-1-15,0 26-1,0-25 1,0 0 0,0 49-1,24-49 1,1 49-1,0-49 1,0 0 0,0 0-1,-1-25-15,1 24 16,0-24 0,-25 25-1,25-25 16,0 0-15,-1 0 15,1 0-15,-25-49 125,0 24-126,0 0 16,0 0 1,0 0-1,-25 25 47,1 0-47,-1 0-15,0 0 15,0 0-15,0 0 31</inkml:trace>
  <inkml:trace contextRef="#ctx0" brushRef="#br0" timeOffset="35035.57">5904 7119 0,'25'25'63,"24"24"-48,26 75 1,-1-24 0,50 98-1,-124-148 1,25-26-1,-25 1 1,25-25 0,0 0 93,-25-25-93,0 1 31,24-26-32,-24 25 1,0 0 31,-24 25 62,-1 0-62,25 25-31,-25-25-16,0 50 15,25-25 1,-25-1-1,25 1-15,0 0 47,0 0-31,0 0 0,0 24-1,0-24-15,0 0 16,0 24-16,0-24 15,0 0 1,0 25 0,0-25 15,0-1-31,0 1 31,0 0-15,-24 0-1,-1 0 17,25-1-1</inkml:trace>
  <inkml:trace contextRef="#ctx0" brushRef="#br0" timeOffset="68941.82">13444 13667 0,'-24'0'828,"-1"0"-812,0 0-16,-25 0 15,26 0 16,-26 0-31,25 25 16,0-25 0,-24 25-1,24-25 1,-25 25 0,26 0 15,-1-25-16,0 0-15,25 24 16,0 26 109,0-25-109,0 0-1,0-1 1,25-24 15,0 0-31,24 25 16,-24-25-1,0 0 1,0 0 0,49 0-1,-49 0 1,-25 25 0,25-25-16,-1 25 15,1-25 1,-25 25-1,25-25-15,0 24 32,0-24-17,-25 25 1,24-25 31,-24 25-32,0 0 48,-49 0-47,24-25-1,-25 0 1,-24 24-16,24-24 15,-24 25 1,24-25 0,-24 25-1,-50-25 1,99 0 0,-24 0-1,24 0 1</inkml:trace>
  <inkml:trace contextRef="#ctx0" brushRef="#br0" timeOffset="70988.61">13668 14213 0,'0'-25'16,"-25"25"109,0 0-109,0 0-1,1 0 1,-1 25-1,0-25 1,0 0 0,25 25 15,0 0 63,-25-1-63,25 1 47,25 0-47,0-25-15,0 25 15,0-25-15,-1 0-1,1 25 1,25-25 0,-25 0 15,24 0-15,-24 0-1,0 0 16</inkml:trace>
  <inkml:trace contextRef="#ctx0" brushRef="#br0" timeOffset="71993.73">13866 13990 0,'25'0'94,"25"0"-78,-1 0-1,26 0-15,-26 0 16,1 0-1,-25 0 1,-1 0 0,1 0 15,0 0 16,0 0-47,0 0 62</inkml:trace>
  <inkml:trace contextRef="#ctx0" brushRef="#br0" timeOffset="73264.53">13817 13791 0,'0'0'0,"24"0"94,1 0-79,0 0 1,49 0 0,-24 0-16,0 0 15,-1 0 1,-24 0 15,0 0 172,24 0-156,-24 0-31,0 0 15,0 0-15</inkml:trace>
  <inkml:trace contextRef="#ctx0" brushRef="#br0" timeOffset="75107.85">14685 13494 0,'0'25'125,"0"-1"-109,0 1 0,0 0-16,0 25 15,0-26 1,0 1 0,0 0-1,0 0 1,-25 0 15,25-1-15,-25-24-1,0 25 1,25 0 0,-24-25-1,-1 0 48,0 0-48,0 0 1,25-25 109,25 25-16,0 0-77,24 0-17,1 0-15,-25 0 31,-25 25-15,25 25 15,-25-26-31,24 26 16,-24 0 0,0-1-1,25 26 1,-25-51-1,0 1-15,0 0 16,25 0 62,0 0-62</inkml:trace>
  <inkml:trace contextRef="#ctx0" brushRef="#br0" timeOffset="76464.34">15106 13643 0,'-24'0'140,"-1"0"-124,0 0 0,-25 0 15,26 0-15,-1 0 15,0 0-16,25 24 17,0 1-1,0 0 0,0 0-15,0 0-1,0-1 17,0 1-17,0 0 32,25-25-31,24 25-16,-24-25 31,0 0-15</inkml:trace>
  <inkml:trace contextRef="#ctx0" brushRef="#br0" timeOffset="77170.79">15305 13841 0,'0'25'94,"0"24"-79,-25-24 1,0 25 0,25-1-1,0-24-15,-25-25 16</inkml:trace>
  <inkml:trace contextRef="#ctx0" brushRef="#br0" timeOffset="78577.47">15454 13667 0,'24'0'31,"-24"25"125,0 0-140,0 0-1,0 0 32,25-25 16,-25 24-32,25-24 47,0 25-47,0-25-15,-1 0 0,1 0 15</inkml:trace>
  <inkml:trace contextRef="#ctx0" brushRef="#br0" timeOffset="79420.68">15478 13543 0</inkml:trace>
  <inkml:trace contextRef="#ctx0" brushRef="#br0" timeOffset="81189.26">15602 13345 0,'25'0'31,"0"25"-15,0 0-16,0-1 16,0 51-1,-1-50 1,1 24 0,-25-24-16,0 0 31,25-25-16,0 0 17,0 0-1,-1 0-15,1 0-1,-50 0 329,1 25-313,24-1-15,0 1 15,0 0 0,0 49-15,0-24 0,0 24-16,24 1 15,26-50 1,-50 24-1,25-49 1,-25 25 15,0 0 32,0 0-63,0 24 15</inkml:trace>
  <inkml:trace contextRef="#ctx0" brushRef="#br0" timeOffset="82802.79">14040 14883 0,'-25'0'78,"-25"0"-78,1 0 16,-1 0-1,-24 25 1,-1 24-16,26-24 15,-1 0 17,50 0-17,0-1 79,75-24-78,24 25-16,25-25 15,25 0 1,-1 25 0,-48-25-1,-26 0-15,-74 25 16,50 0-1,-50-1 32,-25 26 0,0-50-31,0 25-1,-49 0-15,49-1 16,0 1 0,-24 0-1,-51 0 1,26 0 0,0-25-16,24 0 15,25 0 1,0 0 15,-49 49 47</inkml:trace>
  <inkml:trace contextRef="#ctx0" brushRef="#br0" timeOffset="84896.34">14586 15280 0,'0'24'266,"0"1"-235,0 0-16,0 0 1,0 0-16,0 0 16,0-1 15,24-24 16,-24 25-32,0 0 17,0 0-17,0 0 1,0-1 31,0 1-32,-24-25 1,-1 0 15,0 0-15,0 0 0,0 0-1,0 0 1,1 0 62,24-25 31,0 1-93,24-1 0,1 0-1,0 0 1,25 0-16,-1 25 15,-24 0 1,25 0 15,-25 0 1</inkml:trace>
  <inkml:trace contextRef="#ctx0" brushRef="#br0" timeOffset="86118.68">14834 15056 0,'24'0'78,"51"0"-62,74-24-1,-125 24 16</inkml:trace>
  <inkml:trace contextRef="#ctx0" brushRef="#br0" timeOffset="87264.62">14933 15156 0,'0'0'0,"49"0"219,-24 0-204,25 0 1,-25 0 78,-1 0-63</inkml:trace>
  <inkml:trace contextRef="#ctx0" brushRef="#br0" timeOffset="89077.8">15454 14635 0,'0'25'109,"0"49"-93,0-24 0,0-26-1,0 26-15,0-25 16,-25 24 0,25 1 15,-25-25 31,0 0-46,25-1 0,-25-24-1,25-24 157,25 24-141,0-25 1,0 25-17,0 0 16,-1 0 1,-24 25-1,25-1-15,-25 1-1,0 25 1,0-25-1,0-1-15,0 1 16,0 0 0,0 0-1,25-25 95,0 0-110,0 0 15</inkml:trace>
  <inkml:trace contextRef="#ctx0" brushRef="#br0" timeOffset="90774.15">15727 14709 0,'0'-25'47,"0"50"141,0 0-173,0 0 1,0 0-16,0 24 16,0-24-1,24 0 1,1 24-1,-25-24 1,0 0-16,0 0 16,25-25-1,-25 25 1,0-1 0,0 1 77,-25-25-30,0 0-48,1 0 1,-1 0 93,25-25 32,0 1-94,0-1-31,0 0 15,0 0 0,25 25-31,-1-25 16,1 1-1,0 24 17,0-25-17</inkml:trace>
  <inkml:trace contextRef="#ctx0" brushRef="#br0" timeOffset="91513.67">15975 14982 0,'0'74'94,"0"-49"-63,0 0-16,0 0 17</inkml:trace>
  <inkml:trace contextRef="#ctx0" brushRef="#br0" timeOffset="94008.68">16123 14709 0,'-24'0'15,"-1"25"126,25 0-126,0 0 1,0-1 0,0 1 77,25-25-61,-1 0 30,-24-25 1,25 25-48,-25-24 1,0-1 78,0-25-16,0 25-47,25 50 172,-25 0-187,25 49-1,0-49 1,-25 0 0,0 25-1,24-50 1,-24 24 0,0 1-1,0 0-15,0 0 16,0 0 15,0-1-15,0 1 46,-24-25-15,-26 0 31,25 0-62,25-25 187,0 1-187,0-26-1,0 25 1,0 0-16,25-24 15,0 49 1,0-25 0,-25 0-1,49 0 1</inkml:trace>
  <inkml:trace contextRef="#ctx0" brushRef="#br0" timeOffset="94767.4">16446 14808 0,'0'25'125,"0"0"-110,0 0 1</inkml:trace>
  <inkml:trace contextRef="#ctx0" brushRef="#br0" timeOffset="97007.56">16570 14412 0,'0'74'93,"0"-24"-77,0-1 0,0 1-1,0-25 1,0-1 0,25 1-16,-25 0 15,0 0 1,0 24-1,24-24 32,-24 0-15,0-50 202,0 0-218,0 1-16,0-1 15,0 0 1,0 0 15,25 25 16,0 0 94,0 0-126,0 0 1,0 0-16,-25 25 62,0 0-15,24 24-31,-24-24-1</inkml:trace>
  <inkml:trace contextRef="#ctx0" brushRef="#br0" timeOffset="98784.41">16768 14337 0,'0'50'78,"50"-1"-78,0 26 16,-26 49-1,1-124 16,-25 25-15,25-25 47,0 0-48,0 0 1,-1 0-1,1 0 1,0 0 15,-50 0 235,0 0-250,1 0 30,24 24-30,0 1-16,0 0 16,0 25 15,0-26-15,0 1-1,0 0 1,24 25-1,1-26 17,-25 26 30,0-25-31,0 0-15,-25-25 0,1 0-1</inkml:trace>
  <inkml:trace contextRef="#ctx0" brushRef="#br0" timeOffset="102662.91">16768 13643 0,'50'0'140,"24"0"-140,50 74 16,50-24 0,-25-1-1,0 1 1,-50-1-16,-25-49 15,-24 25 1,-25 0 15,0-25-15,-1 0 31,-73 50 218,-1-26-265,0 26 16,-24-25 0,0 49-1,24-49-15,25 0 16,0-25 15,25 25 0,-49 24 423,24-24-439,0 25 1,-24-25-1,-1-1 1,0 51 0,-24-50-1</inkml:trace>
  <inkml:trace contextRef="#ctx0" brushRef="#br0" timeOffset="-164826.81">18381 13568 0,'0'25'63,"0"0"-48,0 24 1,0 1-16,0 0 16,0-26-1,-25 1 1,0 25 0,0-25-1,25-1 1,-25 1-16,1 0 31,24-50 78,74 25 1,-49 0-95,24 0 1,-24 0 0,0 25-1,0 25-15,-25-1 16,25 26 0,-25-1-1,0 25 1,0-49-16,0 0 15,0-26 1,0 1-16,0 0 16</inkml:trace>
  <inkml:trace contextRef="#ctx0" brushRef="#br0" timeOffset="-163524.82">18827 13742 0,'-25'0'125,"0"0"-109,1 0-1,-1 0 16,0 0 1,25 25-17,0-1 1,0 1 31,0 25-32,0-25 17,25 49-1,0-74 0,-1 25-15,1-25-16,0 0 15,0 0 17,0 0-17,0 0 63</inkml:trace>
  <inkml:trace contextRef="#ctx0" brushRef="#br0" timeOffset="-162671.77">19026 13940 0,'0'25'156,"0"25"-140,0-26-1,0 1-15,0 0 32</inkml:trace>
  <inkml:trace contextRef="#ctx0" brushRef="#br0" timeOffset="-160375.7">19224 13494 0,'-25'0'31,"25"25"16,0-1-16,0 1 1,0 99-17,0-25 1,0-74 0,25-25-16,-25 25 15,0 0 16,0 24-15,0 1 0,0-25-1,0 0 17,0-1 14,-25-24 1,25-24 47,0-1-63,0-25 1,0 25-17,0 1-15,0-1 16,0 0 15,25 0 78</inkml:trace>
  <inkml:trace contextRef="#ctx0" brushRef="#br0" timeOffset="-159577.46">19398 13866 0,'0'25'15,"24"-25"-15,-24 24 16,0 1 0,0 0-1,0 0 1,0 0-1</inkml:trace>
  <inkml:trace contextRef="#ctx0" brushRef="#br0" timeOffset="-157857.35">19695 13618 0,'0'0'0,"-25"-25"15,-24 25-15,24 0 16,0 0-1,0 0 1,25 25 62,0 0-62,0-1-1,0 1-15,0 0 63,25-25-47,25 0-1,-1-25 1,1 0-1,-50 1 1,25 24-16,-25-25 63,0 74 155,25 1-202,-25 0 0,0-26-1,24 1 1,-24 0 15,0 0-15,0 0-1,0-1 17,0 1 30,-24-25-62,-1 0 47,0 0 62,25-25-93,0-24 109,0 24-109,25-25-1,0 26 1</inkml:trace>
  <inkml:trace contextRef="#ctx0" brushRef="#br0" timeOffset="-157003.14">19968 13791 0,'0'50'94,"0"0"-63,0-26-31,0 1 16,0 0-16,0 0 16,0 0 15</inkml:trace>
  <inkml:trace contextRef="#ctx0" brushRef="#br0" timeOffset="-152206.8">20067 13345 0,'0'25'94,"25"24"-78,-25 26-16,25-50 31,-25-1-15,0 1-1,0 25 17,0-1-32,25 1 31,-25-25-16,0-50 126,0 0-125,0 0 15,25 25-31,-25-24 16,0-1-1,24 0 110,1 25-109,0 0 46,0 0 16,0 25-62,-1 0 0,-24-1-1,25-24 1</inkml:trace>
  <inkml:trace contextRef="#ctx0" brushRef="#br0" timeOffset="-151481.39">20588 13667 0,'0'25'94,"0"50"-94,0-51 62,0 1-30,-25-25-1,25 25-15</inkml:trace>
  <inkml:trace contextRef="#ctx0" brushRef="#br0" timeOffset="-150461">20687 13469 0,'0'25'141,"0"24"-126,25 1 1,-25-25 0,25 0-16,-25-1 31,25-24 78,0 0-93</inkml:trace>
  <inkml:trace contextRef="#ctx0" brushRef="#br0" timeOffset="-149257.79">20638 13271 0</inkml:trace>
  <inkml:trace contextRef="#ctx0" brushRef="#br0" timeOffset="-146853.76">20638 13097 0,'25'0'62,"49"0"-46,-24 25-16,-26-1 16,51 26-1,-50 0 1,0-1-1,-25-24-15,24 0 16,1 0 0,-25 0-1,0-1 1,25-24 62,0 0-62,0 0 140,-25-24 141,-25 24-235,0 0-46,0 0 78,25 24-63,-25 1-15,25 0-1,0 0-15,0 24 16,0-24-1,0 0 1,0 0 0,0 0-1,0-1 1,0 1 0,25 0 15,-25 0-31,25 0 15,0-1 32,-25 1 0,0 0-47,0 0 16,-50 24 15</inkml:trace>
  <inkml:trace contextRef="#ctx0" brushRef="#br0" timeOffset="-137548.54">18529 14635 0,'124'0'157,"-24"-25"-142,73 0 1,26 0-16,49-49 16,-25 24-1,50 1 1,0-26-1,0 26-15,-75-51 16,25 51 0,-99-1-1,0 50 1,-24-49-16,24-1 16,-50 0-1,0 26-15,1-1 16,-26 0 15,-24 25-15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24:40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12601 13965 0,'-25'0'234,"1"0"-218,-26 0-1,25 0-15,0 0 16,-24 0-1,-1 25 1,25-25 0,-24 25-16,-1-1 15,25 1 1,0 0 0,-24 0-1,49 0 1,25-25 140,-1 0-156,26 24 31,-25-24-31,0 0 16,24 0-16,1 25 16,-25-25-1,24 0 1,-24 0 31,0 25-16,0-25-15,-25 25-1,25-25 1,-25 25-1,0-1 110,0 1-109,0 0 0,-25 0-1,0-25 1,25 25 0,-50 0-16,25-1 31,1-24-16,-1 0-15,0 0 16,25 25 0,-25-25-16,0 0 15,1 0 17,-1 0-17,0 0 16,0 0-15,0 0 218</inkml:trace>
  <inkml:trace contextRef="#ctx0" brushRef="#br0" timeOffset="3576.06">12750 14362 0,'0'25'187,"-25"0"-171,25-1 0,0 1 15,0 0-15,0 0-1,0 0 48,25-25 46,0 0-109,0 0 47,-1 0-31</inkml:trace>
  <inkml:trace contextRef="#ctx0" brushRef="#br0" timeOffset="4543.43">12824 14312 0,'0'-25'78,"-24"25"-47</inkml:trace>
  <inkml:trace contextRef="#ctx0" brushRef="#br0" timeOffset="5678.22">13023 14163 0,'25'0'109,"-1"0"-93,1 0-1,25 0-15,-1 0 16,-24 0-1,0 0 1,25 0 0,-1 0-16</inkml:trace>
  <inkml:trace contextRef="#ctx0" brushRef="#br0" timeOffset="6745.45">13048 14312 0,'0'0'0,"24"0"172,1 0-156,0 0-1,25 0 1,-26 0 0,1 0-16,25 0 15,-25 0 17,-1 0 14,1 0-14,0 0-17</inkml:trace>
  <inkml:trace contextRef="#ctx0" brushRef="#br0" timeOffset="8550.26">13767 13891 0,'0'-25'32,"0"74"218,0-24-235,0 0 1,0 25 15,-25-26 0,0 1-15,25 0 0,-24-25 15,24 25-16,-25-25 17,25 25-32,-25-25 62,0 0 1,0 0-16,50 0 109,0 0-125,0 0 0,0 0-31,-1 0 16,1 49 15,0-24-15,-25 25-1,0-26 1,0 26-16,0-25 16,0 0 31,0 0-32,0-1 1,0 1-1,25-25 1,-25 25 0</inkml:trace>
  <inkml:trace contextRef="#ctx0" brushRef="#br0" timeOffset="9827.14">14065 14114 0,'0'-25'47,"0"0"-31,0 50 187,0 0-172,0 24 0,0-24-15,0 0-1,0 25 1,0-26-16,24-24 125,1 0-94,0 0-15,0 0 15,0 0 47,-1 0-62</inkml:trace>
  <inkml:trace contextRef="#ctx0" brushRef="#br0" timeOffset="10617.31">14114 13940 0,'25'0'266</inkml:trace>
  <inkml:trace contextRef="#ctx0" brushRef="#br0" timeOffset="12011.23">14412 14238 0,'0'25'172,"0"-1"-172,0 1 15,0 0 17,0 0-17,0 0-15,0 0 16,0-1 46</inkml:trace>
  <inkml:trace contextRef="#ctx0" brushRef="#br0" timeOffset="13197.95">14685 14039 0,'0'-24'157,"0"-1"-110,-50 25-32,25 0 16,1 0-15,-1 0 15,25 25 63,0-1-63,0 26 1,0-25-17,25 24 1,-1-49-1,26 50 1,-25-50 0,0 0-1,-1 0 17</inkml:trace>
  <inkml:trace contextRef="#ctx0" brushRef="#br0" timeOffset="13923.61">14883 14213 0,'0'25'78,"0"0"-62,0-1-16,0 26 15,0-25 1,0 0 0</inkml:trace>
  <inkml:trace contextRef="#ctx0" brushRef="#br0" timeOffset="15234.02">15181 13965 0,'0'-25'16,"0"0"31,-25 25 0,25 75 93,0-26-124,0-24 0,0 25-16,0-25 15,0-1 1,25 1 0,-25 0-1,0 0-15,0 24 16,0-24 15,0 0-31,0 0 16,-25-25 93,-25 0-93,26 0-1,-1 0 1,0 0 0,25-25 15,0-25 31,50 26-46,-26-26-16,26 0 16,-50 26-1,25 24 1</inkml:trace>
  <inkml:trace contextRef="#ctx0" brushRef="#br0" timeOffset="16162.56">15330 14139 0,'0'24'172,"0"1"-157,0 0 17,0 0-32,0 0 31,0-1-15,0 1 46</inkml:trace>
  <inkml:trace contextRef="#ctx0" brushRef="#br0" timeOffset="18409.93">15528 13990 0,'0'0'0,"-25"0"110,0 0-95,1 0 17,24 25-17,-25 24 1,25-24 0,0 0-1,0 0 1,0-1-1,0 1 32,49-25-47,-24 0 32,25 0-17,-50-25 95,0 1-64,0-1-46,0 0 32,0 0 46,25 149 141,-1-49-204,-24-1 1,0-49-1,25 0 1,-25 0-16,0-1 16,0 1 15,0 0-15,0 0 15,0 0-16,0-1 17,-25-24 77,1 0-93,-1 0-1,0 0 1,25-24-16,0-1 47,0 0 0,0 0-16,0 0-15,0 1-1,25-1 16,0 25 63,-1 0-78</inkml:trace>
  <inkml:trace contextRef="#ctx0" brushRef="#br0" timeOffset="19277.08">15801 14337 0,'0'25'172,"0"0"-141,0 0 0,0-1-15</inkml:trace>
  <inkml:trace contextRef="#ctx0" brushRef="#br0" timeOffset="21873.37">15900 13866 0,'0'0'0,"-25"-25"15,1 0-15,24 0 16,0 1 0,0 48 187,0 26-188,0 0 1,0 24 0,0-24-1,24-26 1,-24 26 0,0-25-1,0 0 1,0 24-16,0-24 15,0 0 1,0 0 0,25-75 187,0 25-188,-25 0 1,0 1 15,25 24 110,0 0-125,-1 0 30,1 0 33,0 0-48,-25 24-16,25-24 17,-25 25 46,0 0-31,25-25-32,-25 25 17</inkml:trace>
  <inkml:trace contextRef="#ctx0" brushRef="#br0" timeOffset="24042.76">16173 13692 0,'0'0'0,"0"25"140,25 0-140,-25 24 16,49-24 0,-49 50-1,25-51-15,0 1 16,-25 25-1,25-25 1,0-1-16,-25 26 16,24-50 46,1 0-46,0 0 93,-25-25 79,-25 25-79,0 0-93,1 25 140,24 0-140,0 0 15,0 49-16,0-49 1,0 0 15,0-1 1,0 1 46,0 25-63,0-25 32,0 0 31,0-1-46</inkml:trace>
  <inkml:trace contextRef="#ctx0" brushRef="#br0" timeOffset="26905.14">10741 10666 0,'0'0'0,"25"0"140,-1-25-124,26 25 0,-25 0-1,0-25 1,-1 25 15,1 0 16,0-24-31,0 24-16,0 0 31,-50 0 63,0 0-79,0 0-15,-49 0 31,49 0-15,0 24-16,0-24 16,1 0-1,24 25 79,-25-25-78,25 25 31</inkml:trace>
  <inkml:trace contextRef="#ctx0" brushRef="#br0" timeOffset="30144.13">12576 12799 0,'-24'0'32,"48"0"124,26 0-125,0 0-15,24-25-1,-24 1 1,-26 24 0,1 0-16,0 0 15,0 0 1,0 0 218,-50 0-78,0 0-140,-25 0-16,26 0 16,-26 0-1,25 24 1,-24 1 0,24-25-1,0 0-15,0 0 94,0 0 125,1 25-204,48-25 235,1 0-187,0 0-48,0 0 1,0 0 0,24 0-1,-24 0 17,0 0-17,0 0 235,-25-25-125</inkml:trace>
  <inkml:trace contextRef="#ctx0" brushRef="#br0" timeOffset="34238.21">13941 14784 0,'74'0'156,"0"-25"-140,26 0-1,-1 0-15,50 0 16,-50 25-1,-25 0 1,1 0 0,-1 0-16,-24 0 15,-1 0 1,1 0 15,-25-24-31,0 24 16,-1 0 218,1 0-234,50 0 16,-26 0-1,26 0 1,-1 0 0,-24 0-16,24 0 15,0 0 1,1 0 0,148 0-1,-173 0 1,-1 0-16,1 0 15,0 0 1,-1 0 0,1 0-1,24 0-15,-49 0 16,0 0 0,0 0-1,-1 0 1,1 0-1,0 0 1,0-25 0,0 25-1,-1 0-15,1 0 16</inkml:trace>
  <inkml:trace contextRef="#ctx0" brushRef="#br0" timeOffset="36700.53">16669 14015 0,'50'0'78,"-1"0"-62,1 0-1,24 0 1,-24 0 0,0 0-1</inkml:trace>
  <inkml:trace contextRef="#ctx0" brushRef="#br0" timeOffset="37856.34">16694 14188 0,'25'0'156,"24"0"-141,1 0-15,-25 0 16,24 0 0,-24 0-1,0 0 1,0 0 0</inkml:trace>
  <inkml:trace contextRef="#ctx0" brushRef="#br0" timeOffset="39960">17537 13891 0,'-25'0'62,"1"0"-46,-26 0 0,25 0-1,0 0 1,1 0 0,-1 0-1,25 24 204,0 1-219,0 0 16,0 0 15,0 0-16,25-1 32,-1 1-31,1-25 15,-25 25 0,25-25-15,0 25 15,0-25-15,-25 25 0,0-1 124,0 1-93,-25-25 0,0 25-16,0-25-31,0 0 16,1 0 15,-1 0 0,0 0 63,0 0-78</inkml:trace>
  <inkml:trace contextRef="#ctx0" brushRef="#br0" timeOffset="43529.83">17736 14213 0,'-25'0'125,"0"0"-110,-49 0 17,49 0-17,25 25 17,0 0 77,0-1-62,25-24-32,-1 0 48,1 0-47,0 0 124,0 0-124,0-24 31,-25-1 156,0 0-94,0 50 79,0 0-173,0-1 1,0 26 15,0 25-15,0-51-1,0 1-15,0 0 32,0 0-1,0 0 0,0-1-15,0 1 78,-25-25-79,0 25 1,25 0 15,-25-25 0,-24 0 16,24 0-16,0-25-15,25 0 125,0 0 31,25 1-141,-25-1-16,49 25 1,-49-25 0,125-25 62,-101 26-63,1 24 1,0 0 0,0 0-16,-25-25 15,25 25 1,-1 0 140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14:21.4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3399 11261 0,'24'0'78,"1"0"-78,0 0 15,0 0 1,0 0 0,49-24 15,25 24 0,-49 0-15,-25 0-1,24 0 1,26 0 0,-26 0-16,1 0 15,24 0 1,-49 0 0,0 0-16,49 0 31,26 0 16,-76 0-47,1 0 15,0 0 1,25 0 0,-26 0-16,1 0 15,0 0 1,25 0 234,-1 0-235,26 0-15,222 0 32,348 0 15,-446 0-47,-1 0 15,-24 0 1,-75 0-1,50 0-15,-100 0 16,26 24 0,-50-24-1,-1 0 1,1 0-16,0 0 250,74 0-219,-24 0-15,49 0-1,24 0 1,51 0 0,272-49-16,-297 49 15,-50-25 1,25 25 0,-50 0-1,-25 0 1,50 0 15,-49 0 0,-50 0-15,-1 0 234,175 0-234,-125 0-1,1 0 1,24 0-1,-25 0-15,100 0 32,49 0 15,-173 0-47,-1 0 15,1 0 1,0 0-1,-1 0-15,1 0 16,-1 25 0,1-25-1,0 0 1,-26 0-16,26 0 16,-25 0-1,49 0 16,1 0 1,-51 0-17,26 0-15,0 25 16,-1-25 0,-24 24-1,25-24 1,-1 0-1,-24 0-15,0 0 16,0 0 15</inkml:trace>
  <inkml:trace contextRef="#ctx0" brushRef="#br0" timeOffset="-78519">9972 13221 0,'25'0'219,"49"0"-188,-24 0-15,-26 0-1,1 0 1,0 0-16,0 0 16,0 0-1,-1 0 1,51 0 15,-1 0 16,-24 0-47,0 0 31,-26 0-15,1 0-16,0 0 15,49 0 1,-24 0 0,-25 0-1,0 0 1,74 0 15,0 0 0,-74 0-15,0 0 0,24 0-1,-24 0-15,0 0 16,0 0 0,-1 0-1,1 0-15,0 0 16,25 0-1,-1 0 17,1 0 15,-25 0-47,0 0 15,-1 0 16,1 0 1,0 0-17,25-25-15,-1 25 313,26-25-298,-1 0-15,25 25 16,0-24 0,-24 24-1,-1 0 1,-24 0 0,24 0-16,-24 0 15,74 0 32,0 0-16,-99 0-31,0 0 16,24 0 0,1 0-1,-1 0-15,1 0 16,-25 0-1,24 0 1,-24 0 0,0 0-16,49 0 281,1 0-250,-26 24-31,26-24 16,-26 0-1,1 0-15,0 0 16,-1 0 0,-24 0-1,25 0-15,-26 25 16,26-25 0,-25 0-1,74 25 16,25-25 1,-99 0-17,25 25 1,-26-25-16,1 0 16,0 0-1,0 0 1,24 0-1,-24 0 1,0 0 0,49 0-16,26 0 47,24 0-16,-100 0-31,1 0 15,50 0 1,-51 0 0,1 0-16,0 0 15,25 0 1,-25 0 0,-1 0-1,1 0-15,0 0 16,0 0-1,49 0 17,1 0 15,-51 0-47,1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5136-177F-4136-B2C3-285507DF2570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B530-E61E-41D0-87DF-D14DEA162983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B5C-7A83-4E22-9C6B-322E88DC3E45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3524AA8-D094-4577-922C-314BE18CA6F9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3D12D-74AA-40D0-BE9D-6911DB6EFC5D}" type="datetime1">
              <a:rPr lang="en-US" smtClean="0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C08-B571-477C-BD20-FFD36682D9AB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3C5D-064A-410E-8F77-253C1D6D6892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D1A6-A076-4CAF-9BCC-01C7387BA29C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A17A-A23D-4A8D-95EB-FAFDE24F4B48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10A-2413-4423-B821-9D1756BC60B1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A42B-EAC5-43E8-A6A1-BCE0C41F2E96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4EA7-2EAA-4B0E-BB9C-490F1FA977A4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F80D-9B55-4C3E-B406-139613ECF2A8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DF3-7997-4AEA-8D65-081168CC9ABD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Topics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ea typeface="PMingLiU" panose="02020500000000000000" pitchFamily="18" charset="-120"/>
              </a:rPr>
              <a:t>Disjoint-Set (Chapter 21, Page 571)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Keep a collection of </a:t>
            </a:r>
            <a:r>
              <a:rPr lang="bn-BD" altLang="zh-TW" sz="2400" u="sng" dirty="0">
                <a:ea typeface="PMingLiU" panose="02020500000000000000" pitchFamily="18" charset="-120"/>
              </a:rPr>
              <a:t>disjoint</a:t>
            </a:r>
            <a:r>
              <a:rPr lang="en-US" altLang="zh-TW" sz="2400" dirty="0">
                <a:ea typeface="PMingLiU" panose="02020500000000000000" pitchFamily="18" charset="-120"/>
              </a:rPr>
              <a:t> sets: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.., </a:t>
            </a:r>
            <a:r>
              <a:rPr lang="en-US" altLang="zh-TW" sz="2400" dirty="0" err="1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 err="1">
                <a:ea typeface="PMingLiU" panose="02020500000000000000" pitchFamily="18" charset="-120"/>
              </a:rPr>
              <a:t>k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Each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i</a:t>
            </a:r>
            <a:r>
              <a:rPr lang="en-US" altLang="zh-TW" sz="2400" dirty="0">
                <a:ea typeface="PMingLiU" panose="02020500000000000000" pitchFamily="18" charset="-120"/>
              </a:rPr>
              <a:t> is a set, </a:t>
            </a:r>
            <a:r>
              <a:rPr lang="en-US" altLang="zh-TW" sz="2400" dirty="0" err="1">
                <a:ea typeface="PMingLiU" panose="02020500000000000000" pitchFamily="18" charset="-120"/>
              </a:rPr>
              <a:t>e,g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={v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8</a:t>
            </a:r>
            <a:r>
              <a:rPr lang="en-US" altLang="zh-TW" sz="2400" dirty="0">
                <a:ea typeface="PMingLiU" panose="02020500000000000000" pitchFamily="18" charset="-120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Three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Make-Set(x) </a:t>
            </a:r>
            <a:r>
              <a:rPr lang="en-US" altLang="zh-TW" sz="2400" dirty="0">
                <a:ea typeface="PMingLiU" panose="02020500000000000000" pitchFamily="18" charset="-120"/>
              </a:rPr>
              <a:t>- creates a new set whose only member is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Union(x, y)</a:t>
            </a:r>
            <a:r>
              <a:rPr lang="en-US" altLang="zh-TW" sz="2400" dirty="0">
                <a:ea typeface="PMingLiU" panose="02020500000000000000" pitchFamily="18" charset="-120"/>
              </a:rPr>
              <a:t> – unites the sets that contain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say,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into a new set that is the union of the two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Find-Set(x) </a:t>
            </a:r>
            <a:r>
              <a:rPr lang="en-US" altLang="zh-TW" sz="2400" dirty="0">
                <a:ea typeface="PMingLiU" panose="02020500000000000000" pitchFamily="18" charset="-120"/>
              </a:rPr>
              <a:t>- returns a pointer to the representative of the set containing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24120" y="1258920"/>
              <a:ext cx="1777320" cy="144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4760" y="1249560"/>
                <a:ext cx="1796040" cy="14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49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vertex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MAKE_SET(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sort the edges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	if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	UNION(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9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762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2920" y="1634040"/>
              <a:ext cx="8715960" cy="2598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60" y="1624680"/>
                <a:ext cx="873468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70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Time Complexity of </a:t>
            </a:r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Line 4 sorts E edges =&gt; it takes O(E </a:t>
            </a:r>
            <a:r>
              <a:rPr lang="en-US" sz="2400" dirty="0" err="1"/>
              <a:t>lgE</a:t>
            </a:r>
            <a:r>
              <a:rPr lang="en-US" sz="2400" dirty="0"/>
              <a:t>) time, if we use </a:t>
            </a:r>
            <a:r>
              <a:rPr lang="en-US" sz="2400" dirty="0" err="1"/>
              <a:t>MergeSort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But </a:t>
            </a:r>
            <a:r>
              <a:rPr lang="en-US" dirty="0" err="1"/>
              <a:t>lg</a:t>
            </a:r>
            <a:r>
              <a:rPr lang="en-US" dirty="0"/>
              <a:t> E = O(</a:t>
            </a:r>
            <a:r>
              <a:rPr lang="en-US" dirty="0" err="1"/>
              <a:t>lg</a:t>
            </a:r>
            <a:r>
              <a:rPr lang="en-US" dirty="0"/>
              <a:t> V), since E &lt; V</a:t>
            </a:r>
            <a:r>
              <a:rPr lang="en-US" baseline="30000" dirty="0"/>
              <a:t>2</a:t>
            </a:r>
            <a:r>
              <a:rPr lang="en-US" dirty="0"/>
              <a:t> =&gt; </a:t>
            </a:r>
            <a:r>
              <a:rPr lang="en-US" dirty="0" err="1"/>
              <a:t>lg</a:t>
            </a:r>
            <a:r>
              <a:rPr lang="en-US" dirty="0"/>
              <a:t> E &lt; 2 </a:t>
            </a:r>
            <a:r>
              <a:rPr lang="en-US" dirty="0" err="1"/>
              <a:t>lg</a:t>
            </a:r>
            <a:r>
              <a:rPr lang="en-US" dirty="0"/>
              <a:t> V =&gt; </a:t>
            </a:r>
            <a:r>
              <a:rPr lang="en-US" dirty="0" err="1"/>
              <a:t>lg</a:t>
            </a:r>
            <a:r>
              <a:rPr lang="en-US"/>
              <a:t> E </a:t>
            </a:r>
            <a:r>
              <a:rPr lang="en-US" dirty="0"/>
              <a:t>is O(</a:t>
            </a:r>
            <a:r>
              <a:rPr lang="en-US" dirty="0" err="1"/>
              <a:t>lg</a:t>
            </a:r>
            <a:r>
              <a:rPr lang="en-US" dirty="0"/>
              <a:t> V)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Hence O(E </a:t>
            </a:r>
            <a:r>
              <a:rPr lang="en-US" dirty="0" err="1"/>
              <a:t>lg</a:t>
            </a:r>
            <a:r>
              <a:rPr lang="en-US" dirty="0"/>
              <a:t> E) = O(E </a:t>
            </a:r>
            <a:r>
              <a:rPr lang="en-US" dirty="0" err="1"/>
              <a:t>lg</a:t>
            </a:r>
            <a:r>
              <a:rPr lang="en-US" dirty="0"/>
              <a:t> V)</a:t>
            </a:r>
            <a:endParaRPr lang="en-US" baseline="30000" dirty="0"/>
          </a:p>
          <a:p>
            <a:pPr marL="0" lvl="1"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altLang="zh-TW" dirty="0">
                <a:ea typeface="PMingLiU" panose="02020500000000000000" pitchFamily="18" charset="-120"/>
              </a:rPr>
              <a:t>If we make total m calls of </a:t>
            </a:r>
            <a:r>
              <a:rPr lang="en-US" altLang="zh-TW" dirty="0" err="1">
                <a:ea typeface="PMingLiU" panose="02020500000000000000" pitchFamily="18" charset="-120"/>
              </a:rPr>
              <a:t>Make_set</a:t>
            </a:r>
            <a:r>
              <a:rPr lang="en-US" altLang="zh-TW" dirty="0">
                <a:ea typeface="PMingLiU" panose="02020500000000000000" pitchFamily="18" charset="-120"/>
              </a:rPr>
              <a:t>, Union, and </a:t>
            </a:r>
            <a:r>
              <a:rPr lang="en-US" altLang="zh-TW" dirty="0" err="1">
                <a:ea typeface="PMingLiU" panose="02020500000000000000" pitchFamily="18" charset="-120"/>
              </a:rPr>
              <a:t>Find_set</a:t>
            </a:r>
            <a:r>
              <a:rPr lang="en-US" altLang="zh-TW" dirty="0">
                <a:ea typeface="PMingLiU" panose="02020500000000000000" pitchFamily="18" charset="-120"/>
              </a:rPr>
              <a:t> in any algorithm, then these calls will take total O(m </a:t>
            </a:r>
            <a:r>
              <a:rPr lang="en-US" altLang="zh-TW" dirty="0" err="1">
                <a:ea typeface="PMingLiU" panose="02020500000000000000" pitchFamily="18" charset="-120"/>
              </a:rPr>
              <a:t>lg</a:t>
            </a:r>
            <a:r>
              <a:rPr lang="en-US" altLang="zh-TW" dirty="0">
                <a:ea typeface="PMingLiU" panose="02020500000000000000" pitchFamily="18" charset="-120"/>
              </a:rPr>
              <a:t> n) time, where n is the number of Make-Set calls. 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The 1</a:t>
            </a:r>
            <a:r>
              <a:rPr lang="en-US" sz="2400" baseline="30000" dirty="0"/>
              <a:t>st</a:t>
            </a:r>
            <a:r>
              <a:rPr lang="en-US" sz="2400" dirty="0"/>
              <a:t> for loop makes O(V) MAKE_SET() calls and the 2</a:t>
            </a:r>
            <a:r>
              <a:rPr lang="en-US" sz="2400" baseline="30000" dirty="0"/>
              <a:t>nd</a:t>
            </a:r>
            <a:r>
              <a:rPr lang="en-US" sz="2400" dirty="0"/>
              <a:t> for loop makes O(E) </a:t>
            </a:r>
            <a:r>
              <a:rPr lang="en-US" sz="2400" dirty="0" err="1"/>
              <a:t>Find_SET</a:t>
            </a:r>
            <a:r>
              <a:rPr lang="en-US" sz="2400" dirty="0"/>
              <a:t> and UNION calls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Total O(V+E) calls of MAKE_SET, FIND_SET, and UNION, out of which O(V) calls were MAKE_SET calls =&gt; O((V+E) </a:t>
            </a:r>
            <a:r>
              <a:rPr lang="en-US" dirty="0" err="1"/>
              <a:t>lgV</a:t>
            </a:r>
            <a:r>
              <a:rPr lang="en-US" dirty="0"/>
              <a:t>)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E ≥ V-1, since the graph is connected</a:t>
            </a:r>
          </a:p>
          <a:p>
            <a:pPr lvl="1"/>
            <a:r>
              <a:rPr lang="en-US" dirty="0"/>
              <a:t>=&gt; V is O(E)=&gt; O((V+E) </a:t>
            </a:r>
            <a:r>
              <a:rPr lang="en-US" dirty="0" err="1"/>
              <a:t>lgV</a:t>
            </a:r>
            <a:r>
              <a:rPr lang="en-US" dirty="0"/>
              <a:t>) = O(E </a:t>
            </a:r>
            <a:r>
              <a:rPr lang="en-US" dirty="0" err="1"/>
              <a:t>lgV</a:t>
            </a:r>
            <a:r>
              <a:rPr lang="en-US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Hence total time = O(E </a:t>
            </a:r>
            <a:r>
              <a:rPr lang="en-US" sz="2400" dirty="0" err="1"/>
              <a:t>lg</a:t>
            </a:r>
            <a:r>
              <a:rPr lang="en-US" sz="2400" dirty="0"/>
              <a:t> V)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75800" y="339480"/>
              <a:ext cx="4750920" cy="3375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6440" y="330120"/>
                <a:ext cx="4769640" cy="33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considered by the algorithm are sorted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8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8560" y="3455640"/>
              <a:ext cx="5153040" cy="132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3446280"/>
                <a:ext cx="5171760" cy="13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83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560" y="4527360"/>
              <a:ext cx="4250880" cy="1223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4518000"/>
                <a:ext cx="4269600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72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6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8840" y="2018160"/>
              <a:ext cx="6349320" cy="3598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2008800"/>
                <a:ext cx="6368040" cy="36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83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9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6760" y="3813120"/>
              <a:ext cx="2580840" cy="1509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400" y="3803760"/>
                <a:ext cx="2599560" cy="15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0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PMingLiU" panose="02020500000000000000" pitchFamily="18" charset="-120"/>
              </a:rPr>
              <a:t>Definition of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must be  acyclic (no circuit).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tree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970" t="-1630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92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6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4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0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5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altLang="zh-TW" sz="20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MST_PRIM(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G,w,r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b="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 	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//Q is a min-priority queue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while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EXTRACT_MIN(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for each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𝐴𝑑𝑗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9			if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10			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11	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9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PMingLiU" panose="02020500000000000000" pitchFamily="18" charset="-120"/>
              </a:rPr>
              <a:t>Grow the minimum spanning tree from the root vertex r.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Q is a priority queue, holding all vertices that are not in the tree now.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key[v] is the minimum weight of any edge connecting v to a vertex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parent[v] names the parent of v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When the algorithm terminates, Q is empty; the minimum spanning tree A for G is thus A={(</a:t>
            </a:r>
            <a:r>
              <a:rPr lang="en-US" altLang="zh-TW" sz="2800" dirty="0" err="1">
                <a:ea typeface="PMingLiU" panose="02020500000000000000" pitchFamily="18" charset="-120"/>
              </a:rPr>
              <a:t>v,parent</a:t>
            </a:r>
            <a:r>
              <a:rPr lang="en-US" altLang="zh-TW" sz="2800" dirty="0">
                <a:ea typeface="PMingLiU" panose="02020500000000000000" pitchFamily="18" charset="-120"/>
              </a:rPr>
              <a:t>[v]):</a:t>
            </a:r>
            <a:r>
              <a:rPr lang="en-US" altLang="zh-TW" sz="2800" dirty="0" err="1">
                <a:ea typeface="PMingLiU" panose="02020500000000000000" pitchFamily="18" charset="-120"/>
              </a:rPr>
              <a:t>v</a:t>
            </a:r>
            <a:r>
              <a:rPr lang="en-US" altLang="zh-TW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TW" sz="2800" dirty="0" err="1">
                <a:ea typeface="PMingLiU" panose="02020500000000000000" pitchFamily="18" charset="-120"/>
              </a:rPr>
              <a:t>V</a:t>
            </a:r>
            <a:r>
              <a:rPr lang="en-US" altLang="zh-TW" sz="2800" dirty="0">
                <a:ea typeface="PMingLiU" panose="02020500000000000000" pitchFamily="18" charset="-120"/>
              </a:rPr>
              <a:t>-{r}}.</a:t>
            </a:r>
          </a:p>
          <a:p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Running time: O(</a:t>
            </a:r>
            <a:r>
              <a:rPr lang="en-US" altLang="zh-TW" sz="2800" dirty="0" err="1">
                <a:ea typeface="PMingLiU" panose="02020500000000000000" pitchFamily="18" charset="-120"/>
                <a:cs typeface="Times New Roman" panose="02020603050405020304" pitchFamily="18" charset="0"/>
              </a:rPr>
              <a:t>Elg</a:t>
            </a:r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 V). </a:t>
            </a:r>
            <a:endParaRPr lang="zh-TW" altLang="en-US" sz="2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7975" y="1092200"/>
            <a:ext cx="8797925" cy="5237163"/>
          </a:xfrm>
          <a:prstGeom prst="rect">
            <a:avLst/>
          </a:prstGeom>
          <a:blipFill rotWithShape="0">
            <a:blip r:embed="rId2" cstate="print"/>
            <a:stretch>
              <a:fillRect l="-762" t="-1746"/>
            </a:stretch>
          </a:blip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Running time of 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352675" y="1171575"/>
            <a:ext cx="6600825" cy="5005388"/>
          </a:xfrm>
        </p:spPr>
        <p:txBody>
          <a:bodyPr>
            <a:normAutofit/>
          </a:bodyPr>
          <a:lstStyle/>
          <a:p>
            <a:endParaRPr lang="en-US" altLang="zh-TW" sz="1200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ea typeface="PMingLiU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// O(V)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                                             //</a:t>
            </a:r>
            <a:r>
              <a:rPr lang="en-US" sz="2000" dirty="0">
                <a:solidFill>
                  <a:srgbClr val="0070C0"/>
                </a:solidFill>
                <a:latin typeface="Symbol" pitchFamily="18" charset="2"/>
              </a:rPr>
              <a:t>Q(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V) time to build the heap</a:t>
            </a:r>
          </a:p>
          <a:p>
            <a:endParaRPr lang="en-US" altLang="zh-TW" sz="14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            //V Heap-Extract-Min operations: O(V </a:t>
            </a:r>
            <a:r>
              <a:rPr lang="en-US" altLang="zh-TW" sz="2000" dirty="0" err="1">
                <a:solidFill>
                  <a:srgbClr val="0070C0"/>
                </a:solidFill>
                <a:ea typeface="PMingLiU" panose="02020500000000000000" pitchFamily="18" charset="-120"/>
              </a:rPr>
              <a:t>lg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</a:endParaRPr>
          </a:p>
          <a:p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</a:t>
            </a:r>
          </a:p>
          <a:p>
            <a:endParaRPr lang="en-US" altLang="zh-TW" sz="1050" dirty="0">
              <a:solidFill>
                <a:srgbClr val="0070C0"/>
              </a:solidFill>
              <a:ea typeface="PMingLiU" panose="02020500000000000000" pitchFamily="18" charset="-120"/>
            </a:endParaRPr>
          </a:p>
          <a:p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                //E Heap-Decrease-Key operations: O(E </a:t>
            </a:r>
            <a:r>
              <a:rPr lang="en-US" altLang="zh-TW" sz="2000" dirty="0" err="1">
                <a:solidFill>
                  <a:srgbClr val="0070C0"/>
                </a:solidFill>
                <a:ea typeface="PMingLiU" panose="02020500000000000000" pitchFamily="18" charset="-120"/>
              </a:rPr>
              <a:t>lg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V)</a:t>
            </a:r>
            <a:endParaRPr lang="zh-TW" altLang="en-US" sz="2000" dirty="0">
              <a:solidFill>
                <a:srgbClr val="0070C0"/>
              </a:solidFill>
              <a:ea typeface="PMingLiU" panose="02020500000000000000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" y="5915025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= O((V+E) </a:t>
            </a:r>
            <a:r>
              <a:rPr lang="en-US" dirty="0" err="1"/>
              <a:t>lg</a:t>
            </a:r>
            <a:r>
              <a:rPr lang="en-US" dirty="0"/>
              <a:t> V) = O(E </a:t>
            </a:r>
            <a:r>
              <a:rPr lang="en-US" dirty="0" err="1"/>
              <a:t>lg</a:t>
            </a:r>
            <a:r>
              <a:rPr lang="en-US" dirty="0"/>
              <a:t> V) since E ≥ V-1 =&gt; V is O(E)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23640" y="4027320"/>
              <a:ext cx="4134600" cy="732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4280" y="4017960"/>
                <a:ext cx="415332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292893" y="2532062"/>
            <a:ext cx="1223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PMingLiU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1445418" y="3035300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860948" y="2313582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848095" y="448206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5640" y="1634040"/>
              <a:ext cx="6411960" cy="3920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1624680"/>
                <a:ext cx="6430680" cy="39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993152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013350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2705760" y="1652040"/>
              <a:ext cx="4911840" cy="3795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400" y="1642680"/>
                <a:ext cx="4930560" cy="38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  <a:p>
            <a:pPr>
              <a:buFontTx/>
              <a:buNone/>
            </a:pPr>
            <a:endParaRPr lang="en-US" altLang="zh-TW" sz="2400" dirty="0">
              <a:ea typeface="PMingLiU" panose="02020500000000000000" pitchFamily="18" charset="-120"/>
            </a:endParaRPr>
          </a:p>
        </p:txBody>
      </p:sp>
      <p:pic>
        <p:nvPicPr>
          <p:cNvPr id="1043" name="Picture 19" descr="Image result for circu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65" y="3558381"/>
            <a:ext cx="2928144" cy="29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3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2250281" y="2403474"/>
            <a:ext cx="4608512" cy="2463800"/>
            <a:chOff x="1429" y="2740"/>
            <a:chExt cx="2903" cy="1552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607" y="3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015186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3002333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4338012" y="2300729"/>
              <a:ext cx="4812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b,8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04040" y="1937880"/>
              <a:ext cx="5420520" cy="3491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680" y="1928520"/>
                <a:ext cx="5439240" cy="35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20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0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1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a,8</a:t>
                </a:r>
              </a:p>
            </p:txBody>
          </p:sp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157266" y="4491249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643480" y="1723320"/>
              <a:ext cx="5197320" cy="3527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0" y="1713960"/>
                <a:ext cx="5216040" cy="35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50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i,6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05760" y="1732320"/>
              <a:ext cx="6188760" cy="369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6400" y="1722960"/>
                <a:ext cx="6207480" cy="37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6962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22040" y="1830600"/>
              <a:ext cx="4902480" cy="342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2680" y="1821240"/>
                <a:ext cx="49212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686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91600" y="4830840"/>
              <a:ext cx="348480" cy="9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240" y="4821480"/>
                <a:ext cx="36720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554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65160" y="2187720"/>
              <a:ext cx="2143440" cy="1688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5800" y="2178360"/>
                <a:ext cx="2162160" cy="17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547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36520" y="4902480"/>
              <a:ext cx="723960" cy="1884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7160" y="4893120"/>
                <a:ext cx="742680" cy="19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441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68360" y="3857760"/>
              <a:ext cx="214560" cy="3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000" y="3848400"/>
                <a:ext cx="23328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1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Problem: Laying Telephone Wire</a:t>
            </a:r>
            <a:endParaRPr lang="en-US" dirty="0"/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4159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60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61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62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4155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2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4151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2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3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4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4147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8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9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0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4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4143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4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5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6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5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4139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0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1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2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6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4135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6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7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8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7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4131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2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3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4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8" name="Group 43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4120" name="Rectangle 44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21" name="Rectangle 45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2" name="Rectangle 46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3" name="Rectangle 47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4" name="Rectangle 48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5" name="Rectangle 49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6" name="Rectangle 50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7" name="Rectangle 51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8" name="Rectangle 52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9" name="Rectangle 53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0" name="Rectangle 54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09" name="Text Box 55"/>
          <p:cNvSpPr txBox="1">
            <a:spLocks noChangeArrowheads="1"/>
          </p:cNvSpPr>
          <p:nvPr/>
        </p:nvSpPr>
        <p:spPr bwMode="auto">
          <a:xfrm>
            <a:off x="4191000" y="38100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Central office</a:t>
            </a:r>
          </a:p>
        </p:txBody>
      </p:sp>
      <p:grpSp>
        <p:nvGrpSpPr>
          <p:cNvPr id="4110" name="Group 56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4116" name="AutoShape 5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7" name="Rectangle 5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8" name="Rectangle 5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9" name="Rectangle 6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11" name="Group 61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4112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3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4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5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91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Wiring: Naïve Approach</a:t>
            </a:r>
            <a:endParaRPr lang="en-US" dirty="0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5194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5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6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7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5190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1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2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3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6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5186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7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8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9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7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5182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3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4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5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8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5178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9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0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1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9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5174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5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6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7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30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5170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1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2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3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31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5166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7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8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9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5132" name="Text Box 43"/>
          <p:cNvSpPr txBox="1">
            <a:spLocks noChangeArrowheads="1"/>
          </p:cNvSpPr>
          <p:nvPr/>
        </p:nvSpPr>
        <p:spPr bwMode="auto">
          <a:xfrm>
            <a:off x="4191000" y="38100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Central office</a:t>
            </a:r>
          </a:p>
        </p:txBody>
      </p:sp>
      <p:grpSp>
        <p:nvGrpSpPr>
          <p:cNvPr id="5133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5162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3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4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5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34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5158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59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0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1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5135" name="AutoShape 54"/>
          <p:cNvCxnSpPr>
            <a:cxnSpLocks noChangeShapeType="1"/>
            <a:stCxn id="5154" idx="0"/>
            <a:endCxn id="5187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55"/>
          <p:cNvCxnSpPr>
            <a:cxnSpLocks noChangeShapeType="1"/>
            <a:stCxn id="5154" idx="0"/>
            <a:endCxn id="5179" idx="3"/>
          </p:cNvCxnSpPr>
          <p:nvPr/>
        </p:nvCxnSpPr>
        <p:spPr bwMode="auto">
          <a:xfrm flipH="1" flipV="1">
            <a:off x="2822575" y="3390900"/>
            <a:ext cx="213042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56"/>
          <p:cNvCxnSpPr>
            <a:cxnSpLocks noChangeShapeType="1"/>
            <a:stCxn id="5154" idx="0"/>
            <a:endCxn id="5167" idx="3"/>
          </p:cNvCxnSpPr>
          <p:nvPr/>
        </p:nvCxnSpPr>
        <p:spPr bwMode="auto">
          <a:xfrm flipH="1">
            <a:off x="2441575" y="3505200"/>
            <a:ext cx="25114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57"/>
          <p:cNvCxnSpPr>
            <a:cxnSpLocks noChangeShapeType="1"/>
            <a:stCxn id="5154" idx="0"/>
            <a:endCxn id="5194" idx="5"/>
          </p:cNvCxnSpPr>
          <p:nvPr/>
        </p:nvCxnSpPr>
        <p:spPr bwMode="auto">
          <a:xfrm flipH="1">
            <a:off x="1314450" y="3505200"/>
            <a:ext cx="36385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58"/>
          <p:cNvCxnSpPr>
            <a:cxnSpLocks noChangeShapeType="1"/>
            <a:stCxn id="5175" idx="3"/>
            <a:endCxn id="5154" idx="0"/>
          </p:cNvCxnSpPr>
          <p:nvPr/>
        </p:nvCxnSpPr>
        <p:spPr bwMode="auto">
          <a:xfrm>
            <a:off x="1603375" y="2628900"/>
            <a:ext cx="33496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59"/>
          <p:cNvCxnSpPr>
            <a:cxnSpLocks noChangeShapeType="1"/>
            <a:stCxn id="5154" idx="0"/>
            <a:endCxn id="5171" idx="2"/>
          </p:cNvCxnSpPr>
          <p:nvPr/>
        </p:nvCxnSpPr>
        <p:spPr bwMode="auto">
          <a:xfrm flipH="1" flipV="1">
            <a:off x="2095500" y="2057400"/>
            <a:ext cx="28575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60"/>
          <p:cNvCxnSpPr>
            <a:cxnSpLocks noChangeShapeType="1"/>
            <a:stCxn id="5154" idx="0"/>
            <a:endCxn id="5190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61"/>
          <p:cNvCxnSpPr>
            <a:cxnSpLocks noChangeShapeType="1"/>
            <a:stCxn id="5154" idx="0"/>
            <a:endCxn id="5158" idx="1"/>
          </p:cNvCxnSpPr>
          <p:nvPr/>
        </p:nvCxnSpPr>
        <p:spPr bwMode="auto">
          <a:xfrm>
            <a:off x="4953000" y="3505200"/>
            <a:ext cx="1352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62"/>
          <p:cNvCxnSpPr>
            <a:cxnSpLocks noChangeShapeType="1"/>
            <a:stCxn id="5154" idx="0"/>
            <a:endCxn id="5162" idx="1"/>
          </p:cNvCxnSpPr>
          <p:nvPr/>
        </p:nvCxnSpPr>
        <p:spPr bwMode="auto">
          <a:xfrm>
            <a:off x="4953000" y="3505200"/>
            <a:ext cx="2114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63"/>
          <p:cNvCxnSpPr>
            <a:cxnSpLocks noChangeShapeType="1"/>
            <a:stCxn id="5154" idx="0"/>
            <a:endCxn id="5183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45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5147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48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9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0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1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2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3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4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5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6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7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46" name="Text Box 76"/>
          <p:cNvSpPr txBox="1">
            <a:spLocks noChangeArrowheads="1"/>
          </p:cNvSpPr>
          <p:nvPr/>
        </p:nvSpPr>
        <p:spPr bwMode="auto">
          <a:xfrm>
            <a:off x="3609975" y="5410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Expensive!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2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Wiring: Better Approach</a:t>
            </a:r>
            <a:endParaRPr lang="en-US" dirty="0"/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6218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9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20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21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6214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5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6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7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6210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1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2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3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1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6206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7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8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9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2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6202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3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4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5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3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6198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9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0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1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4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6194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5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6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7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5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6190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1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2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3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6156" name="Text Box 43"/>
          <p:cNvSpPr txBox="1">
            <a:spLocks noChangeArrowheads="1"/>
          </p:cNvSpPr>
          <p:nvPr/>
        </p:nvSpPr>
        <p:spPr bwMode="auto">
          <a:xfrm>
            <a:off x="4191000" y="38100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Central office</a:t>
            </a:r>
          </a:p>
        </p:txBody>
      </p:sp>
      <p:grpSp>
        <p:nvGrpSpPr>
          <p:cNvPr id="6157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6186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8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6182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3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4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5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6159" name="AutoShape 54"/>
          <p:cNvCxnSpPr>
            <a:cxnSpLocks noChangeShapeType="1"/>
            <a:stCxn id="6178" idx="0"/>
            <a:endCxn id="6207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55"/>
          <p:cNvCxnSpPr>
            <a:cxnSpLocks noChangeShapeType="1"/>
            <a:stCxn id="6178" idx="0"/>
            <a:endCxn id="6214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56"/>
          <p:cNvCxnSpPr>
            <a:cxnSpLocks noChangeShapeType="1"/>
            <a:stCxn id="6178" idx="0"/>
            <a:endCxn id="6211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57"/>
          <p:cNvCxnSpPr>
            <a:cxnSpLocks noChangeShapeType="1"/>
            <a:stCxn id="6211" idx="2"/>
            <a:endCxn id="6202" idx="5"/>
          </p:cNvCxnSpPr>
          <p:nvPr/>
        </p:nvCxnSpPr>
        <p:spPr bwMode="auto">
          <a:xfrm flipH="1">
            <a:off x="2762250" y="26670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58"/>
          <p:cNvCxnSpPr>
            <a:cxnSpLocks noChangeShapeType="1"/>
            <a:stCxn id="6202" idx="1"/>
            <a:endCxn id="6199" idx="3"/>
          </p:cNvCxnSpPr>
          <p:nvPr/>
        </p:nvCxnSpPr>
        <p:spPr bwMode="auto">
          <a:xfrm flipH="1" flipV="1">
            <a:off x="1603375" y="2628900"/>
            <a:ext cx="89217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59"/>
          <p:cNvCxnSpPr>
            <a:cxnSpLocks noChangeShapeType="1"/>
            <a:stCxn id="6199" idx="3"/>
            <a:endCxn id="6195" idx="2"/>
          </p:cNvCxnSpPr>
          <p:nvPr/>
        </p:nvCxnSpPr>
        <p:spPr bwMode="auto">
          <a:xfrm flipV="1">
            <a:off x="1603375" y="2057400"/>
            <a:ext cx="4921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60"/>
          <p:cNvCxnSpPr>
            <a:cxnSpLocks noChangeShapeType="1"/>
            <a:stCxn id="6203" idx="2"/>
            <a:endCxn id="6190" idx="5"/>
          </p:cNvCxnSpPr>
          <p:nvPr/>
        </p:nvCxnSpPr>
        <p:spPr bwMode="auto">
          <a:xfrm flipH="1">
            <a:off x="2381250" y="3505200"/>
            <a:ext cx="2476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61"/>
          <p:cNvCxnSpPr>
            <a:cxnSpLocks noChangeShapeType="1"/>
            <a:stCxn id="6191" idx="1"/>
            <a:endCxn id="6219" idx="3"/>
          </p:cNvCxnSpPr>
          <p:nvPr/>
        </p:nvCxnSpPr>
        <p:spPr bwMode="auto">
          <a:xfrm flipH="1" flipV="1">
            <a:off x="1374775" y="4229100"/>
            <a:ext cx="6794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62"/>
          <p:cNvCxnSpPr>
            <a:cxnSpLocks noChangeShapeType="1"/>
            <a:stCxn id="6215" idx="3"/>
            <a:endCxn id="6183" idx="1"/>
          </p:cNvCxnSpPr>
          <p:nvPr/>
        </p:nvCxnSpPr>
        <p:spPr bwMode="auto">
          <a:xfrm flipV="1">
            <a:off x="5260975" y="4914900"/>
            <a:ext cx="984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63"/>
          <p:cNvCxnSpPr>
            <a:cxnSpLocks noChangeShapeType="1"/>
            <a:stCxn id="6183" idx="3"/>
            <a:endCxn id="6187" idx="1"/>
          </p:cNvCxnSpPr>
          <p:nvPr/>
        </p:nvCxnSpPr>
        <p:spPr bwMode="auto">
          <a:xfrm>
            <a:off x="6632575" y="4914900"/>
            <a:ext cx="37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9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6171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72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3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4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5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6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7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9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0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1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70" name="Text Box 76"/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69058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Here is an example of a connected graph and its minimum spanning tree:</a:t>
            </a:r>
          </a:p>
          <a:p>
            <a:endParaRPr lang="en-US" dirty="0"/>
          </a:p>
        </p:txBody>
      </p:sp>
      <p:grpSp>
        <p:nvGrpSpPr>
          <p:cNvPr id="8328" name="Group 136"/>
          <p:cNvGrpSpPr>
            <a:grpSpLocks/>
          </p:cNvGrpSpPr>
          <p:nvPr/>
        </p:nvGrpSpPr>
        <p:grpSpPr bwMode="auto">
          <a:xfrm>
            <a:off x="2124075" y="1747838"/>
            <a:ext cx="4608513" cy="2617787"/>
            <a:chOff x="657" y="965"/>
            <a:chExt cx="2903" cy="1649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82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8214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8217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8220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8229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8232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346869" y="4797425"/>
            <a:ext cx="89010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Notice that the tree is not unique: 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replacing (</a:t>
            </a:r>
            <a:r>
              <a:rPr lang="en-US" altLang="zh-TW" dirty="0" err="1">
                <a:ea typeface="PMingLiU" panose="02020500000000000000" pitchFamily="18" charset="-120"/>
              </a:rPr>
              <a:t>b,c</a:t>
            </a:r>
            <a:r>
              <a:rPr lang="en-US" altLang="zh-TW" dirty="0">
                <a:ea typeface="PMingLiU" panose="02020500000000000000" pitchFamily="18" charset="-120"/>
              </a:rPr>
              <a:t>) with (</a:t>
            </a:r>
            <a:r>
              <a:rPr lang="en-US" altLang="zh-TW" dirty="0" err="1">
                <a:ea typeface="PMingLiU" panose="02020500000000000000" pitchFamily="18" charset="-120"/>
              </a:rPr>
              <a:t>a,h</a:t>
            </a:r>
            <a:r>
              <a:rPr lang="en-US" altLang="zh-TW" dirty="0">
                <a:ea typeface="PMingLiU" panose="02020500000000000000" pitchFamily="18" charset="-120"/>
              </a:rPr>
              <a:t>) yields another spanning tree with the same minimum weight.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ST: a collection of edges (here blue edges) which ensures that there is a path between every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pair of nodes/vertices in the input graph via those edges.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MST: a ST whose total edge weight is minimum possible, i.e., there is no other ST whose total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edge weight is less.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82640" y="229500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2285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81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PMingLiU" panose="02020500000000000000" pitchFamily="18" charset="-120"/>
              </a:rPr>
              <a:t>Growing a MST(Generic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subset of some minimum spanning tree. This property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invariant Property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if adding the edge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does not destroy the invariant.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is just the CORRECT edge to choose to add to T. 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55575" y="3184620"/>
                <a:ext cx="7273925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GENERIC_MST(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A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 does not form a spanning tree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find an edge 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u,v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that is safe for A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	A = A</a:t>
                </a:r>
                <a:r>
                  <a:rPr lang="en-US" altLang="zh-TW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{(u,v)}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575" y="3184620"/>
                <a:ext cx="7273925" cy="175432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669" t="-1379" b="-41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6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PMingLiU" panose="02020500000000000000" pitchFamily="18" charset="-120"/>
              </a:rPr>
              <a:t>The Algorithms of </a:t>
            </a:r>
            <a:r>
              <a:rPr lang="en-US" altLang="zh-TW" sz="4000" dirty="0" err="1">
                <a:ea typeface="PMingLiU" panose="02020500000000000000" pitchFamily="18" charset="-120"/>
              </a:rPr>
              <a:t>Kruskal</a:t>
            </a:r>
            <a:r>
              <a:rPr lang="en-US" altLang="zh-TW" sz="4000" dirty="0">
                <a:ea typeface="PMingLiU" panose="02020500000000000000" pitchFamily="18" charset="-120"/>
              </a:rPr>
              <a:t> and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 two algorithms are elaborations of the generic algorithm.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They each use a specific rule to determine a safe edge in line 3 of GENERIC_MST.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</a:t>
                </a:r>
                <a:r>
                  <a:rPr lang="en-US" altLang="zh-TW" sz="2800" dirty="0" err="1">
                    <a:ea typeface="PMingLiU" panose="02020500000000000000" pitchFamily="18" charset="-120"/>
                  </a:rPr>
                  <a:t>Kruskal's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forest.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in the graph that connects two distinct components.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Prim's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forms a single tree.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connecting the tree to a vertex not in the tree.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47" t="-2561" r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0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4552</TotalTime>
  <Words>2544</Words>
  <Application>Microsoft Office PowerPoint</Application>
  <PresentationFormat>On-screen Show (4:3)</PresentationFormat>
  <Paragraphs>784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宋体</vt:lpstr>
      <vt:lpstr>Arial</vt:lpstr>
      <vt:lpstr>Britannic Bold</vt:lpstr>
      <vt:lpstr>Calibri</vt:lpstr>
      <vt:lpstr>Calibri Light</vt:lpstr>
      <vt:lpstr>Cambria Math</vt:lpstr>
      <vt:lpstr>Impact</vt:lpstr>
      <vt:lpstr>Symbol</vt:lpstr>
      <vt:lpstr>Times New Roman</vt:lpstr>
      <vt:lpstr>Office Theme</vt:lpstr>
      <vt:lpstr> Graph-Based Algorithms</vt:lpstr>
      <vt:lpstr>Definition of MST</vt:lpstr>
      <vt:lpstr>Application of MST</vt:lpstr>
      <vt:lpstr>Application of MST</vt:lpstr>
      <vt:lpstr>Application of MST</vt:lpstr>
      <vt:lpstr>Application of MST</vt:lpstr>
      <vt:lpstr>MST Example</vt:lpstr>
      <vt:lpstr>Growing a MST(Generic Algorithm)</vt:lpstr>
      <vt:lpstr>The Algorithms of Kruskal and Prim</vt:lpstr>
      <vt:lpstr>Related Topics</vt:lpstr>
      <vt:lpstr>Kruskal's Algorithm</vt:lpstr>
      <vt:lpstr>Time Complexity of Kruskal's Algorithm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Prim's Algorithm</vt:lpstr>
      <vt:lpstr>Prim's Algorithm</vt:lpstr>
      <vt:lpstr>Running time of Prim's Algorithm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sumon.ahmed4 sumon.ahmed4</cp:lastModifiedBy>
  <cp:revision>228</cp:revision>
  <dcterms:created xsi:type="dcterms:W3CDTF">2014-09-11T18:03:18Z</dcterms:created>
  <dcterms:modified xsi:type="dcterms:W3CDTF">2022-02-21T05:25:37Z</dcterms:modified>
</cp:coreProperties>
</file>